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3.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4.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62" r:id="rId5"/>
    <p:sldMasterId id="2147483874" r:id="rId6"/>
    <p:sldMasterId id="2147483648" r:id="rId7"/>
    <p:sldMasterId id="2147484130" r:id="rId8"/>
  </p:sldMasterIdLst>
  <p:notesMasterIdLst>
    <p:notesMasterId r:id="rId33"/>
  </p:notesMasterIdLst>
  <p:sldIdLst>
    <p:sldId id="257" r:id="rId9"/>
    <p:sldId id="1825" r:id="rId10"/>
    <p:sldId id="10804" r:id="rId11"/>
    <p:sldId id="10822" r:id="rId12"/>
    <p:sldId id="258" r:id="rId13"/>
    <p:sldId id="259" r:id="rId14"/>
    <p:sldId id="1880" r:id="rId15"/>
    <p:sldId id="320" r:id="rId16"/>
    <p:sldId id="1808" r:id="rId17"/>
    <p:sldId id="262" r:id="rId18"/>
    <p:sldId id="10821" r:id="rId19"/>
    <p:sldId id="1805" r:id="rId20"/>
    <p:sldId id="267" r:id="rId21"/>
    <p:sldId id="10823" r:id="rId22"/>
    <p:sldId id="266" r:id="rId23"/>
    <p:sldId id="1810" r:id="rId24"/>
    <p:sldId id="271" r:id="rId25"/>
    <p:sldId id="272" r:id="rId26"/>
    <p:sldId id="273" r:id="rId27"/>
    <p:sldId id="274" r:id="rId28"/>
    <p:sldId id="275" r:id="rId29"/>
    <p:sldId id="276" r:id="rId30"/>
    <p:sldId id="10824" r:id="rId31"/>
    <p:sldId id="277" r:id="rId3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5" autoAdjust="0"/>
    <p:restoredTop sz="94660"/>
  </p:normalViewPr>
  <p:slideViewPr>
    <p:cSldViewPr snapToGrid="0">
      <p:cViewPr varScale="1">
        <p:scale>
          <a:sx n="105" d="100"/>
          <a:sy n="105"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 BERNARDINI Petra" userId="a45f384d-9210-44bd-ba5f-e8f79eba30b7" providerId="ADAL" clId="{7552E74C-FA7E-4859-8885-D2DAC76074C0}"/>
    <pc:docChg chg="custSel addSld modSld">
      <pc:chgData name="DI BERNARDINI Petra" userId="a45f384d-9210-44bd-ba5f-e8f79eba30b7" providerId="ADAL" clId="{7552E74C-FA7E-4859-8885-D2DAC76074C0}" dt="2023-05-03T12:36:47.022" v="37" actId="20577"/>
      <pc:docMkLst>
        <pc:docMk/>
      </pc:docMkLst>
      <pc:sldChg chg="modSp new mod">
        <pc:chgData name="DI BERNARDINI Petra" userId="a45f384d-9210-44bd-ba5f-e8f79eba30b7" providerId="ADAL" clId="{7552E74C-FA7E-4859-8885-D2DAC76074C0}" dt="2023-05-03T12:36:47.022" v="37" actId="20577"/>
        <pc:sldMkLst>
          <pc:docMk/>
          <pc:sldMk cId="46123288" sldId="10824"/>
        </pc:sldMkLst>
        <pc:spChg chg="mod">
          <ac:chgData name="DI BERNARDINI Petra" userId="a45f384d-9210-44bd-ba5f-e8f79eba30b7" providerId="ADAL" clId="{7552E74C-FA7E-4859-8885-D2DAC76074C0}" dt="2023-05-03T12:36:47.022" v="37" actId="20577"/>
          <ac:spMkLst>
            <pc:docMk/>
            <pc:sldMk cId="46123288" sldId="10824"/>
            <ac:spMk id="2" creationId="{7C8DA9B5-DC26-7141-C563-64709EF2E6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E0458-E642-4A84-B199-B6B445F39AC5}" type="datetimeFigureOut">
              <a:rPr lang="it-IT" smtClean="0"/>
              <a:t>08/05/2023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FA086-42BD-4380-9926-1147A23DFD99}" type="slidenum">
              <a:rPr lang="it-IT" smtClean="0"/>
              <a:t>‹#›</a:t>
            </a:fld>
            <a:endParaRPr lang="it-IT"/>
          </a:p>
        </p:txBody>
      </p:sp>
    </p:spTree>
    <p:extLst>
      <p:ext uri="{BB962C8B-B14F-4D97-AF65-F5344CB8AC3E}">
        <p14:creationId xmlns:p14="http://schemas.microsoft.com/office/powerpoint/2010/main" val="91521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ABFA2-93CD-4DF2-B759-49D5C8C7CF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8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6FA086-42BD-4380-9926-1147A23DFD99}" type="slidenum">
              <a:rPr lang="it-IT" smtClean="0"/>
              <a:t>3</a:t>
            </a:fld>
            <a:endParaRPr lang="it-IT"/>
          </a:p>
        </p:txBody>
      </p:sp>
    </p:spTree>
    <p:extLst>
      <p:ext uri="{BB962C8B-B14F-4D97-AF65-F5344CB8AC3E}">
        <p14:creationId xmlns:p14="http://schemas.microsoft.com/office/powerpoint/2010/main" val="2659848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ABFA2-93CD-4DF2-B759-49D5C8C7CF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983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AD3790-AE64-4D02-826F-BE469CA46E75}"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22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ABFA2-93CD-4DF2-B759-49D5C8C7CF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243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ABFA2-93CD-4DF2-B759-49D5C8C7CF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868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ABFA2-93CD-4DF2-B759-49D5C8C7CF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6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4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49.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23.pn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23.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1.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5.xml"/><Relationship Id="rId5" Type="http://schemas.openxmlformats.org/officeDocument/2006/relationships/image" Target="../media/image49.png"/><Relationship Id="rId4" Type="http://schemas.openxmlformats.org/officeDocument/2006/relationships/image" Target="../media/image23.png"/></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23.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40.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4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43.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3AF60FA-EAB1-43AD-94A0-270A8C2130C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325017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Slide">
    <p:spTree>
      <p:nvGrpSpPr>
        <p:cNvPr id="1" name=""/>
        <p:cNvGrpSpPr/>
        <p:nvPr/>
      </p:nvGrpSpPr>
      <p:grpSpPr>
        <a:xfrm>
          <a:off x="0" y="0"/>
          <a:ext cx="0" cy="0"/>
          <a:chOff x="0" y="0"/>
          <a:chExt cx="0" cy="0"/>
        </a:xfrm>
      </p:grpSpPr>
      <p:sp>
        <p:nvSpPr>
          <p:cNvPr id="2" name="Rectangle 1"/>
          <p:cNvSpPr/>
          <p:nvPr userDrawn="1"/>
        </p:nvSpPr>
        <p:spPr>
          <a:xfrm>
            <a:off x="0" y="78580"/>
            <a:ext cx="12192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A0D0A76-DB1F-48A9-99AE-4CC98047FACE}"/>
              </a:ext>
            </a:extLst>
          </p:cNvPr>
          <p:cNvSpPr/>
          <p:nvPr userDrawn="1"/>
        </p:nvSpPr>
        <p:spPr>
          <a:xfrm>
            <a:off x="3264304" y="2347955"/>
            <a:ext cx="2319252" cy="23192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10;&#10;Description automatically generated">
            <a:extLst>
              <a:ext uri="{FF2B5EF4-FFF2-40B4-BE49-F238E27FC236}">
                <a16:creationId xmlns:a16="http://schemas.microsoft.com/office/drawing/2014/main" id="{968089A8-BE0F-4B4B-BCF8-86716189CF33}"/>
              </a:ext>
            </a:extLst>
          </p:cNvPr>
          <p:cNvPicPr>
            <a:picLocks noChangeAspect="1"/>
          </p:cNvPicPr>
          <p:nvPr userDrawn="1"/>
        </p:nvPicPr>
        <p:blipFill rotWithShape="1">
          <a:blip r:embed="rId2"/>
          <a:srcRect r="1135"/>
          <a:stretch/>
        </p:blipFill>
        <p:spPr>
          <a:xfrm>
            <a:off x="-24938" y="-14401"/>
            <a:ext cx="12216938" cy="6950984"/>
          </a:xfrm>
          <a:prstGeom prst="rect">
            <a:avLst/>
          </a:prstGeom>
        </p:spPr>
      </p:pic>
      <p:sp>
        <p:nvSpPr>
          <p:cNvPr id="11" name="Oval 10">
            <a:extLst>
              <a:ext uri="{FF2B5EF4-FFF2-40B4-BE49-F238E27FC236}">
                <a16:creationId xmlns:a16="http://schemas.microsoft.com/office/drawing/2014/main" id="{F8FC5176-CC0F-46FF-8A5C-73042C4BB665}"/>
              </a:ext>
            </a:extLst>
          </p:cNvPr>
          <p:cNvSpPr/>
          <p:nvPr userDrawn="1"/>
        </p:nvSpPr>
        <p:spPr>
          <a:xfrm>
            <a:off x="3264304" y="4208163"/>
            <a:ext cx="810224" cy="8102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401888"/>
            <a:ext cx="12241876" cy="2211387"/>
          </a:xfrm>
        </p:spPr>
        <p:txBody>
          <a:bodyPr anchor="ctr">
            <a:normAutofit/>
          </a:bodyPr>
          <a:lstStyle>
            <a:lvl1pPr marL="0" indent="0" algn="ctr">
              <a:buNone/>
              <a:defRPr sz="4400" b="0">
                <a:solidFill>
                  <a:schemeClr val="accent1"/>
                </a:solidFill>
              </a:defRPr>
            </a:lvl1pPr>
          </a:lstStyle>
          <a:p>
            <a:pPr lvl="0"/>
            <a:r>
              <a:rPr lang="en-US"/>
              <a:t>Click to edit text</a:t>
            </a:r>
          </a:p>
        </p:txBody>
      </p:sp>
    </p:spTree>
    <p:extLst>
      <p:ext uri="{BB962C8B-B14F-4D97-AF65-F5344CB8AC3E}">
        <p14:creationId xmlns:p14="http://schemas.microsoft.com/office/powerpoint/2010/main" val="25631886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7183792" y="867763"/>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2" name="Rectangle 1">
            <a:extLst>
              <a:ext uri="{FF2B5EF4-FFF2-40B4-BE49-F238E27FC236}">
                <a16:creationId xmlns:a16="http://schemas.microsoft.com/office/drawing/2014/main" id="{3303F715-F596-42C9-B1E8-7C2D872F08A0}"/>
              </a:ext>
            </a:extLst>
          </p:cNvPr>
          <p:cNvSpPr/>
          <p:nvPr userDrawn="1"/>
        </p:nvSpPr>
        <p:spPr>
          <a:xfrm>
            <a:off x="1561785" y="1126916"/>
            <a:ext cx="8708065" cy="502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17E74157-EB0F-4B10-ABDB-09497F5167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004"/>
          <a:stretch/>
        </p:blipFill>
        <p:spPr>
          <a:xfrm>
            <a:off x="7183792" y="4371771"/>
            <a:ext cx="3086058" cy="1782022"/>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2140689" y="4186684"/>
            <a:ext cx="7513674" cy="426207"/>
          </a:xfrm>
        </p:spPr>
        <p:txBody>
          <a:bodyPr anchor="b">
            <a:spAutoFit/>
          </a:bodyPr>
          <a:lstStyle>
            <a:lvl1pPr marL="0" indent="0">
              <a:buNone/>
              <a:defRPr sz="2000" b="0" i="1">
                <a:solidFill>
                  <a:schemeClr val="accent1"/>
                </a:solidFill>
              </a:defRPr>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5994421" y="4786690"/>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7045063" y="5234433"/>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7045063" y="4899338"/>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pic>
        <p:nvPicPr>
          <p:cNvPr id="3" name="Picture 2" descr="A picture containing lamp, holding&#10;&#10;Description automatically generated">
            <a:extLst>
              <a:ext uri="{FF2B5EF4-FFF2-40B4-BE49-F238E27FC236}">
                <a16:creationId xmlns:a16="http://schemas.microsoft.com/office/drawing/2014/main" id="{89AB280C-108C-42B3-A744-BF10A4028B5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5622832"/>
            <a:ext cx="3402419" cy="1235167"/>
          </a:xfrm>
          <a:prstGeom prst="rect">
            <a:avLst/>
          </a:prstGeom>
        </p:spPr>
      </p:pic>
    </p:spTree>
    <p:extLst>
      <p:ext uri="{BB962C8B-B14F-4D97-AF65-F5344CB8AC3E}">
        <p14:creationId xmlns:p14="http://schemas.microsoft.com/office/powerpoint/2010/main" val="2630151863"/>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creen Device">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20B86817-0C57-4FF7-98F5-F922129276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8785" y="4425367"/>
            <a:ext cx="1771650" cy="1713832"/>
          </a:xfrm>
          <a:prstGeom prst="rect">
            <a:avLst/>
          </a:prstGeom>
        </p:spPr>
      </p:pic>
      <p:pic>
        <p:nvPicPr>
          <p:cNvPr id="7" name="Picture 6">
            <a:extLst>
              <a:ext uri="{FF2B5EF4-FFF2-40B4-BE49-F238E27FC236}">
                <a16:creationId xmlns:a16="http://schemas.microsoft.com/office/drawing/2014/main" id="{AB13EB3F-8156-4A81-9994-6AD06D802DB6}"/>
              </a:ext>
            </a:extLst>
          </p:cNvPr>
          <p:cNvPicPr>
            <a:picLocks noChangeAspect="1"/>
          </p:cNvPicPr>
          <p:nvPr userDrawn="1"/>
        </p:nvPicPr>
        <p:blipFill>
          <a:blip r:embed="rId3"/>
          <a:srcRect/>
          <a:stretch/>
        </p:blipFill>
        <p:spPr>
          <a:xfrm>
            <a:off x="1090318" y="705574"/>
            <a:ext cx="3638549" cy="4751054"/>
          </a:xfrm>
          <a:prstGeom prst="rect">
            <a:avLst/>
          </a:prstGeom>
        </p:spPr>
      </p:pic>
      <p:sp>
        <p:nvSpPr>
          <p:cNvPr id="18" name="Text Placeholder 10"/>
          <p:cNvSpPr>
            <a:spLocks noGrp="1"/>
          </p:cNvSpPr>
          <p:nvPr>
            <p:ph type="body" sz="quarter" idx="13" hasCustomPrompt="1"/>
          </p:nvPr>
        </p:nvSpPr>
        <p:spPr>
          <a:xfrm>
            <a:off x="5176497" y="3147238"/>
            <a:ext cx="636115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p:cNvSpPr>
            <a:spLocks noGrp="1"/>
          </p:cNvSpPr>
          <p:nvPr>
            <p:ph type="title" hasCustomPrompt="1"/>
          </p:nvPr>
        </p:nvSpPr>
        <p:spPr>
          <a:xfrm>
            <a:off x="5176497" y="1838253"/>
            <a:ext cx="5924845" cy="535531"/>
          </a:xfrm>
          <a:prstGeom prst="rect">
            <a:avLst/>
          </a:prstGeom>
        </p:spPr>
        <p:txBody>
          <a:bodyPr vert="horz" wrap="square" lIns="91440" tIns="45720" rIns="91440" bIns="45720" rtlCol="0" anchor="b">
            <a:spAutoFit/>
          </a:bodyPr>
          <a:lstStyle/>
          <a:p>
            <a:r>
              <a:rPr lang="en-US"/>
              <a:t>Click to edit master title style</a:t>
            </a:r>
          </a:p>
        </p:txBody>
      </p:sp>
      <p:sp>
        <p:nvSpPr>
          <p:cNvPr id="21" name="Text Placeholder 2"/>
          <p:cNvSpPr>
            <a:spLocks noGrp="1"/>
          </p:cNvSpPr>
          <p:nvPr>
            <p:ph type="body" sz="quarter" idx="14" hasCustomPrompt="1"/>
          </p:nvPr>
        </p:nvSpPr>
        <p:spPr>
          <a:xfrm>
            <a:off x="5176837" y="2443067"/>
            <a:ext cx="5924845" cy="493020"/>
          </a:xfrm>
        </p:spPr>
        <p:txBody>
          <a:bodyPr>
            <a:spAutoFit/>
          </a:bodyPr>
          <a:lstStyle>
            <a:lvl1pPr marL="0" indent="0">
              <a:buNone/>
              <a:defRPr sz="2400">
                <a:solidFill>
                  <a:schemeClr val="accent2"/>
                </a:solidFill>
              </a:defRPr>
            </a:lvl1pPr>
          </a:lstStyle>
          <a:p>
            <a:pPr lvl="0"/>
            <a:r>
              <a:rPr lang="en-US"/>
              <a:t>Edit Master text styles</a:t>
            </a:r>
          </a:p>
        </p:txBody>
      </p:sp>
      <p:sp>
        <p:nvSpPr>
          <p:cNvPr id="8"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Picture Placeholder 2"/>
          <p:cNvSpPr>
            <a:spLocks noGrp="1"/>
          </p:cNvSpPr>
          <p:nvPr>
            <p:ph type="pic" sz="quarter" idx="15"/>
          </p:nvPr>
        </p:nvSpPr>
        <p:spPr>
          <a:xfrm>
            <a:off x="1453827" y="1057720"/>
            <a:ext cx="2934392" cy="4006735"/>
          </a:xfrm>
        </p:spPr>
        <p:txBody>
          <a:bodyPr/>
          <a:lstStyle/>
          <a:p>
            <a:r>
              <a:rPr lang="en-US"/>
              <a:t>Click icon to add picture</a:t>
            </a:r>
          </a:p>
        </p:txBody>
      </p:sp>
    </p:spTree>
    <p:extLst>
      <p:ext uri="{BB962C8B-B14F-4D97-AF65-F5344CB8AC3E}">
        <p14:creationId xmlns:p14="http://schemas.microsoft.com/office/powerpoint/2010/main" val="3298464981"/>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Screen Device">
    <p:spTree>
      <p:nvGrpSpPr>
        <p:cNvPr id="1" name=""/>
        <p:cNvGrpSpPr/>
        <p:nvPr/>
      </p:nvGrpSpPr>
      <p:grpSpPr>
        <a:xfrm>
          <a:off x="0" y="0"/>
          <a:ext cx="0" cy="0"/>
          <a:chOff x="0" y="0"/>
          <a:chExt cx="0" cy="0"/>
        </a:xfrm>
      </p:grpSpPr>
      <p:sp>
        <p:nvSpPr>
          <p:cNvPr id="6" name="Oval 5"/>
          <p:cNvSpPr/>
          <p:nvPr userDrawn="1"/>
        </p:nvSpPr>
        <p:spPr>
          <a:xfrm>
            <a:off x="4308260" y="389143"/>
            <a:ext cx="2680476" cy="26804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0"/>
          <p:cNvSpPr>
            <a:spLocks noGrp="1"/>
          </p:cNvSpPr>
          <p:nvPr>
            <p:ph type="body" sz="quarter" idx="13" hasCustomPrompt="1"/>
          </p:nvPr>
        </p:nvSpPr>
        <p:spPr>
          <a:xfrm>
            <a:off x="6460193" y="2668772"/>
            <a:ext cx="496980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Placeholder 1"/>
          <p:cNvSpPr>
            <a:spLocks noGrp="1"/>
          </p:cNvSpPr>
          <p:nvPr>
            <p:ph type="title" hasCustomPrompt="1"/>
          </p:nvPr>
        </p:nvSpPr>
        <p:spPr>
          <a:xfrm>
            <a:off x="6460193" y="1481782"/>
            <a:ext cx="4969807" cy="978729"/>
          </a:xfrm>
          <a:prstGeom prst="rect">
            <a:avLst/>
          </a:prstGeom>
        </p:spPr>
        <p:txBody>
          <a:bodyPr vert="horz" lIns="91440" tIns="45720" rIns="91440" bIns="45720" rtlCol="0" anchor="b">
            <a:spAutoFit/>
          </a:bodyPr>
          <a:lstStyle/>
          <a:p>
            <a:r>
              <a:rPr lang="en-US"/>
              <a:t>Click to edit master title style</a:t>
            </a:r>
          </a:p>
        </p:txBody>
      </p:sp>
      <p:sp>
        <p:nvSpPr>
          <p:cNvPr id="7"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5" name="Picture 4">
            <a:extLst>
              <a:ext uri="{FF2B5EF4-FFF2-40B4-BE49-F238E27FC236}">
                <a16:creationId xmlns:a16="http://schemas.microsoft.com/office/drawing/2014/main" id="{F41EA671-0EA4-4574-B9BD-DD6B6520AD99}"/>
              </a:ext>
            </a:extLst>
          </p:cNvPr>
          <p:cNvPicPr>
            <a:picLocks noChangeAspect="1"/>
          </p:cNvPicPr>
          <p:nvPr userDrawn="1"/>
        </p:nvPicPr>
        <p:blipFill>
          <a:blip r:embed="rId2"/>
          <a:srcRect/>
          <a:stretch/>
        </p:blipFill>
        <p:spPr>
          <a:xfrm>
            <a:off x="540970" y="1332315"/>
            <a:ext cx="5311190" cy="4193369"/>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AAC9BF95-FAB3-4999-A153-EB7AF5DE6DD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0970" y="5093475"/>
            <a:ext cx="1371601" cy="1371601"/>
          </a:xfrm>
          <a:prstGeom prst="rect">
            <a:avLst/>
          </a:prstGeom>
        </p:spPr>
      </p:pic>
      <p:sp>
        <p:nvSpPr>
          <p:cNvPr id="4" name="Picture Placeholder 3"/>
          <p:cNvSpPr>
            <a:spLocks noGrp="1"/>
          </p:cNvSpPr>
          <p:nvPr>
            <p:ph type="pic" sz="quarter" idx="14"/>
          </p:nvPr>
        </p:nvSpPr>
        <p:spPr>
          <a:xfrm>
            <a:off x="961505" y="1664550"/>
            <a:ext cx="4483331" cy="2865886"/>
          </a:xfrm>
          <a:ln w="19050">
            <a:noFill/>
          </a:ln>
        </p:spPr>
        <p:txBody>
          <a:bodyPr/>
          <a:lstStyle/>
          <a:p>
            <a:r>
              <a:rPr lang="en-US"/>
              <a:t>Click icon to add picture</a:t>
            </a:r>
          </a:p>
        </p:txBody>
      </p:sp>
    </p:spTree>
    <p:extLst>
      <p:ext uri="{BB962C8B-B14F-4D97-AF65-F5344CB8AC3E}">
        <p14:creationId xmlns:p14="http://schemas.microsoft.com/office/powerpoint/2010/main" val="3823664658"/>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0462437" y="0"/>
            <a:ext cx="17295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ext Placeholder 10"/>
          <p:cNvSpPr>
            <a:spLocks noGrp="1"/>
          </p:cNvSpPr>
          <p:nvPr>
            <p:ph type="body" sz="quarter" idx="13" hasCustomPrompt="1"/>
          </p:nvPr>
        </p:nvSpPr>
        <p:spPr>
          <a:xfrm>
            <a:off x="658333" y="1920902"/>
            <a:ext cx="411284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itle Placeholder 1"/>
          <p:cNvSpPr>
            <a:spLocks noGrp="1"/>
          </p:cNvSpPr>
          <p:nvPr>
            <p:ph type="title" hasCustomPrompt="1"/>
          </p:nvPr>
        </p:nvSpPr>
        <p:spPr>
          <a:xfrm>
            <a:off x="658332" y="871156"/>
            <a:ext cx="4112844" cy="984804"/>
          </a:xfrm>
          <a:prstGeom prst="rect">
            <a:avLst/>
          </a:prstGeom>
        </p:spPr>
        <p:txBody>
          <a:bodyPr vert="horz" lIns="91440" tIns="45720" rIns="91440" bIns="45720" rtlCol="0" anchor="t">
            <a:spAutoFit/>
          </a:bodyPr>
          <a:lstStyle/>
          <a:p>
            <a:r>
              <a:rPr lang="en-US"/>
              <a:t>Click to edit master title style</a:t>
            </a:r>
          </a:p>
        </p:txBody>
      </p:sp>
      <p:pic>
        <p:nvPicPr>
          <p:cNvPr id="8" name="Picture 7" descr="F:\Mantu\Arp 2020\Amaris rebranding\Batch-1\logo-pink.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F:\Mantu\Arp 2020\Amaris rebranding\Batch-1\AC-rebranding-1.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a:extLst>
              <a:ext uri="{FF2B5EF4-FFF2-40B4-BE49-F238E27FC236}">
                <a16:creationId xmlns:a16="http://schemas.microsoft.com/office/drawing/2014/main" id="{1CE7AE36-97B6-4A61-AD0A-6C1A2ACC098C}"/>
              </a:ext>
            </a:extLst>
          </p:cNvPr>
          <p:cNvPicPr>
            <a:picLocks noChangeAspect="1"/>
          </p:cNvPicPr>
          <p:nvPr userDrawn="1"/>
        </p:nvPicPr>
        <p:blipFill>
          <a:blip r:embed="rId4"/>
          <a:srcRect/>
          <a:stretch/>
        </p:blipFill>
        <p:spPr>
          <a:xfrm>
            <a:off x="4771177" y="1278540"/>
            <a:ext cx="7326805" cy="4476993"/>
          </a:xfrm>
          <a:prstGeom prst="rect">
            <a:avLst/>
          </a:prstGeom>
        </p:spPr>
      </p:pic>
      <p:pic>
        <p:nvPicPr>
          <p:cNvPr id="14" name="Picture 13" descr="A picture containing lamp, holding&#10;&#10;Description automatically generated">
            <a:extLst>
              <a:ext uri="{FF2B5EF4-FFF2-40B4-BE49-F238E27FC236}">
                <a16:creationId xmlns:a16="http://schemas.microsoft.com/office/drawing/2014/main" id="{A7CD22FA-A392-464C-854B-E9FC63048CA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5472494"/>
            <a:ext cx="3816546" cy="1385506"/>
          </a:xfrm>
          <a:prstGeom prst="rect">
            <a:avLst/>
          </a:prstGeom>
        </p:spPr>
      </p:pic>
      <p:sp>
        <p:nvSpPr>
          <p:cNvPr id="3" name="Picture Placeholder 2"/>
          <p:cNvSpPr>
            <a:spLocks noGrp="1"/>
          </p:cNvSpPr>
          <p:nvPr>
            <p:ph type="pic" sz="quarter" idx="14"/>
          </p:nvPr>
        </p:nvSpPr>
        <p:spPr>
          <a:xfrm>
            <a:off x="5843846" y="1676766"/>
            <a:ext cx="5220393" cy="3319183"/>
          </a:xfrm>
        </p:spPr>
        <p:txBody>
          <a:bodyPr/>
          <a:lstStyle/>
          <a:p>
            <a:r>
              <a:rPr lang="en-US"/>
              <a:t>Click icon to add picture</a:t>
            </a:r>
          </a:p>
        </p:txBody>
      </p:sp>
    </p:spTree>
    <p:extLst>
      <p:ext uri="{BB962C8B-B14F-4D97-AF65-F5344CB8AC3E}">
        <p14:creationId xmlns:p14="http://schemas.microsoft.com/office/powerpoint/2010/main" val="512227702"/>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itle Placeholder 1"/>
          <p:cNvSpPr>
            <a:spLocks noGrp="1"/>
          </p:cNvSpPr>
          <p:nvPr>
            <p:ph type="title" hasCustomPrompt="1"/>
          </p:nvPr>
        </p:nvSpPr>
        <p:spPr>
          <a:xfrm>
            <a:off x="3894318" y="784148"/>
            <a:ext cx="4403366" cy="978729"/>
          </a:xfrm>
          <a:prstGeom prst="rect">
            <a:avLst/>
          </a:prstGeom>
        </p:spPr>
        <p:txBody>
          <a:bodyPr vert="horz" lIns="91440" tIns="45720" rIns="91440" bIns="45720" rtlCol="0" anchor="t">
            <a:spAutoFit/>
          </a:bodyPr>
          <a:lstStyle>
            <a:lvl1pPr algn="ctr">
              <a:defRPr>
                <a:solidFill>
                  <a:schemeClr val="bg2"/>
                </a:solidFill>
              </a:defRPr>
            </a:lvl1pPr>
          </a:lstStyle>
          <a:p>
            <a:r>
              <a:rPr lang="en-US"/>
              <a:t>Click to edit master title style</a:t>
            </a:r>
          </a:p>
        </p:txBody>
      </p:sp>
      <p:sp>
        <p:nvSpPr>
          <p:cNvPr id="13" name="Text Placeholder 10"/>
          <p:cNvSpPr>
            <a:spLocks noGrp="1"/>
          </p:cNvSpPr>
          <p:nvPr>
            <p:ph type="body" sz="quarter" idx="17" hasCustomPrompt="1"/>
          </p:nvPr>
        </p:nvSpPr>
        <p:spPr>
          <a:xfrm>
            <a:off x="3184437" y="4602024"/>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4" name="Text Placeholder 10"/>
          <p:cNvSpPr>
            <a:spLocks noGrp="1"/>
          </p:cNvSpPr>
          <p:nvPr>
            <p:ph type="body" sz="quarter" idx="19" hasCustomPrompt="1"/>
          </p:nvPr>
        </p:nvSpPr>
        <p:spPr>
          <a:xfrm>
            <a:off x="3532785" y="4269203"/>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4" name="Picture Placeholder 3"/>
          <p:cNvSpPr>
            <a:spLocks noGrp="1"/>
          </p:cNvSpPr>
          <p:nvPr>
            <p:ph type="pic" sz="quarter" idx="22" hasCustomPrompt="1"/>
          </p:nvPr>
        </p:nvSpPr>
        <p:spPr>
          <a:xfrm>
            <a:off x="3782434"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7" name="Text Placeholder 10"/>
          <p:cNvSpPr>
            <a:spLocks noGrp="1"/>
          </p:cNvSpPr>
          <p:nvPr>
            <p:ph type="body" sz="quarter" idx="23" hasCustomPrompt="1"/>
          </p:nvPr>
        </p:nvSpPr>
        <p:spPr>
          <a:xfrm>
            <a:off x="6308652" y="4602024"/>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9" name="Text Placeholder 10"/>
          <p:cNvSpPr>
            <a:spLocks noGrp="1"/>
          </p:cNvSpPr>
          <p:nvPr>
            <p:ph type="body" sz="quarter" idx="24" hasCustomPrompt="1"/>
          </p:nvPr>
        </p:nvSpPr>
        <p:spPr>
          <a:xfrm>
            <a:off x="6657000" y="4269203"/>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Picture Placeholder 3"/>
          <p:cNvSpPr>
            <a:spLocks noGrp="1"/>
          </p:cNvSpPr>
          <p:nvPr>
            <p:ph type="pic" sz="quarter" idx="25" hasCustomPrompt="1"/>
          </p:nvPr>
        </p:nvSpPr>
        <p:spPr>
          <a:xfrm>
            <a:off x="6906649"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pic>
        <p:nvPicPr>
          <p:cNvPr id="21" name="Picture 20" descr="F:\Mantu\Arp 2020\Amaris rebranding\Batch-1\logo-pink.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28374"/>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Contac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Mantu\Arp 2020\Amaris rebranding\Batch-1\e-3.png">
            <a:extLst>
              <a:ext uri="{FF2B5EF4-FFF2-40B4-BE49-F238E27FC236}">
                <a16:creationId xmlns:a16="http://schemas.microsoft.com/office/drawing/2014/main" id="{92495207-911F-4360-BD71-F4F12F4F68AB}"/>
              </a:ext>
            </a:extLst>
          </p:cNvPr>
          <p:cNvPicPr>
            <a:picLocks noChangeAspect="1" noChangeArrowheads="1"/>
          </p:cNvPicPr>
          <p:nvPr userDrawn="1"/>
        </p:nvPicPr>
        <p:blipFill rotWithShape="1">
          <a:blip r:embed="rId2" cstate="screen">
            <a:alphaModFix amt="14000"/>
            <a:extLst>
              <a:ext uri="{28A0092B-C50C-407E-A947-70E740481C1C}">
                <a14:useLocalDpi xmlns:a14="http://schemas.microsoft.com/office/drawing/2010/main"/>
              </a:ext>
            </a:extLst>
          </a:blip>
          <a:srcRect/>
          <a:stretch/>
        </p:blipFill>
        <p:spPr bwMode="auto">
          <a:xfrm rot="16200000">
            <a:off x="-2298955" y="3590937"/>
            <a:ext cx="5595627" cy="9977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F:\Mantu\Arp 2020\Amaris rebranding\Batch-1\e-3.png">
            <a:extLst>
              <a:ext uri="{FF2B5EF4-FFF2-40B4-BE49-F238E27FC236}">
                <a16:creationId xmlns:a16="http://schemas.microsoft.com/office/drawing/2014/main" id="{93ECF4C1-7852-4CC4-9EB2-1254E7E96BC2}"/>
              </a:ext>
            </a:extLst>
          </p:cNvPr>
          <p:cNvPicPr>
            <a:picLocks noChangeAspect="1" noChangeArrowheads="1"/>
          </p:cNvPicPr>
          <p:nvPr userDrawn="1"/>
        </p:nvPicPr>
        <p:blipFill rotWithShape="1">
          <a:blip r:embed="rId3" cstate="screen">
            <a:alphaModFix amt="14000"/>
            <a:extLst>
              <a:ext uri="{28A0092B-C50C-407E-A947-70E740481C1C}">
                <a14:useLocalDpi xmlns:a14="http://schemas.microsoft.com/office/drawing/2010/main"/>
              </a:ext>
            </a:extLst>
          </a:blip>
          <a:srcRect r="-92" b="-3"/>
          <a:stretch/>
        </p:blipFill>
        <p:spPr bwMode="auto">
          <a:xfrm rot="16200000">
            <a:off x="9013591" y="1777718"/>
            <a:ext cx="4956127" cy="14006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A7472B45-CEC1-4653-92B9-C4D41CE2BB4A}"/>
              </a:ext>
            </a:extLst>
          </p:cNvPr>
          <p:cNvSpPr>
            <a:spLocks noGrp="1"/>
          </p:cNvSpPr>
          <p:nvPr>
            <p:ph type="body" sz="quarter" idx="17" hasCustomPrompt="1"/>
          </p:nvPr>
        </p:nvSpPr>
        <p:spPr>
          <a:xfrm>
            <a:off x="3300060" y="5564550"/>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2" name="Text Placeholder 10">
            <a:extLst>
              <a:ext uri="{FF2B5EF4-FFF2-40B4-BE49-F238E27FC236}">
                <a16:creationId xmlns:a16="http://schemas.microsoft.com/office/drawing/2014/main" id="{57608507-F8AD-4146-9A38-1C8A12898003}"/>
              </a:ext>
            </a:extLst>
          </p:cNvPr>
          <p:cNvSpPr>
            <a:spLocks noGrp="1"/>
          </p:cNvSpPr>
          <p:nvPr>
            <p:ph type="body" sz="quarter" idx="19" hasCustomPrompt="1"/>
          </p:nvPr>
        </p:nvSpPr>
        <p:spPr>
          <a:xfrm>
            <a:off x="3648408" y="5231729"/>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3" name="Picture Placeholder 3">
            <a:extLst>
              <a:ext uri="{FF2B5EF4-FFF2-40B4-BE49-F238E27FC236}">
                <a16:creationId xmlns:a16="http://schemas.microsoft.com/office/drawing/2014/main" id="{1834792B-82CD-4724-BEA2-A16D9638D10A}"/>
              </a:ext>
            </a:extLst>
          </p:cNvPr>
          <p:cNvSpPr>
            <a:spLocks noGrp="1"/>
          </p:cNvSpPr>
          <p:nvPr>
            <p:ph type="pic" sz="quarter" idx="22" hasCustomPrompt="1"/>
          </p:nvPr>
        </p:nvSpPr>
        <p:spPr>
          <a:xfrm>
            <a:off x="3898057" y="3631557"/>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5" name="Text Placeholder 10">
            <a:extLst>
              <a:ext uri="{FF2B5EF4-FFF2-40B4-BE49-F238E27FC236}">
                <a16:creationId xmlns:a16="http://schemas.microsoft.com/office/drawing/2014/main" id="{41FF13B5-FB87-47C7-913E-D68A4A120AD0}"/>
              </a:ext>
            </a:extLst>
          </p:cNvPr>
          <p:cNvSpPr>
            <a:spLocks noGrp="1"/>
          </p:cNvSpPr>
          <p:nvPr>
            <p:ph type="body" sz="quarter" idx="23" hasCustomPrompt="1"/>
          </p:nvPr>
        </p:nvSpPr>
        <p:spPr>
          <a:xfrm>
            <a:off x="6424275" y="5564550"/>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6" name="Text Placeholder 10">
            <a:extLst>
              <a:ext uri="{FF2B5EF4-FFF2-40B4-BE49-F238E27FC236}">
                <a16:creationId xmlns:a16="http://schemas.microsoft.com/office/drawing/2014/main" id="{F69DBD89-C21C-490C-AB42-7B7900620F9B}"/>
              </a:ext>
            </a:extLst>
          </p:cNvPr>
          <p:cNvSpPr>
            <a:spLocks noGrp="1"/>
          </p:cNvSpPr>
          <p:nvPr>
            <p:ph type="body" sz="quarter" idx="24" hasCustomPrompt="1"/>
          </p:nvPr>
        </p:nvSpPr>
        <p:spPr>
          <a:xfrm>
            <a:off x="6772623" y="5231729"/>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7" name="Picture Placeholder 3">
            <a:extLst>
              <a:ext uri="{FF2B5EF4-FFF2-40B4-BE49-F238E27FC236}">
                <a16:creationId xmlns:a16="http://schemas.microsoft.com/office/drawing/2014/main" id="{DA18288C-450A-4CAE-A28D-F867E322B2FD}"/>
              </a:ext>
            </a:extLst>
          </p:cNvPr>
          <p:cNvSpPr>
            <a:spLocks noGrp="1"/>
          </p:cNvSpPr>
          <p:nvPr>
            <p:ph type="pic" sz="quarter" idx="25" hasCustomPrompt="1"/>
          </p:nvPr>
        </p:nvSpPr>
        <p:spPr>
          <a:xfrm>
            <a:off x="7022272" y="3631557"/>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8" name="Text Placeholder 5">
            <a:extLst>
              <a:ext uri="{FF2B5EF4-FFF2-40B4-BE49-F238E27FC236}">
                <a16:creationId xmlns:a16="http://schemas.microsoft.com/office/drawing/2014/main" id="{423F965E-4476-4048-930F-C8E2FF076757}"/>
              </a:ext>
            </a:extLst>
          </p:cNvPr>
          <p:cNvSpPr>
            <a:spLocks noGrp="1"/>
          </p:cNvSpPr>
          <p:nvPr>
            <p:ph type="body" sz="quarter" idx="10" hasCustomPrompt="1"/>
          </p:nvPr>
        </p:nvSpPr>
        <p:spPr>
          <a:xfrm>
            <a:off x="0" y="909972"/>
            <a:ext cx="12192000" cy="2211387"/>
          </a:xfrm>
        </p:spPr>
        <p:txBody>
          <a:bodyPr anchor="ctr">
            <a:normAutofit/>
          </a:bodyPr>
          <a:lstStyle>
            <a:lvl1pPr algn="ctr">
              <a:defRPr sz="5400" b="0">
                <a:solidFill>
                  <a:schemeClr val="bg2"/>
                </a:solidFill>
              </a:defRPr>
            </a:lvl1pPr>
          </a:lstStyle>
          <a:p>
            <a:pPr lvl="0"/>
            <a:r>
              <a:rPr lang="en-US"/>
              <a:t>Thank you</a:t>
            </a:r>
          </a:p>
        </p:txBody>
      </p:sp>
    </p:spTree>
    <p:extLst>
      <p:ext uri="{BB962C8B-B14F-4D97-AF65-F5344CB8AC3E}">
        <p14:creationId xmlns:p14="http://schemas.microsoft.com/office/powerpoint/2010/main" val="291950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9D4B1C4-4DAB-4D48-8E7D-D9B4C9CABD7F}"/>
              </a:ext>
            </a:extLst>
          </p:cNvPr>
          <p:cNvSpPr>
            <a:spLocks noGrp="1"/>
          </p:cNvSpPr>
          <p:nvPr>
            <p:ph type="body" sz="quarter" idx="10" hasCustomPrompt="1"/>
          </p:nvPr>
        </p:nvSpPr>
        <p:spPr>
          <a:xfrm>
            <a:off x="0" y="2401888"/>
            <a:ext cx="12192000" cy="2211387"/>
          </a:xfrm>
        </p:spPr>
        <p:txBody>
          <a:bodyPr anchor="ctr">
            <a:normAutofit/>
          </a:bodyPr>
          <a:lstStyle>
            <a:lvl1pPr algn="ctr">
              <a:defRPr sz="5400" b="0">
                <a:solidFill>
                  <a:schemeClr val="bg2"/>
                </a:solidFill>
              </a:defRPr>
            </a:lvl1pPr>
          </a:lstStyle>
          <a:p>
            <a:pPr lvl="0"/>
            <a:r>
              <a:rPr lang="en-US"/>
              <a:t>Thank you</a:t>
            </a:r>
          </a:p>
        </p:txBody>
      </p:sp>
    </p:spTree>
    <p:extLst>
      <p:ext uri="{BB962C8B-B14F-4D97-AF65-F5344CB8AC3E}">
        <p14:creationId xmlns:p14="http://schemas.microsoft.com/office/powerpoint/2010/main" val="22163110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13005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slide" preserve="1" userDrawn="1">
  <p:cSld name="1_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4" name="Picture Placeholder 4">
            <a:extLst>
              <a:ext uri="{FF2B5EF4-FFF2-40B4-BE49-F238E27FC236}">
                <a16:creationId xmlns:a16="http://schemas.microsoft.com/office/drawing/2014/main" id="{D1BE81DF-A6D3-4ECF-97F5-B7D8746B6552}"/>
              </a:ext>
            </a:extLst>
          </p:cNvPr>
          <p:cNvSpPr>
            <a:spLocks noGrp="1"/>
          </p:cNvSpPr>
          <p:nvPr>
            <p:ph type="pic" sz="quarter" idx="17"/>
          </p:nvPr>
        </p:nvSpPr>
        <p:spPr>
          <a:xfrm>
            <a:off x="-257203" y="4780436"/>
            <a:ext cx="2306847" cy="2306847"/>
          </a:xfrm>
          <a:prstGeom prst="ellipse">
            <a:avLst/>
          </a:prstGeom>
        </p:spPr>
        <p:txBody>
          <a:bodyPr/>
          <a:lstStyle/>
          <a:p>
            <a:endParaRPr lang="en-US"/>
          </a:p>
        </p:txBody>
      </p:sp>
    </p:spTree>
    <p:extLst>
      <p:ext uri="{BB962C8B-B14F-4D97-AF65-F5344CB8AC3E}">
        <p14:creationId xmlns:p14="http://schemas.microsoft.com/office/powerpoint/2010/main" val="12557854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slide" preserve="1" userDrawn="1">
  <p:cSld name="1_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Title Placeholder 1">
            <a:extLst>
              <a:ext uri="{FF2B5EF4-FFF2-40B4-BE49-F238E27FC236}">
                <a16:creationId xmlns:a16="http://schemas.microsoft.com/office/drawing/2014/main" id="{1A31D7C4-99D8-46FE-98ED-CCAFFDB15C52}"/>
              </a:ext>
            </a:extLst>
          </p:cNvPr>
          <p:cNvSpPr>
            <a:spLocks noGrp="1"/>
          </p:cNvSpPr>
          <p:nvPr>
            <p:ph type="title"/>
          </p:nvPr>
        </p:nvSpPr>
        <p:spPr>
          <a:xfrm>
            <a:off x="838200" y="365126"/>
            <a:ext cx="10401300" cy="80464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937567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4669787-AEB4-4D4D-9E41-020533DFDD29}"/>
              </a:ext>
            </a:extLst>
          </p:cNvPr>
          <p:cNvPicPr>
            <a:picLocks noChangeAspect="1"/>
          </p:cNvPicPr>
          <p:nvPr userDrawn="1"/>
        </p:nvPicPr>
        <p:blipFill rotWithShape="1">
          <a:blip r:embed="rId2"/>
          <a:srcRect l="31208" t="-2392" r="-7477" b="34996"/>
          <a:stretch/>
        </p:blipFill>
        <p:spPr>
          <a:xfrm>
            <a:off x="0" y="4711698"/>
            <a:ext cx="2428875" cy="2146302"/>
          </a:xfrm>
          <a:prstGeom prst="rect">
            <a:avLst/>
          </a:prstGeom>
        </p:spPr>
      </p:pic>
      <p:pic>
        <p:nvPicPr>
          <p:cNvPr id="1026" name="Picture 2" descr="F:\Mantu\Arp 2020\Amaris rebranding\Batch-1\e-7.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8321" b="61791"/>
          <a:stretch/>
        </p:blipFill>
        <p:spPr bwMode="auto">
          <a:xfrm>
            <a:off x="7110484" y="0"/>
            <a:ext cx="5081516" cy="26203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8" name="Title Placeholder 1"/>
          <p:cNvSpPr>
            <a:spLocks noGrp="1"/>
          </p:cNvSpPr>
          <p:nvPr>
            <p:ph type="title"/>
          </p:nvPr>
        </p:nvSpPr>
        <p:spPr>
          <a:xfrm>
            <a:off x="838200" y="365126"/>
            <a:ext cx="9861645" cy="535531"/>
          </a:xfrm>
          <a:prstGeom prst="rect">
            <a:avLst/>
          </a:prstGeom>
        </p:spPr>
        <p:txBody>
          <a:bodyPr vert="horz" lIns="91440" tIns="45720" rIns="91440" bIns="45720" rtlCol="0" anchor="t">
            <a:spAutoFit/>
          </a:bodyPr>
          <a:lstStyle/>
          <a:p>
            <a:r>
              <a:rPr lang="en-US"/>
              <a:t>Click to edit Master title style</a:t>
            </a:r>
          </a:p>
        </p:txBody>
      </p:sp>
      <p:sp>
        <p:nvSpPr>
          <p:cNvPr id="9" name="Content Placeholder 4"/>
          <p:cNvSpPr>
            <a:spLocks noGrp="1"/>
          </p:cNvSpPr>
          <p:nvPr>
            <p:ph sz="quarter" idx="10" hasCustomPrompt="1"/>
          </p:nvPr>
        </p:nvSpPr>
        <p:spPr>
          <a:xfrm>
            <a:off x="838200" y="1364510"/>
            <a:ext cx="986164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515630"/>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Intro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3AF60FA-EAB1-43AD-94A0-270A8C2130C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38985844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Intro 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0" y="2401888"/>
            <a:ext cx="12192000" cy="2211387"/>
          </a:xfrm>
        </p:spPr>
        <p:txBody>
          <a:bodyPr anchor="ctr">
            <a:normAutofit/>
          </a:bodyPr>
          <a:lstStyle>
            <a:lvl1pPr algn="ctr">
              <a:defRPr sz="4400" b="1">
                <a:solidFill>
                  <a:schemeClr val="bg2"/>
                </a:solidFill>
              </a:defRPr>
            </a:lvl1pPr>
          </a:lstStyle>
          <a:p>
            <a:pPr lvl="0"/>
            <a:r>
              <a:rPr lang="en-US"/>
              <a:t>CLICK TO EDIT TEXT</a:t>
            </a:r>
          </a:p>
        </p:txBody>
      </p:sp>
      <p:pic>
        <p:nvPicPr>
          <p:cNvPr id="7" name="Picture 6" descr="F:\Mantu\Arp 2020\Amaris rebranding\Batch-1\logo-pin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2496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Rectangle 1"/>
          <p:cNvSpPr/>
          <p:nvPr userDrawn="1"/>
        </p:nvSpPr>
        <p:spPr>
          <a:xfrm>
            <a:off x="4104168" y="0"/>
            <a:ext cx="820479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7" name="Text Placeholder 15"/>
          <p:cNvSpPr>
            <a:spLocks noGrp="1"/>
          </p:cNvSpPr>
          <p:nvPr>
            <p:ph type="body" sz="quarter" idx="23" hasCustomPrompt="1"/>
          </p:nvPr>
        </p:nvSpPr>
        <p:spPr>
          <a:xfrm>
            <a:off x="6594662" y="2205885"/>
            <a:ext cx="3825243" cy="471439"/>
          </a:xfrm>
          <a:noFill/>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8" name="Text Placeholder 15"/>
          <p:cNvSpPr>
            <a:spLocks noGrp="1"/>
          </p:cNvSpPr>
          <p:nvPr>
            <p:ph type="body" sz="quarter" idx="24" hasCustomPrompt="1"/>
          </p:nvPr>
        </p:nvSpPr>
        <p:spPr>
          <a:xfrm>
            <a:off x="6594662" y="2811363"/>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9" name="Text Placeholder 15"/>
          <p:cNvSpPr>
            <a:spLocks noGrp="1"/>
          </p:cNvSpPr>
          <p:nvPr>
            <p:ph type="body" sz="quarter" idx="25" hasCustomPrompt="1"/>
          </p:nvPr>
        </p:nvSpPr>
        <p:spPr>
          <a:xfrm>
            <a:off x="6594662" y="3416841"/>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20" name="Text Placeholder 15"/>
          <p:cNvSpPr>
            <a:spLocks noGrp="1"/>
          </p:cNvSpPr>
          <p:nvPr>
            <p:ph type="body" sz="quarter" idx="26" hasCustomPrompt="1"/>
          </p:nvPr>
        </p:nvSpPr>
        <p:spPr>
          <a:xfrm>
            <a:off x="6594662" y="4022319"/>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21" name="Text Placeholder 15"/>
          <p:cNvSpPr>
            <a:spLocks noGrp="1"/>
          </p:cNvSpPr>
          <p:nvPr>
            <p:ph type="body" sz="quarter" idx="27" hasCustomPrompt="1"/>
          </p:nvPr>
        </p:nvSpPr>
        <p:spPr>
          <a:xfrm>
            <a:off x="6594662" y="4627796"/>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6" name="Text Placeholder 48"/>
          <p:cNvSpPr>
            <a:spLocks noGrp="1"/>
          </p:cNvSpPr>
          <p:nvPr>
            <p:ph type="body" sz="quarter" idx="17" hasCustomPrompt="1"/>
          </p:nvPr>
        </p:nvSpPr>
        <p:spPr>
          <a:xfrm>
            <a:off x="6017615" y="870226"/>
            <a:ext cx="4349128" cy="926599"/>
          </a:xfrm>
        </p:spPr>
        <p:txBody>
          <a:bodyPr anchor="ctr">
            <a:noAutofit/>
          </a:bodyPr>
          <a:lstStyle>
            <a:lvl1pPr marL="0" indent="0" algn="l">
              <a:buNone/>
              <a:defRPr lang="en-US" sz="6600" b="1" kern="1200" dirty="0">
                <a:solidFill>
                  <a:schemeClr val="bg2"/>
                </a:solidFill>
                <a:latin typeface="+mj-lt"/>
                <a:ea typeface="+mn-ea"/>
                <a:cs typeface="+mn-cs"/>
              </a:defRPr>
            </a:lvl1pPr>
          </a:lstStyle>
          <a:p>
            <a:pPr lvl="0"/>
            <a:r>
              <a:rPr lang="en-CA"/>
              <a:t>SUMMARY</a:t>
            </a:r>
            <a:endParaRPr lang="en-US"/>
          </a:p>
        </p:txBody>
      </p:sp>
      <p:sp>
        <p:nvSpPr>
          <p:cNvPr id="23" name="Text Placeholder 22"/>
          <p:cNvSpPr>
            <a:spLocks noGrp="1"/>
          </p:cNvSpPr>
          <p:nvPr>
            <p:ph type="body" sz="quarter" idx="28" hasCustomPrompt="1"/>
          </p:nvPr>
        </p:nvSpPr>
        <p:spPr>
          <a:xfrm>
            <a:off x="6017615" y="2205836"/>
            <a:ext cx="469900" cy="471488"/>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1</a:t>
            </a:r>
          </a:p>
        </p:txBody>
      </p:sp>
      <p:sp>
        <p:nvSpPr>
          <p:cNvPr id="24" name="Text Placeholder 22"/>
          <p:cNvSpPr>
            <a:spLocks noGrp="1"/>
          </p:cNvSpPr>
          <p:nvPr>
            <p:ph type="body" sz="quarter" idx="29" hasCustomPrompt="1"/>
          </p:nvPr>
        </p:nvSpPr>
        <p:spPr>
          <a:xfrm>
            <a:off x="6017615" y="279977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2</a:t>
            </a:r>
          </a:p>
        </p:txBody>
      </p:sp>
      <p:sp>
        <p:nvSpPr>
          <p:cNvPr id="25" name="Text Placeholder 22"/>
          <p:cNvSpPr>
            <a:spLocks noGrp="1"/>
          </p:cNvSpPr>
          <p:nvPr>
            <p:ph type="body" sz="quarter" idx="30" hasCustomPrompt="1"/>
          </p:nvPr>
        </p:nvSpPr>
        <p:spPr>
          <a:xfrm>
            <a:off x="6017615" y="342900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3</a:t>
            </a:r>
          </a:p>
        </p:txBody>
      </p:sp>
      <p:sp>
        <p:nvSpPr>
          <p:cNvPr id="26" name="Text Placeholder 22"/>
          <p:cNvSpPr>
            <a:spLocks noGrp="1"/>
          </p:cNvSpPr>
          <p:nvPr>
            <p:ph type="body" sz="quarter" idx="31" hasCustomPrompt="1"/>
          </p:nvPr>
        </p:nvSpPr>
        <p:spPr>
          <a:xfrm>
            <a:off x="6017615" y="400541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4</a:t>
            </a:r>
          </a:p>
        </p:txBody>
      </p:sp>
      <p:sp>
        <p:nvSpPr>
          <p:cNvPr id="27" name="Text Placeholder 22"/>
          <p:cNvSpPr>
            <a:spLocks noGrp="1"/>
          </p:cNvSpPr>
          <p:nvPr>
            <p:ph type="body" sz="quarter" idx="32" hasCustomPrompt="1"/>
          </p:nvPr>
        </p:nvSpPr>
        <p:spPr>
          <a:xfrm>
            <a:off x="6017615" y="4642370"/>
            <a:ext cx="469900" cy="478130"/>
          </a:xfrm>
          <a:effectLst/>
        </p:spPr>
        <p:txBody>
          <a:bodyPr anchor="ctr">
            <a:noAutofit/>
          </a:bodyPr>
          <a:lstStyle>
            <a:lvl1pPr marL="0" indent="0" algn="ctr">
              <a:buNone/>
              <a:defRPr sz="3200" b="1">
                <a:solidFill>
                  <a:schemeClr val="bg2"/>
                </a:solidFill>
                <a:effectLst/>
                <a:latin typeface="+mj-lt"/>
              </a:defRPr>
            </a:lvl1pPr>
          </a:lstStyle>
          <a:p>
            <a:pPr lvl="0"/>
            <a:r>
              <a:rPr lang="en-US"/>
              <a:t>5</a:t>
            </a:r>
          </a:p>
        </p:txBody>
      </p:sp>
      <p:pic>
        <p:nvPicPr>
          <p:cNvPr id="15" name="Picture 14" descr="F:\Mantu\Arp 2020\Amaris rebranding\Batch-1\logo-pink.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p:cNvSpPr>
            <a:spLocks noGrp="1"/>
          </p:cNvSpPr>
          <p:nvPr>
            <p:ph type="pic" sz="quarter" idx="33"/>
          </p:nvPr>
        </p:nvSpPr>
        <p:spPr>
          <a:xfrm>
            <a:off x="0" y="0"/>
            <a:ext cx="4103688" cy="6858000"/>
          </a:xfrm>
          <a:solidFill>
            <a:srgbClr val="F5E2DA"/>
          </a:solidFill>
        </p:spPr>
        <p:txBody>
          <a:bodyPr/>
          <a:lstStyle>
            <a:lvl1pPr>
              <a:defRPr>
                <a:solidFill>
                  <a:schemeClr val="tx2"/>
                </a:solidFill>
              </a:defRPr>
            </a:lvl1pPr>
          </a:lstStyle>
          <a:p>
            <a:endParaRPr lang="en-US"/>
          </a:p>
        </p:txBody>
      </p:sp>
    </p:spTree>
    <p:extLst>
      <p:ext uri="{BB962C8B-B14F-4D97-AF65-F5344CB8AC3E}">
        <p14:creationId xmlns:p14="http://schemas.microsoft.com/office/powerpoint/2010/main" val="11116709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506435"/>
          </a:xfrm>
        </p:spPr>
        <p:txBody>
          <a:bodyPr/>
          <a:lstStyle>
            <a:lvl1pPr marL="0" indent="0">
              <a:buFontTx/>
              <a:buNone/>
              <a:defRPr baseline="0"/>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7019597" y="2315415"/>
            <a:ext cx="4654952" cy="1765890"/>
          </a:xfrm>
          <a:prstGeom prst="rect">
            <a:avLst/>
          </a:prstGeom>
        </p:spPr>
        <p:txBody>
          <a:bodyPr vert="horz" lIns="91440" tIns="45720" rIns="91440" bIns="45720" rtlCol="0" anchor="t">
            <a:noAutofit/>
          </a:bodyPr>
          <a:lstStyle>
            <a:lvl1pPr>
              <a:defRPr sz="4400"/>
            </a:lvl1pPr>
          </a:lstStyle>
          <a:p>
            <a:r>
              <a:rPr lang="en-US"/>
              <a:t>CLICK TO EDIT TITLE STYLE</a:t>
            </a:r>
          </a:p>
        </p:txBody>
      </p:sp>
      <p:sp>
        <p:nvSpPr>
          <p:cNvPr id="4" name="Text Placeholder 3"/>
          <p:cNvSpPr>
            <a:spLocks noGrp="1"/>
          </p:cNvSpPr>
          <p:nvPr>
            <p:ph type="body" sz="quarter" idx="12" hasCustomPrompt="1"/>
          </p:nvPr>
        </p:nvSpPr>
        <p:spPr>
          <a:xfrm>
            <a:off x="7019596" y="542260"/>
            <a:ext cx="2432747" cy="1611792"/>
          </a:xfrm>
        </p:spPr>
        <p:txBody>
          <a:bodyPr>
            <a:noAutofit/>
          </a:bodyPr>
          <a:lstStyle>
            <a:lvl1pPr marL="0" indent="0" algn="l">
              <a:buNone/>
              <a:defRPr sz="11500" b="1">
                <a:solidFill>
                  <a:schemeClr val="bg2"/>
                </a:solidFill>
                <a:latin typeface="+mj-lt"/>
              </a:defRPr>
            </a:lvl1pPr>
          </a:lstStyle>
          <a:p>
            <a:pPr lvl="0"/>
            <a:r>
              <a:rPr lang="vi-VN"/>
              <a:t>00</a:t>
            </a:r>
            <a:endParaRPr lang="en-US"/>
          </a:p>
        </p:txBody>
      </p:sp>
      <p:sp>
        <p:nvSpPr>
          <p:cNvPr id="3" name="Picture Placeholder 2"/>
          <p:cNvSpPr>
            <a:spLocks noGrp="1"/>
          </p:cNvSpPr>
          <p:nvPr>
            <p:ph type="pic" sz="quarter" idx="13"/>
          </p:nvPr>
        </p:nvSpPr>
        <p:spPr>
          <a:xfrm>
            <a:off x="1961706" y="1131961"/>
            <a:ext cx="4721225" cy="4721225"/>
          </a:xfrm>
        </p:spPr>
        <p:txBody>
          <a:bodyPr/>
          <a:lstStyle/>
          <a:p>
            <a:endParaRPr lang="en-US"/>
          </a:p>
        </p:txBody>
      </p:sp>
      <p:sp>
        <p:nvSpPr>
          <p:cNvPr id="8" name="Oval 7"/>
          <p:cNvSpPr/>
          <p:nvPr userDrawn="1"/>
        </p:nvSpPr>
        <p:spPr>
          <a:xfrm>
            <a:off x="438474" y="1669090"/>
            <a:ext cx="3646967" cy="3646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4899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7_Section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F:\Mantu\Arp 2020\Amaris rebranding\Batch-1\e-2.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 y="0"/>
            <a:ext cx="12192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1" hasCustomPrompt="1"/>
          </p:nvPr>
        </p:nvSpPr>
        <p:spPr>
          <a:xfrm>
            <a:off x="659739" y="4917562"/>
            <a:ext cx="4688637" cy="506435"/>
          </a:xfrm>
        </p:spPr>
        <p:txBody>
          <a:bodyPr/>
          <a:lstStyle>
            <a:lvl1pPr marL="0" indent="0">
              <a:buFontTx/>
              <a:buNone/>
              <a:defRPr baseline="0">
                <a:solidFill>
                  <a:schemeClr val="bg1"/>
                </a:solidFill>
              </a:defRPr>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673389" y="3120633"/>
            <a:ext cx="4654952" cy="1765890"/>
          </a:xfrm>
          <a:prstGeom prst="rect">
            <a:avLst/>
          </a:prstGeom>
        </p:spPr>
        <p:txBody>
          <a:bodyPr vert="horz" lIns="91440" tIns="45720" rIns="91440" bIns="45720" rtlCol="0" anchor="t">
            <a:noAutofit/>
          </a:bodyPr>
          <a:lstStyle>
            <a:lvl1pPr>
              <a:defRPr sz="4400"/>
            </a:lvl1pPr>
          </a:lstStyle>
          <a:p>
            <a:r>
              <a:rPr lang="en-US"/>
              <a:t>CLICK TO EDIT TITLE STYLE</a:t>
            </a:r>
          </a:p>
        </p:txBody>
      </p:sp>
      <p:sp>
        <p:nvSpPr>
          <p:cNvPr id="4" name="Text Placeholder 3"/>
          <p:cNvSpPr>
            <a:spLocks noGrp="1"/>
          </p:cNvSpPr>
          <p:nvPr>
            <p:ph type="body" sz="quarter" idx="12" hasCustomPrompt="1"/>
          </p:nvPr>
        </p:nvSpPr>
        <p:spPr>
          <a:xfrm>
            <a:off x="687035" y="1170057"/>
            <a:ext cx="2432747" cy="1611792"/>
          </a:xfrm>
        </p:spPr>
        <p:txBody>
          <a:bodyPr>
            <a:noAutofit/>
          </a:bodyPr>
          <a:lstStyle>
            <a:lvl1pPr marL="0" indent="0" algn="l">
              <a:buNone/>
              <a:defRPr sz="11500" b="1">
                <a:solidFill>
                  <a:schemeClr val="tx2"/>
                </a:solidFill>
                <a:latin typeface="+mj-lt"/>
              </a:defRPr>
            </a:lvl1pPr>
          </a:lstStyle>
          <a:p>
            <a:pPr lvl="0"/>
            <a:r>
              <a:rPr lang="vi-VN"/>
              <a:t>00</a:t>
            </a:r>
            <a:endParaRPr lang="en-US"/>
          </a:p>
        </p:txBody>
      </p:sp>
    </p:spTree>
    <p:extLst>
      <p:ext uri="{BB962C8B-B14F-4D97-AF65-F5344CB8AC3E}">
        <p14:creationId xmlns:p14="http://schemas.microsoft.com/office/powerpoint/2010/main" val="218500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Section Slid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1" hasCustomPrompt="1"/>
          </p:nvPr>
        </p:nvSpPr>
        <p:spPr>
          <a:xfrm>
            <a:off x="1500449" y="4207880"/>
            <a:ext cx="7752732" cy="506435"/>
          </a:xfrm>
        </p:spPr>
        <p:txBody>
          <a:bodyPr/>
          <a:lstStyle>
            <a:lvl1pPr marL="0" indent="0">
              <a:buFontTx/>
              <a:buNone/>
              <a:defRPr baseline="0">
                <a:solidFill>
                  <a:schemeClr val="bg1"/>
                </a:solidFill>
              </a:defRPr>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1505902" y="2574721"/>
            <a:ext cx="7706337" cy="1505958"/>
          </a:xfrm>
          <a:prstGeom prst="rect">
            <a:avLst/>
          </a:prstGeom>
        </p:spPr>
        <p:txBody>
          <a:bodyPr vert="horz" lIns="91440" tIns="45720" rIns="91440" bIns="45720" rtlCol="0" anchor="t">
            <a:noAutofit/>
          </a:bodyPr>
          <a:lstStyle>
            <a:lvl1pPr>
              <a:defRPr sz="4400">
                <a:solidFill>
                  <a:schemeClr val="bg2"/>
                </a:solidFill>
              </a:defRPr>
            </a:lvl1pPr>
          </a:lstStyle>
          <a:p>
            <a:r>
              <a:rPr lang="en-US"/>
              <a:t>CLICK TO EDIT TITLE STYLE</a:t>
            </a:r>
          </a:p>
        </p:txBody>
      </p:sp>
      <p:sp>
        <p:nvSpPr>
          <p:cNvPr id="4" name="Text Placeholder 3"/>
          <p:cNvSpPr>
            <a:spLocks noGrp="1"/>
          </p:cNvSpPr>
          <p:nvPr>
            <p:ph type="body" sz="quarter" idx="12" hasCustomPrompt="1"/>
          </p:nvPr>
        </p:nvSpPr>
        <p:spPr>
          <a:xfrm>
            <a:off x="1519549" y="760624"/>
            <a:ext cx="2432747" cy="1611792"/>
          </a:xfrm>
        </p:spPr>
        <p:txBody>
          <a:bodyPr>
            <a:noAutofit/>
          </a:bodyPr>
          <a:lstStyle>
            <a:lvl1pPr marL="0" indent="0" algn="l">
              <a:buNone/>
              <a:defRPr sz="11500" b="1">
                <a:solidFill>
                  <a:schemeClr val="bg2"/>
                </a:solidFill>
                <a:latin typeface="+mj-lt"/>
              </a:defRPr>
            </a:lvl1pPr>
          </a:lstStyle>
          <a:p>
            <a:pPr lvl="0"/>
            <a:r>
              <a:rPr lang="vi-VN"/>
              <a:t>00</a:t>
            </a:r>
            <a:endParaRPr lang="en-US"/>
          </a:p>
        </p:txBody>
      </p:sp>
    </p:spTree>
    <p:extLst>
      <p:ext uri="{BB962C8B-B14F-4D97-AF65-F5344CB8AC3E}">
        <p14:creationId xmlns:p14="http://schemas.microsoft.com/office/powerpoint/2010/main" val="13941951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Basic Slid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1364510"/>
            <a:ext cx="5094767"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p:cNvSpPr>
            <a:spLocks noGrp="1"/>
          </p:cNvSpPr>
          <p:nvPr>
            <p:ph sz="quarter" idx="11"/>
          </p:nvPr>
        </p:nvSpPr>
        <p:spPr>
          <a:xfrm>
            <a:off x="6335233" y="1364510"/>
            <a:ext cx="5094767"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838200" y="365126"/>
            <a:ext cx="10591800" cy="804648"/>
          </a:xfrm>
          <a:prstGeom prst="rect">
            <a:avLst/>
          </a:prstGeom>
        </p:spPr>
        <p:txBody>
          <a:bodyPr vert="horz" lIns="91440" tIns="45720" rIns="91440" bIns="45720" rtlCol="0" anchor="t">
            <a:normAutofit/>
          </a:bodyPr>
          <a:lstStyle/>
          <a:p>
            <a:r>
              <a:rPr lang="en-US"/>
              <a:t>Click to edit Master title style</a:t>
            </a:r>
          </a:p>
        </p:txBody>
      </p:sp>
      <p:sp>
        <p:nvSpPr>
          <p:cNvPr id="11" name="Slide Number Placeholder 1">
            <a:extLst>
              <a:ext uri="{FF2B5EF4-FFF2-40B4-BE49-F238E27FC236}">
                <a16:creationId xmlns:a16="http://schemas.microsoft.com/office/drawing/2014/main" id="{6C8AA748-3194-481C-ACF3-FF9A08500942}"/>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967158478"/>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Basic Slide">
    <p:spTree>
      <p:nvGrpSpPr>
        <p:cNvPr id="1" name=""/>
        <p:cNvGrpSpPr/>
        <p:nvPr/>
      </p:nvGrpSpPr>
      <p:grpSpPr>
        <a:xfrm>
          <a:off x="0" y="0"/>
          <a:ext cx="0" cy="0"/>
          <a:chOff x="0" y="0"/>
          <a:chExt cx="0" cy="0"/>
        </a:xfrm>
      </p:grpSpPr>
      <p:pic>
        <p:nvPicPr>
          <p:cNvPr id="1026" name="Picture 2" descr="F:\Mantu\Arp 2020\Amaris rebranding\Batch-1\e-7.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7110484" y="0"/>
            <a:ext cx="5081516" cy="26203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p:cNvSpPr>
            <a:spLocks noGrp="1"/>
          </p:cNvSpPr>
          <p:nvPr>
            <p:ph type="title"/>
          </p:nvPr>
        </p:nvSpPr>
        <p:spPr>
          <a:xfrm>
            <a:off x="838200" y="365126"/>
            <a:ext cx="10591800"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0" y="1364510"/>
            <a:ext cx="9861645"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
            <a:extLst>
              <a:ext uri="{FF2B5EF4-FFF2-40B4-BE49-F238E27FC236}">
                <a16:creationId xmlns:a16="http://schemas.microsoft.com/office/drawing/2014/main" id="{2838C8E2-8F1D-4AD4-931C-A097E272533E}"/>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85382160"/>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8_Basic Slide">
    <p:spTree>
      <p:nvGrpSpPr>
        <p:cNvPr id="1" name=""/>
        <p:cNvGrpSpPr/>
        <p:nvPr/>
      </p:nvGrpSpPr>
      <p:grpSpPr>
        <a:xfrm>
          <a:off x="0" y="0"/>
          <a:ext cx="0" cy="0"/>
          <a:chOff x="0" y="0"/>
          <a:chExt cx="0" cy="0"/>
        </a:xfrm>
      </p:grpSpPr>
      <p:sp>
        <p:nvSpPr>
          <p:cNvPr id="3" name="Rectangle 2"/>
          <p:cNvSpPr/>
          <p:nvPr userDrawn="1"/>
        </p:nvSpPr>
        <p:spPr>
          <a:xfrm>
            <a:off x="9212238" y="0"/>
            <a:ext cx="2979762"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Mantu\Arp 2020\Amaris rebranding\Batch-1\e-5.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9212238" y="0"/>
            <a:ext cx="2979762" cy="68580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p:cNvSpPr>
            <a:spLocks noGrp="1"/>
          </p:cNvSpPr>
          <p:nvPr>
            <p:ph type="title"/>
          </p:nvPr>
        </p:nvSpPr>
        <p:spPr>
          <a:xfrm>
            <a:off x="838200" y="365126"/>
            <a:ext cx="7937310"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1" y="1364510"/>
            <a:ext cx="7937310"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8" descr="F:\Mantu\Arp 2020\Amaris rebranding\Batch-1\logo-blue.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Top Corners Rounded 11">
            <a:extLst>
              <a:ext uri="{FF2B5EF4-FFF2-40B4-BE49-F238E27FC236}">
                <a16:creationId xmlns:a16="http://schemas.microsoft.com/office/drawing/2014/main" id="{4D50F3B9-B09F-4DD4-A68E-C54274B3B67B}"/>
              </a:ext>
            </a:extLst>
          </p:cNvPr>
          <p:cNvSpPr/>
          <p:nvPr userDrawn="1"/>
        </p:nvSpPr>
        <p:spPr>
          <a:xfrm rot="16200000">
            <a:off x="11788129" y="79565"/>
            <a:ext cx="246391" cy="56134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58E5E301-0096-473F-A608-FDC989CC26C4}"/>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541840681"/>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_Basic Slide">
    <p:spTree>
      <p:nvGrpSpPr>
        <p:cNvPr id="1" name=""/>
        <p:cNvGrpSpPr/>
        <p:nvPr/>
      </p:nvGrpSpPr>
      <p:grpSpPr>
        <a:xfrm>
          <a:off x="0" y="0"/>
          <a:ext cx="0" cy="0"/>
          <a:chOff x="0" y="0"/>
          <a:chExt cx="0" cy="0"/>
        </a:xfrm>
      </p:grpSpPr>
      <p:sp>
        <p:nvSpPr>
          <p:cNvPr id="3" name="Rectangle 2"/>
          <p:cNvSpPr/>
          <p:nvPr userDrawn="1"/>
        </p:nvSpPr>
        <p:spPr>
          <a:xfrm>
            <a:off x="10317706" y="0"/>
            <a:ext cx="18742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838200" y="365126"/>
            <a:ext cx="8769824"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0" y="1364510"/>
            <a:ext cx="8756175"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F:\Mantu\Arp 2020\Amaris rebranding\Batch-1\logo-pink.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Top Corners Rounded 9">
            <a:extLst>
              <a:ext uri="{FF2B5EF4-FFF2-40B4-BE49-F238E27FC236}">
                <a16:creationId xmlns:a16="http://schemas.microsoft.com/office/drawing/2014/main" id="{0F179B50-5986-40B1-AF45-90B49E046BD7}"/>
              </a:ext>
            </a:extLst>
          </p:cNvPr>
          <p:cNvSpPr/>
          <p:nvPr userDrawn="1"/>
        </p:nvSpPr>
        <p:spPr>
          <a:xfrm rot="16200000">
            <a:off x="11788129" y="79565"/>
            <a:ext cx="246391" cy="561349"/>
          </a:xfrm>
          <a:prstGeom prst="round2SameRect">
            <a:avLst>
              <a:gd name="adj1" fmla="val 50000"/>
              <a:gd name="adj2" fmla="val 0"/>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
            <a:extLst>
              <a:ext uri="{FF2B5EF4-FFF2-40B4-BE49-F238E27FC236}">
                <a16:creationId xmlns:a16="http://schemas.microsoft.com/office/drawing/2014/main" id="{423BE183-3B46-49F0-BF42-A1E93A44F0D3}"/>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24991519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3" name="Rectangle 2"/>
          <p:cNvSpPr/>
          <p:nvPr userDrawn="1"/>
        </p:nvSpPr>
        <p:spPr>
          <a:xfrm>
            <a:off x="10317706" y="0"/>
            <a:ext cx="1874294"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9" descr="F:\Mantu\Arp 2020\Amaris rebranding\Batch-1\AC-rebranding-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20" name="Picture 8" descr="F:\Mantu\Arp 2020\Amaris rebranding\Batch-1\logo-blu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2EDDF937-EDD7-4D02-9A69-F79082368407}"/>
              </a:ext>
            </a:extLst>
          </p:cNvPr>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sp>
        <p:nvSpPr>
          <p:cNvPr id="12" name="Content Placeholder 4">
            <a:extLst>
              <a:ext uri="{FF2B5EF4-FFF2-40B4-BE49-F238E27FC236}">
                <a16:creationId xmlns:a16="http://schemas.microsoft.com/office/drawing/2014/main" id="{E4F63A49-672D-4806-823D-CF42A5749E59}"/>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picture containing drawing&#10;&#10;Description automatically generated">
            <a:extLst>
              <a:ext uri="{FF2B5EF4-FFF2-40B4-BE49-F238E27FC236}">
                <a16:creationId xmlns:a16="http://schemas.microsoft.com/office/drawing/2014/main" id="{1B2AF5FB-D2E0-4B24-8C76-FBFE285660FE}"/>
              </a:ext>
            </a:extLst>
          </p:cNvPr>
          <p:cNvPicPr>
            <a:picLocks noChangeAspect="1"/>
          </p:cNvPicPr>
          <p:nvPr userDrawn="1"/>
        </p:nvPicPr>
        <p:blipFill rotWithShape="1">
          <a:blip r:embed="rId4"/>
          <a:srcRect l="13151" t="-1" b="49517"/>
          <a:stretch/>
        </p:blipFill>
        <p:spPr>
          <a:xfrm>
            <a:off x="0" y="5171655"/>
            <a:ext cx="2901142" cy="1686346"/>
          </a:xfrm>
          <a:prstGeom prst="rect">
            <a:avLst/>
          </a:prstGeom>
        </p:spPr>
      </p:pic>
    </p:spTree>
    <p:extLst>
      <p:ext uri="{BB962C8B-B14F-4D97-AF65-F5344CB8AC3E}">
        <p14:creationId xmlns:p14="http://schemas.microsoft.com/office/powerpoint/2010/main" val="342339264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Basic Slide">
    <p:bg>
      <p:bgPr>
        <a:solidFill>
          <a:srgbClr val="F5E2DA"/>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1443299"/>
            <a:ext cx="6804546" cy="1245310"/>
          </a:xfrm>
          <a:prstGeom prst="rect">
            <a:avLst/>
          </a:prstGeom>
        </p:spPr>
        <p:txBody>
          <a:bodyPr vert="horz" lIns="91440" tIns="45720" rIns="91440" bIns="45720" rtlCol="0" anchor="ctr">
            <a:normAutofit/>
          </a:bodyPr>
          <a:lstStyle/>
          <a:p>
            <a:r>
              <a:rPr lang="en-US"/>
              <a:t>Click to edit Master title style</a:t>
            </a:r>
          </a:p>
        </p:txBody>
      </p:sp>
      <p:sp>
        <p:nvSpPr>
          <p:cNvPr id="5" name="Content Placeholder 4"/>
          <p:cNvSpPr>
            <a:spLocks noGrp="1"/>
          </p:cNvSpPr>
          <p:nvPr>
            <p:ph sz="quarter" idx="10"/>
          </p:nvPr>
        </p:nvSpPr>
        <p:spPr>
          <a:xfrm>
            <a:off x="838200" y="2872854"/>
            <a:ext cx="9602337" cy="3527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Top Corners Rounded 7">
            <a:extLst>
              <a:ext uri="{FF2B5EF4-FFF2-40B4-BE49-F238E27FC236}">
                <a16:creationId xmlns:a16="http://schemas.microsoft.com/office/drawing/2014/main" id="{45F33897-3037-4950-9F96-E78DC22C665A}"/>
              </a:ext>
            </a:extLst>
          </p:cNvPr>
          <p:cNvSpPr/>
          <p:nvPr userDrawn="1"/>
        </p:nvSpPr>
        <p:spPr>
          <a:xfrm rot="16200000">
            <a:off x="11788129" y="79565"/>
            <a:ext cx="246391" cy="56134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1">
            <a:extLst>
              <a:ext uri="{FF2B5EF4-FFF2-40B4-BE49-F238E27FC236}">
                <a16:creationId xmlns:a16="http://schemas.microsoft.com/office/drawing/2014/main" id="{84C982A2-0E3C-41C2-98F9-9FD27A7BD84B}"/>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285070621"/>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Basic Slide">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5443870" y="996905"/>
            <a:ext cx="5986130" cy="804648"/>
          </a:xfrm>
          <a:prstGeom prst="rect">
            <a:avLst/>
          </a:prstGeom>
        </p:spPr>
        <p:txBody>
          <a:bodyPr vert="horz" lIns="91440" tIns="45720" rIns="91440" bIns="45720" rtlCol="0" anchor="ctr">
            <a:normAutofit/>
          </a:bodyPr>
          <a:lstStyle>
            <a:lvl1pPr>
              <a:defRPr/>
            </a:lvl1pPr>
          </a:lstStyle>
          <a:p>
            <a:r>
              <a:rPr lang="en-US"/>
              <a:t>Click to edit Master</a:t>
            </a:r>
            <a:br>
              <a:rPr lang="en-US"/>
            </a:br>
            <a:r>
              <a:rPr lang="en-US"/>
              <a:t>title style</a:t>
            </a:r>
          </a:p>
        </p:txBody>
      </p:sp>
      <p:sp>
        <p:nvSpPr>
          <p:cNvPr id="5" name="Content Placeholder 4"/>
          <p:cNvSpPr>
            <a:spLocks noGrp="1"/>
          </p:cNvSpPr>
          <p:nvPr>
            <p:ph sz="quarter" idx="10"/>
          </p:nvPr>
        </p:nvSpPr>
        <p:spPr>
          <a:xfrm>
            <a:off x="5422605" y="2102617"/>
            <a:ext cx="6007395" cy="37878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1"/>
          </p:nvPr>
        </p:nvSpPr>
        <p:spPr>
          <a:xfrm>
            <a:off x="0" y="0"/>
            <a:ext cx="4657725" cy="6858000"/>
          </a:xfrm>
          <a:solidFill>
            <a:srgbClr val="F5E2DA"/>
          </a:solidFill>
        </p:spPr>
        <p:txBody>
          <a:bodyPr/>
          <a:lstStyle>
            <a:lvl1pPr>
              <a:defRPr>
                <a:solidFill>
                  <a:schemeClr val="tx2"/>
                </a:solidFill>
              </a:defRPr>
            </a:lvl1pPr>
          </a:lstStyle>
          <a:p>
            <a:endParaRPr lang="en-US"/>
          </a:p>
        </p:txBody>
      </p:sp>
      <p:sp>
        <p:nvSpPr>
          <p:cNvPr id="9" name="Slide Number Placeholder 1">
            <a:extLst>
              <a:ext uri="{FF2B5EF4-FFF2-40B4-BE49-F238E27FC236}">
                <a16:creationId xmlns:a16="http://schemas.microsoft.com/office/drawing/2014/main" id="{963A7FE1-6C4E-4838-AE13-1E9727D99BE4}"/>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005225599"/>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1_Custom">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22CBA3-5B5E-4D58-87EF-26583449BE8F}"/>
              </a:ext>
            </a:extLst>
          </p:cNvPr>
          <p:cNvSpPr/>
          <p:nvPr userDrawn="1"/>
        </p:nvSpPr>
        <p:spPr>
          <a:xfrm>
            <a:off x="771069" y="0"/>
            <a:ext cx="2812145"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itle Placeholder 1"/>
          <p:cNvSpPr>
            <a:spLocks noGrp="1"/>
          </p:cNvSpPr>
          <p:nvPr>
            <p:ph type="title" hasCustomPrompt="1"/>
          </p:nvPr>
        </p:nvSpPr>
        <p:spPr>
          <a:xfrm>
            <a:off x="5310414" y="1932096"/>
            <a:ext cx="5593612" cy="1098369"/>
          </a:xfrm>
          <a:prstGeom prst="rect">
            <a:avLst/>
          </a:prstGeom>
        </p:spPr>
        <p:txBody>
          <a:bodyPr vert="horz" lIns="91440" tIns="45720" rIns="91440" bIns="45720" rtlCol="0" anchor="t">
            <a:normAutofit/>
          </a:bodyPr>
          <a:lstStyle>
            <a:lvl1pPr algn="l">
              <a:defRPr/>
            </a:lvl1pPr>
          </a:lstStyle>
          <a:p>
            <a:r>
              <a:rPr lang="en-US"/>
              <a:t>CLICK TO EDIT MASTER TITLE STYLE</a:t>
            </a:r>
          </a:p>
        </p:txBody>
      </p:sp>
      <p:sp>
        <p:nvSpPr>
          <p:cNvPr id="22" name="Text Placeholder 10"/>
          <p:cNvSpPr>
            <a:spLocks noGrp="1"/>
          </p:cNvSpPr>
          <p:nvPr>
            <p:ph type="body" sz="quarter" idx="14"/>
          </p:nvPr>
        </p:nvSpPr>
        <p:spPr>
          <a:xfrm>
            <a:off x="6803953" y="3463783"/>
            <a:ext cx="4626048" cy="2352225"/>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5"/>
          </p:nvPr>
        </p:nvSpPr>
        <p:spPr>
          <a:xfrm>
            <a:off x="783513" y="0"/>
            <a:ext cx="2084388" cy="3416300"/>
          </a:xfrm>
        </p:spPr>
        <p:txBody>
          <a:bodyPr/>
          <a:lstStyle/>
          <a:p>
            <a:r>
              <a:rPr lang="en-US"/>
              <a:t>Click icon to add picture</a:t>
            </a:r>
          </a:p>
        </p:txBody>
      </p:sp>
      <p:sp>
        <p:nvSpPr>
          <p:cNvPr id="8" name="Picture Placeholder 7"/>
          <p:cNvSpPr>
            <a:spLocks noGrp="1"/>
          </p:cNvSpPr>
          <p:nvPr>
            <p:ph type="pic" sz="quarter" idx="16"/>
          </p:nvPr>
        </p:nvSpPr>
        <p:spPr>
          <a:xfrm>
            <a:off x="2481793" y="1422400"/>
            <a:ext cx="2082800" cy="3403600"/>
          </a:xfrm>
        </p:spPr>
        <p:txBody>
          <a:bodyPr/>
          <a:lstStyle/>
          <a:p>
            <a:r>
              <a:rPr lang="en-US"/>
              <a:t>Click icon to add picture</a:t>
            </a:r>
          </a:p>
        </p:txBody>
      </p:sp>
      <p:sp>
        <p:nvSpPr>
          <p:cNvPr id="10" name="Picture Placeholder 9"/>
          <p:cNvSpPr>
            <a:spLocks noGrp="1"/>
          </p:cNvSpPr>
          <p:nvPr>
            <p:ph type="pic" sz="quarter" idx="17"/>
          </p:nvPr>
        </p:nvSpPr>
        <p:spPr>
          <a:xfrm>
            <a:off x="4252538" y="3429000"/>
            <a:ext cx="2082800" cy="3429000"/>
          </a:xfrm>
        </p:spPr>
        <p:txBody>
          <a:bodyPr/>
          <a:lstStyle/>
          <a:p>
            <a:r>
              <a:rPr lang="en-US"/>
              <a:t>Click icon to add picture</a:t>
            </a:r>
          </a:p>
        </p:txBody>
      </p:sp>
      <p:sp>
        <p:nvSpPr>
          <p:cNvPr id="13" name="Slide Number Placeholder 1">
            <a:extLst>
              <a:ext uri="{FF2B5EF4-FFF2-40B4-BE49-F238E27FC236}">
                <a16:creationId xmlns:a16="http://schemas.microsoft.com/office/drawing/2014/main" id="{35D96640-93EC-44BB-A4EE-EF62CB228B62}"/>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02044615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2_Content page">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BD71AB8-8B0B-4E2F-8BAB-D149A822EF76}"/>
              </a:ext>
            </a:extLst>
          </p:cNvPr>
          <p:cNvSpPr/>
          <p:nvPr userDrawn="1"/>
        </p:nvSpPr>
        <p:spPr>
          <a:xfrm>
            <a:off x="6786777" y="1009936"/>
            <a:ext cx="5160852" cy="4749420"/>
          </a:xfrm>
          <a:prstGeom prst="roundRect">
            <a:avLst>
              <a:gd name="adj" fmla="val 28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itle Placeholder 1"/>
          <p:cNvSpPr>
            <a:spLocks noGrp="1"/>
          </p:cNvSpPr>
          <p:nvPr>
            <p:ph type="title" hasCustomPrompt="1"/>
          </p:nvPr>
        </p:nvSpPr>
        <p:spPr>
          <a:xfrm>
            <a:off x="7200765" y="1225435"/>
            <a:ext cx="4351283" cy="1699922"/>
          </a:xfrm>
          <a:prstGeom prst="rect">
            <a:avLst/>
          </a:prstGeom>
        </p:spPr>
        <p:txBody>
          <a:bodyPr vert="horz" lIns="91440" tIns="45720" rIns="91440" bIns="45720" rtlCol="0" anchor="t">
            <a:normAutofit/>
          </a:bodyPr>
          <a:lstStyle>
            <a:lvl1pPr>
              <a:defRPr>
                <a:solidFill>
                  <a:schemeClr val="bg1"/>
                </a:solidFill>
              </a:defRPr>
            </a:lvl1pPr>
          </a:lstStyle>
          <a:p>
            <a:r>
              <a:rPr lang="en-US"/>
              <a:t>CLICK TO EDIT MASTER TITLE STYLE</a:t>
            </a:r>
          </a:p>
        </p:txBody>
      </p:sp>
      <p:sp>
        <p:nvSpPr>
          <p:cNvPr id="13" name="Text Placeholder 10"/>
          <p:cNvSpPr>
            <a:spLocks noGrp="1"/>
          </p:cNvSpPr>
          <p:nvPr>
            <p:ph type="body" sz="quarter" idx="15"/>
          </p:nvPr>
        </p:nvSpPr>
        <p:spPr>
          <a:xfrm>
            <a:off x="7200766" y="3034564"/>
            <a:ext cx="4351283" cy="2451836"/>
          </a:xfrm>
        </p:spPr>
        <p:txBody>
          <a:bodyPr/>
          <a:lstStyle>
            <a:lvl1pPr marL="0" indent="0" algn="l">
              <a:buFontTx/>
              <a:buNone/>
              <a:defRPr>
                <a:solidFill>
                  <a:schemeClr val="bg1"/>
                </a:solidFill>
              </a:defRPr>
            </a:lvl1pPr>
            <a:lvl2pPr marL="457200" indent="0" algn="l">
              <a:buFontTx/>
              <a:buNone/>
              <a:defRPr>
                <a:solidFill>
                  <a:schemeClr val="bg1"/>
                </a:solidFill>
              </a:defRPr>
            </a:lvl2pPr>
            <a:lvl3pPr marL="914400" indent="0" algn="l">
              <a:buFontTx/>
              <a:buNone/>
              <a:defRPr>
                <a:solidFill>
                  <a:schemeClr val="bg1"/>
                </a:solidFill>
              </a:defRPr>
            </a:lvl3pPr>
            <a:lvl4pPr marL="1371600" indent="0" algn="l">
              <a:buFontTx/>
              <a:buNone/>
              <a:defRPr>
                <a:solidFill>
                  <a:schemeClr val="bg1"/>
                </a:solidFill>
              </a:defRPr>
            </a:lvl4pPr>
            <a:lvl5pPr marL="1828800" indent="0" algn="l">
              <a:buFontTx/>
              <a:buNone/>
              <a:defRPr>
                <a:solidFill>
                  <a:schemeClr val="bg1"/>
                </a:solidFill>
              </a:defRPr>
            </a:lvl5pPr>
          </a:lstStyle>
          <a:p>
            <a:pPr lvl="0"/>
            <a:r>
              <a:rPr lang="en-US"/>
              <a:t>Edit Master text styles</a:t>
            </a:r>
          </a:p>
        </p:txBody>
      </p:sp>
      <p:sp>
        <p:nvSpPr>
          <p:cNvPr id="4" name="Picture Placeholder 3"/>
          <p:cNvSpPr>
            <a:spLocks noGrp="1"/>
          </p:cNvSpPr>
          <p:nvPr>
            <p:ph type="pic" sz="quarter" idx="16"/>
          </p:nvPr>
        </p:nvSpPr>
        <p:spPr>
          <a:xfrm>
            <a:off x="452438" y="1009936"/>
            <a:ext cx="6072187" cy="2731635"/>
          </a:xfrm>
        </p:spPr>
        <p:txBody>
          <a:bodyPr/>
          <a:lstStyle/>
          <a:p>
            <a:r>
              <a:rPr lang="en-US"/>
              <a:t>Click icon to add picture</a:t>
            </a:r>
          </a:p>
        </p:txBody>
      </p:sp>
      <p:sp>
        <p:nvSpPr>
          <p:cNvPr id="6" name="Picture Placeholder 5"/>
          <p:cNvSpPr>
            <a:spLocks noGrp="1"/>
          </p:cNvSpPr>
          <p:nvPr>
            <p:ph type="pic" sz="quarter" idx="17"/>
          </p:nvPr>
        </p:nvSpPr>
        <p:spPr>
          <a:xfrm>
            <a:off x="415009" y="3954465"/>
            <a:ext cx="1898650" cy="1804892"/>
          </a:xfrm>
        </p:spPr>
        <p:txBody>
          <a:bodyPr/>
          <a:lstStyle/>
          <a:p>
            <a:r>
              <a:rPr lang="en-US"/>
              <a:t>Click icon to add picture</a:t>
            </a:r>
          </a:p>
        </p:txBody>
      </p:sp>
      <p:sp>
        <p:nvSpPr>
          <p:cNvPr id="23" name="Picture Placeholder 22"/>
          <p:cNvSpPr>
            <a:spLocks noGrp="1"/>
          </p:cNvSpPr>
          <p:nvPr>
            <p:ph type="pic" sz="quarter" idx="18"/>
          </p:nvPr>
        </p:nvSpPr>
        <p:spPr>
          <a:xfrm>
            <a:off x="2506497" y="3954465"/>
            <a:ext cx="1900261" cy="1804892"/>
          </a:xfrm>
        </p:spPr>
        <p:txBody>
          <a:bodyPr/>
          <a:lstStyle/>
          <a:p>
            <a:r>
              <a:rPr lang="en-US"/>
              <a:t>Click icon to add picture</a:t>
            </a:r>
          </a:p>
        </p:txBody>
      </p:sp>
      <p:sp>
        <p:nvSpPr>
          <p:cNvPr id="25" name="Picture Placeholder 24"/>
          <p:cNvSpPr>
            <a:spLocks noGrp="1"/>
          </p:cNvSpPr>
          <p:nvPr>
            <p:ph type="pic" sz="quarter" idx="19"/>
          </p:nvPr>
        </p:nvSpPr>
        <p:spPr>
          <a:xfrm>
            <a:off x="4624387" y="3954465"/>
            <a:ext cx="1900238" cy="1804892"/>
          </a:xfrm>
        </p:spPr>
        <p:txBody>
          <a:bodyPr/>
          <a:lstStyle/>
          <a:p>
            <a:r>
              <a:rPr lang="en-US"/>
              <a:t>Click icon to add picture</a:t>
            </a:r>
          </a:p>
        </p:txBody>
      </p:sp>
      <p:sp>
        <p:nvSpPr>
          <p:cNvPr id="15" name="Slide Number Placeholder 1">
            <a:extLst>
              <a:ext uri="{FF2B5EF4-FFF2-40B4-BE49-F238E27FC236}">
                <a16:creationId xmlns:a16="http://schemas.microsoft.com/office/drawing/2014/main" id="{B31537A8-2D78-4215-8971-8BEBFFD3E0EE}"/>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058357499"/>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3_Screen Device">
    <p:spTree>
      <p:nvGrpSpPr>
        <p:cNvPr id="1" name=""/>
        <p:cNvGrpSpPr/>
        <p:nvPr/>
      </p:nvGrpSpPr>
      <p:grpSpPr>
        <a:xfrm>
          <a:off x="0" y="0"/>
          <a:ext cx="0" cy="0"/>
          <a:chOff x="0" y="0"/>
          <a:chExt cx="0" cy="0"/>
        </a:xfrm>
      </p:grpSpPr>
      <p:sp>
        <p:nvSpPr>
          <p:cNvPr id="2" name="Oval 1"/>
          <p:cNvSpPr/>
          <p:nvPr userDrawn="1"/>
        </p:nvSpPr>
        <p:spPr>
          <a:xfrm>
            <a:off x="2030701" y="240349"/>
            <a:ext cx="3487479" cy="3487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Phone6_mockup_front_white.png"/>
          <p:cNvPicPr>
            <a:picLocks noChangeAspect="1"/>
          </p:cNvPicPr>
          <p:nvPr userDrawn="1"/>
        </p:nvPicPr>
        <p:blipFill>
          <a:blip r:embed="rId2" cstate="screen">
            <a:extLst>
              <a:ext uri="{BEBA8EAE-BF5A-486C-A8C5-ECC9F3942E4B}">
                <a14:imgProps xmlns:a14="http://schemas.microsoft.com/office/drawing/2010/main">
                  <a14:imgLayer r:embed="rId3">
                    <a14:imgEffect>
                      <a14:sharpenSoften amount="50000"/>
                    </a14:imgEffect>
                    <a14:imgEffect>
                      <a14:saturation sat="300000"/>
                    </a14:imgEffect>
                  </a14:imgLayer>
                </a14:imgProps>
              </a:ext>
              <a:ext uri="{28A0092B-C50C-407E-A947-70E740481C1C}">
                <a14:useLocalDpi xmlns:a14="http://schemas.microsoft.com/office/drawing/2010/main"/>
              </a:ext>
            </a:extLst>
          </a:blip>
          <a:stretch>
            <a:fillRect/>
          </a:stretch>
        </p:blipFill>
        <p:spPr>
          <a:xfrm>
            <a:off x="366587" y="900739"/>
            <a:ext cx="3519614" cy="5505322"/>
          </a:xfrm>
          <a:prstGeom prst="rect">
            <a:avLst/>
          </a:prstGeom>
        </p:spPr>
      </p:pic>
      <p:sp>
        <p:nvSpPr>
          <p:cNvPr id="18" name="Text Placeholder 10"/>
          <p:cNvSpPr>
            <a:spLocks noGrp="1"/>
          </p:cNvSpPr>
          <p:nvPr>
            <p:ph type="body" sz="quarter" idx="13"/>
          </p:nvPr>
        </p:nvSpPr>
        <p:spPr>
          <a:xfrm>
            <a:off x="4547847" y="3147238"/>
            <a:ext cx="6361157" cy="27750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p:cNvSpPr>
            <a:spLocks noGrp="1"/>
          </p:cNvSpPr>
          <p:nvPr>
            <p:ph type="title" hasCustomPrompt="1"/>
          </p:nvPr>
        </p:nvSpPr>
        <p:spPr>
          <a:xfrm>
            <a:off x="4547847" y="1275415"/>
            <a:ext cx="4670581" cy="1098369"/>
          </a:xfrm>
          <a:prstGeom prst="rect">
            <a:avLst/>
          </a:prstGeom>
        </p:spPr>
        <p:txBody>
          <a:bodyPr vert="horz" lIns="91440" tIns="45720" rIns="91440" bIns="45720" rtlCol="0" anchor="t">
            <a:normAutofit/>
          </a:bodyPr>
          <a:lstStyle/>
          <a:p>
            <a:r>
              <a:rPr lang="en-US"/>
              <a:t>CLICK TO EDIT MASTER TITLE STYLE</a:t>
            </a:r>
          </a:p>
        </p:txBody>
      </p:sp>
      <p:sp>
        <p:nvSpPr>
          <p:cNvPr id="21" name="Text Placeholder 2"/>
          <p:cNvSpPr>
            <a:spLocks noGrp="1"/>
          </p:cNvSpPr>
          <p:nvPr>
            <p:ph type="body" sz="quarter" idx="14"/>
          </p:nvPr>
        </p:nvSpPr>
        <p:spPr>
          <a:xfrm>
            <a:off x="4548187" y="2443067"/>
            <a:ext cx="5924845" cy="456615"/>
          </a:xfrm>
        </p:spPr>
        <p:txBody>
          <a:bodyPr>
            <a:normAutofit/>
          </a:bodyPr>
          <a:lstStyle>
            <a:lvl1pPr marL="0" indent="0">
              <a:buNone/>
              <a:defRPr sz="2400">
                <a:solidFill>
                  <a:schemeClr val="accent3"/>
                </a:solidFill>
              </a:defRPr>
            </a:lvl1pPr>
          </a:lstStyle>
          <a:p>
            <a:pPr lvl="0"/>
            <a:r>
              <a:rPr lang="en-US"/>
              <a:t>Edit Master text styles</a:t>
            </a:r>
          </a:p>
        </p:txBody>
      </p:sp>
      <p:sp>
        <p:nvSpPr>
          <p:cNvPr id="3" name="Picture Placeholder 2"/>
          <p:cNvSpPr>
            <a:spLocks noGrp="1"/>
          </p:cNvSpPr>
          <p:nvPr>
            <p:ph type="pic" sz="quarter" idx="15"/>
          </p:nvPr>
        </p:nvSpPr>
        <p:spPr>
          <a:xfrm>
            <a:off x="1039478" y="1768177"/>
            <a:ext cx="2122340" cy="3747490"/>
          </a:xfrm>
        </p:spPr>
        <p:txBody>
          <a:bodyPr/>
          <a:lstStyle/>
          <a:p>
            <a:r>
              <a:rPr lang="en-US"/>
              <a:t>Click icon to add picture</a:t>
            </a:r>
          </a:p>
        </p:txBody>
      </p:sp>
      <p:sp>
        <p:nvSpPr>
          <p:cNvPr id="11" name="Slide Number Placeholder 1">
            <a:extLst>
              <a:ext uri="{FF2B5EF4-FFF2-40B4-BE49-F238E27FC236}">
                <a16:creationId xmlns:a16="http://schemas.microsoft.com/office/drawing/2014/main" id="{C7DB8F6E-192E-43B7-890B-A5703657CC3A}"/>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327634218"/>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4_Screen Device">
    <p:spTree>
      <p:nvGrpSpPr>
        <p:cNvPr id="1" name=""/>
        <p:cNvGrpSpPr/>
        <p:nvPr/>
      </p:nvGrpSpPr>
      <p:grpSpPr>
        <a:xfrm>
          <a:off x="0" y="0"/>
          <a:ext cx="0" cy="0"/>
          <a:chOff x="0" y="0"/>
          <a:chExt cx="0" cy="0"/>
        </a:xfrm>
      </p:grpSpPr>
      <p:sp>
        <p:nvSpPr>
          <p:cNvPr id="6" name="Oval 5"/>
          <p:cNvSpPr/>
          <p:nvPr userDrawn="1"/>
        </p:nvSpPr>
        <p:spPr>
          <a:xfrm>
            <a:off x="3613841" y="409433"/>
            <a:ext cx="3487479" cy="3487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192C53B-6B78-4785-B1FF-06EA4763B7A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73220" y="1219264"/>
            <a:ext cx="7433413" cy="510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10"/>
          <p:cNvSpPr>
            <a:spLocks noGrp="1"/>
          </p:cNvSpPr>
          <p:nvPr>
            <p:ph type="body" sz="quarter" idx="13"/>
          </p:nvPr>
        </p:nvSpPr>
        <p:spPr>
          <a:xfrm>
            <a:off x="6460193" y="2668772"/>
            <a:ext cx="4969807" cy="31273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Placeholder 1"/>
          <p:cNvSpPr>
            <a:spLocks noGrp="1"/>
          </p:cNvSpPr>
          <p:nvPr>
            <p:ph type="title" hasCustomPrompt="1"/>
          </p:nvPr>
        </p:nvSpPr>
        <p:spPr>
          <a:xfrm>
            <a:off x="6460193" y="822740"/>
            <a:ext cx="4969807" cy="1637771"/>
          </a:xfrm>
          <a:prstGeom prst="rect">
            <a:avLst/>
          </a:prstGeom>
        </p:spPr>
        <p:txBody>
          <a:bodyPr vert="horz" lIns="91440" tIns="45720" rIns="91440" bIns="45720" rtlCol="0" anchor="t">
            <a:normAutofit/>
          </a:bodyPr>
          <a:lstStyle/>
          <a:p>
            <a:r>
              <a:rPr lang="en-US"/>
              <a:t>CLICK TO EDIT MASTER TITLE STYLE</a:t>
            </a:r>
          </a:p>
        </p:txBody>
      </p:sp>
      <p:sp>
        <p:nvSpPr>
          <p:cNvPr id="4" name="Picture Placeholder 3"/>
          <p:cNvSpPr>
            <a:spLocks noGrp="1"/>
          </p:cNvSpPr>
          <p:nvPr>
            <p:ph type="pic" sz="quarter" idx="14"/>
          </p:nvPr>
        </p:nvSpPr>
        <p:spPr>
          <a:xfrm>
            <a:off x="-142875" y="1787525"/>
            <a:ext cx="5746750" cy="2868613"/>
          </a:xfrm>
        </p:spPr>
        <p:txBody>
          <a:bodyPr/>
          <a:lstStyle/>
          <a:p>
            <a:r>
              <a:rPr lang="en-US"/>
              <a:t>Click icon to add picture</a:t>
            </a:r>
          </a:p>
        </p:txBody>
      </p:sp>
      <p:sp>
        <p:nvSpPr>
          <p:cNvPr id="9" name="Slide Number Placeholder 1">
            <a:extLst>
              <a:ext uri="{FF2B5EF4-FFF2-40B4-BE49-F238E27FC236}">
                <a16:creationId xmlns:a16="http://schemas.microsoft.com/office/drawing/2014/main" id="{BDC5509B-94D1-4373-ACFA-0C0F891500E5}"/>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993910840"/>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5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64" y="0"/>
            <a:ext cx="6050088"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 name="Gruppieren">
            <a:extLst>
              <a:ext uri="{FF2B5EF4-FFF2-40B4-BE49-F238E27FC236}">
                <a16:creationId xmlns:a16="http://schemas.microsoft.com/office/drawing/2014/main" id="{73DB2606-2BCC-EC47-9CE9-51E5AD96E3CC}"/>
              </a:ext>
            </a:extLst>
          </p:cNvPr>
          <p:cNvGrpSpPr/>
          <p:nvPr userDrawn="1"/>
        </p:nvGrpSpPr>
        <p:grpSpPr>
          <a:xfrm>
            <a:off x="4209227" y="841112"/>
            <a:ext cx="3690892" cy="5110403"/>
            <a:chOff x="0" y="0"/>
            <a:chExt cx="7725551" cy="10696786"/>
          </a:xfrm>
        </p:grpSpPr>
        <p:grpSp>
          <p:nvGrpSpPr>
            <p:cNvPr id="14" name="Gruppieren">
              <a:extLst>
                <a:ext uri="{FF2B5EF4-FFF2-40B4-BE49-F238E27FC236}">
                  <a16:creationId xmlns:a16="http://schemas.microsoft.com/office/drawing/2014/main" id="{641BC219-407D-5746-A586-987C8C60F650}"/>
                </a:ext>
              </a:extLst>
            </p:cNvPr>
            <p:cNvGrpSpPr/>
            <p:nvPr/>
          </p:nvGrpSpPr>
          <p:grpSpPr>
            <a:xfrm rot="5400000" flipH="1">
              <a:off x="7495143" y="1558719"/>
              <a:ext cx="419101" cy="41717"/>
              <a:chOff x="0" y="0"/>
              <a:chExt cx="419100" cy="41716"/>
            </a:xfrm>
          </p:grpSpPr>
          <p:sp>
            <p:nvSpPr>
              <p:cNvPr id="39" name="Form">
                <a:extLst>
                  <a:ext uri="{FF2B5EF4-FFF2-40B4-BE49-F238E27FC236}">
                    <a16:creationId xmlns:a16="http://schemas.microsoft.com/office/drawing/2014/main" id="{F3012B2C-DA67-8848-A4E7-5CEC8B6F1AC6}"/>
                  </a:ext>
                </a:extLst>
              </p:cNvPr>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0" name="Form">
                <a:extLst>
                  <a:ext uri="{FF2B5EF4-FFF2-40B4-BE49-F238E27FC236}">
                    <a16:creationId xmlns:a16="http://schemas.microsoft.com/office/drawing/2014/main" id="{9FED705F-A731-B545-ABEB-475300E17670}"/>
                  </a:ext>
                </a:extLst>
              </p:cNvPr>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1" name="Form">
                <a:extLst>
                  <a:ext uri="{FF2B5EF4-FFF2-40B4-BE49-F238E27FC236}">
                    <a16:creationId xmlns:a16="http://schemas.microsoft.com/office/drawing/2014/main" id="{E4756F2C-3F97-4D4C-86FA-3AEA4F338C73}"/>
                  </a:ext>
                </a:extLst>
              </p:cNvPr>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42" name="Form">
                <a:extLst>
                  <a:ext uri="{FF2B5EF4-FFF2-40B4-BE49-F238E27FC236}">
                    <a16:creationId xmlns:a16="http://schemas.microsoft.com/office/drawing/2014/main" id="{E99699B6-59D4-8741-AF86-04D7662E2323}"/>
                  </a:ext>
                </a:extLst>
              </p:cNvPr>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3" name="Form">
                <a:extLst>
                  <a:ext uri="{FF2B5EF4-FFF2-40B4-BE49-F238E27FC236}">
                    <a16:creationId xmlns:a16="http://schemas.microsoft.com/office/drawing/2014/main" id="{4A38D13F-6033-C747-B77C-403ADC4814A0}"/>
                  </a:ext>
                </a:extLst>
              </p:cNvPr>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4" name="Form">
                <a:extLst>
                  <a:ext uri="{FF2B5EF4-FFF2-40B4-BE49-F238E27FC236}">
                    <a16:creationId xmlns:a16="http://schemas.microsoft.com/office/drawing/2014/main" id="{D1E78C86-EBAD-2F47-9E08-00E218DE2E9E}"/>
                  </a:ext>
                </a:extLst>
              </p:cNvPr>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18" name="Gruppieren">
              <a:extLst>
                <a:ext uri="{FF2B5EF4-FFF2-40B4-BE49-F238E27FC236}">
                  <a16:creationId xmlns:a16="http://schemas.microsoft.com/office/drawing/2014/main" id="{C7E78F49-86B4-744C-8129-0F51823F980B}"/>
                </a:ext>
              </a:extLst>
            </p:cNvPr>
            <p:cNvGrpSpPr/>
            <p:nvPr/>
          </p:nvGrpSpPr>
          <p:grpSpPr>
            <a:xfrm rot="5400000" flipH="1">
              <a:off x="7491462" y="1038019"/>
              <a:ext cx="419101" cy="41717"/>
              <a:chOff x="0" y="0"/>
              <a:chExt cx="419100" cy="41716"/>
            </a:xfrm>
          </p:grpSpPr>
          <p:sp>
            <p:nvSpPr>
              <p:cNvPr id="33" name="Form">
                <a:extLst>
                  <a:ext uri="{FF2B5EF4-FFF2-40B4-BE49-F238E27FC236}">
                    <a16:creationId xmlns:a16="http://schemas.microsoft.com/office/drawing/2014/main" id="{B9C7476D-328B-FA47-8277-7828D186CD4A}"/>
                  </a:ext>
                </a:extLst>
              </p:cNvPr>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4" name="Form">
                <a:extLst>
                  <a:ext uri="{FF2B5EF4-FFF2-40B4-BE49-F238E27FC236}">
                    <a16:creationId xmlns:a16="http://schemas.microsoft.com/office/drawing/2014/main" id="{5F83E333-4ED8-D24D-A5DA-63BBA170B1FF}"/>
                  </a:ext>
                </a:extLst>
              </p:cNvPr>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5" name="Form">
                <a:extLst>
                  <a:ext uri="{FF2B5EF4-FFF2-40B4-BE49-F238E27FC236}">
                    <a16:creationId xmlns:a16="http://schemas.microsoft.com/office/drawing/2014/main" id="{D560ABDE-559C-3047-A2DF-A6F048047C9B}"/>
                  </a:ext>
                </a:extLst>
              </p:cNvPr>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36" name="Form">
                <a:extLst>
                  <a:ext uri="{FF2B5EF4-FFF2-40B4-BE49-F238E27FC236}">
                    <a16:creationId xmlns:a16="http://schemas.microsoft.com/office/drawing/2014/main" id="{E2C8734F-8318-B642-A367-C8A1EC9CEB04}"/>
                  </a:ext>
                </a:extLst>
              </p:cNvPr>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7" name="Form">
                <a:extLst>
                  <a:ext uri="{FF2B5EF4-FFF2-40B4-BE49-F238E27FC236}">
                    <a16:creationId xmlns:a16="http://schemas.microsoft.com/office/drawing/2014/main" id="{81EB6D8D-02E4-644C-A1DD-0FD6BE35247C}"/>
                  </a:ext>
                </a:extLst>
              </p:cNvPr>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8" name="Form">
                <a:extLst>
                  <a:ext uri="{FF2B5EF4-FFF2-40B4-BE49-F238E27FC236}">
                    <a16:creationId xmlns:a16="http://schemas.microsoft.com/office/drawing/2014/main" id="{C8FB221A-51D4-774F-A0BF-584F3AE11559}"/>
                  </a:ext>
                </a:extLst>
              </p:cNvPr>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19" name="Gruppieren">
              <a:extLst>
                <a:ext uri="{FF2B5EF4-FFF2-40B4-BE49-F238E27FC236}">
                  <a16:creationId xmlns:a16="http://schemas.microsoft.com/office/drawing/2014/main" id="{C9F1EC95-A1FB-A240-9113-D8EF751B6E75}"/>
                </a:ext>
              </a:extLst>
            </p:cNvPr>
            <p:cNvGrpSpPr/>
            <p:nvPr/>
          </p:nvGrpSpPr>
          <p:grpSpPr>
            <a:xfrm>
              <a:off x="6584569" y="-1"/>
              <a:ext cx="508001" cy="41718"/>
              <a:chOff x="0" y="0"/>
              <a:chExt cx="508000" cy="41716"/>
            </a:xfrm>
          </p:grpSpPr>
          <p:sp>
            <p:nvSpPr>
              <p:cNvPr id="27" name="Form">
                <a:extLst>
                  <a:ext uri="{FF2B5EF4-FFF2-40B4-BE49-F238E27FC236}">
                    <a16:creationId xmlns:a16="http://schemas.microsoft.com/office/drawing/2014/main" id="{F4F883F3-2950-8540-9431-54365B1FFF24}"/>
                  </a:ext>
                </a:extLst>
              </p:cNvPr>
              <p:cNvSpPr/>
              <p:nvPr/>
            </p:nvSpPr>
            <p:spPr>
              <a:xfrm rot="16200000">
                <a:off x="234426" y="-233170"/>
                <a:ext cx="39135" cy="50547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28" name="Form">
                <a:extLst>
                  <a:ext uri="{FF2B5EF4-FFF2-40B4-BE49-F238E27FC236}">
                    <a16:creationId xmlns:a16="http://schemas.microsoft.com/office/drawing/2014/main" id="{DCD2750D-B415-DD43-9FCA-73D855773560}"/>
                  </a:ext>
                </a:extLst>
              </p:cNvPr>
              <p:cNvSpPr/>
              <p:nvPr/>
            </p:nvSpPr>
            <p:spPr>
              <a:xfrm rot="16200000">
                <a:off x="233163" y="-233121"/>
                <a:ext cx="41674" cy="5080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29" name="Form">
                <a:extLst>
                  <a:ext uri="{FF2B5EF4-FFF2-40B4-BE49-F238E27FC236}">
                    <a16:creationId xmlns:a16="http://schemas.microsoft.com/office/drawing/2014/main" id="{B75132DD-7F77-FA41-BFCA-8D6FC660AA81}"/>
                  </a:ext>
                </a:extLst>
              </p:cNvPr>
              <p:cNvSpPr/>
              <p:nvPr/>
            </p:nvSpPr>
            <p:spPr>
              <a:xfrm rot="16200000">
                <a:off x="233124" y="-229653"/>
                <a:ext cx="41717" cy="50102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30" name="Form">
                <a:extLst>
                  <a:ext uri="{FF2B5EF4-FFF2-40B4-BE49-F238E27FC236}">
                    <a16:creationId xmlns:a16="http://schemas.microsoft.com/office/drawing/2014/main" id="{75205E53-F210-7D46-90B8-7FA4596A97F2}"/>
                  </a:ext>
                </a:extLst>
              </p:cNvPr>
              <p:cNvSpPr/>
              <p:nvPr/>
            </p:nvSpPr>
            <p:spPr>
              <a:xfrm rot="16200000">
                <a:off x="233141" y="-224631"/>
                <a:ext cx="41718" cy="490978"/>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1" name="Form">
                <a:extLst>
                  <a:ext uri="{FF2B5EF4-FFF2-40B4-BE49-F238E27FC236}">
                    <a16:creationId xmlns:a16="http://schemas.microsoft.com/office/drawing/2014/main" id="{16026F28-5167-7642-8E02-50F3D21A1181}"/>
                  </a:ext>
                </a:extLst>
              </p:cNvPr>
              <p:cNvSpPr/>
              <p:nvPr/>
            </p:nvSpPr>
            <p:spPr>
              <a:xfrm rot="16200000">
                <a:off x="233141" y="-214520"/>
                <a:ext cx="41718" cy="4707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2" name="Form">
                <a:extLst>
                  <a:ext uri="{FF2B5EF4-FFF2-40B4-BE49-F238E27FC236}">
                    <a16:creationId xmlns:a16="http://schemas.microsoft.com/office/drawing/2014/main" id="{227D9615-A9AE-C546-8BF1-94D50853D898}"/>
                  </a:ext>
                </a:extLst>
              </p:cNvPr>
              <p:cNvSpPr/>
              <p:nvPr/>
            </p:nvSpPr>
            <p:spPr>
              <a:xfrm rot="16200000">
                <a:off x="235703" y="-198917"/>
                <a:ext cx="36594" cy="44467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21" name="Gruppieren">
              <a:extLst>
                <a:ext uri="{FF2B5EF4-FFF2-40B4-BE49-F238E27FC236}">
                  <a16:creationId xmlns:a16="http://schemas.microsoft.com/office/drawing/2014/main" id="{48BC937B-55BB-5843-BDFF-ED9A87871E60}"/>
                </a:ext>
              </a:extLst>
            </p:cNvPr>
            <p:cNvGrpSpPr/>
            <p:nvPr/>
          </p:nvGrpSpPr>
          <p:grpSpPr>
            <a:xfrm>
              <a:off x="0" y="8158"/>
              <a:ext cx="7706084" cy="10688629"/>
              <a:chOff x="0" y="0"/>
              <a:chExt cx="7706083" cy="10688628"/>
            </a:xfrm>
          </p:grpSpPr>
          <p:sp>
            <p:nvSpPr>
              <p:cNvPr id="22" name="Abgerundetes Rechteck">
                <a:extLst>
                  <a:ext uri="{FF2B5EF4-FFF2-40B4-BE49-F238E27FC236}">
                    <a16:creationId xmlns:a16="http://schemas.microsoft.com/office/drawing/2014/main" id="{5DAFDE7D-5BBF-0A4C-8323-9D2E8C530649}"/>
                  </a:ext>
                </a:extLst>
              </p:cNvPr>
              <p:cNvSpPr/>
              <p:nvPr/>
            </p:nvSpPr>
            <p:spPr>
              <a:xfrm>
                <a:off x="0" y="0"/>
                <a:ext cx="7706084" cy="10688629"/>
              </a:xfrm>
              <a:prstGeom prst="roundRect">
                <a:avLst>
                  <a:gd name="adj" fmla="val 7323"/>
                </a:avLst>
              </a:prstGeom>
              <a:solidFill>
                <a:srgbClr val="BDBCBD"/>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3" name="Abgerundetes Rechteck">
                <a:extLst>
                  <a:ext uri="{FF2B5EF4-FFF2-40B4-BE49-F238E27FC236}">
                    <a16:creationId xmlns:a16="http://schemas.microsoft.com/office/drawing/2014/main" id="{13A35491-3399-D043-B5E9-884B0E523FE2}"/>
                  </a:ext>
                </a:extLst>
              </p:cNvPr>
              <p:cNvSpPr/>
              <p:nvPr/>
            </p:nvSpPr>
            <p:spPr>
              <a:xfrm>
                <a:off x="12709" y="17627"/>
                <a:ext cx="7680666" cy="10653374"/>
              </a:xfrm>
              <a:prstGeom prst="roundRect">
                <a:avLst>
                  <a:gd name="adj" fmla="val 7323"/>
                </a:avLst>
              </a:prstGeom>
              <a:solidFill>
                <a:srgbClr val="DCDEE0"/>
              </a:solidFill>
              <a:ln w="12700" cap="flat">
                <a:noFill/>
                <a:miter lim="400000"/>
              </a:ln>
              <a:effectLst/>
            </p:spPr>
            <p:txBody>
              <a:bodyPr wrap="square" lIns="50800" tIns="50800" rIns="50800" bIns="50800" numCol="1" anchor="ctr">
                <a:noAutofit/>
              </a:bodyPr>
              <a:lstStyle/>
              <a:p>
                <a:pPr algn="ctr" defTabSz="584200">
                  <a:lnSpc>
                    <a:spcPct val="100000"/>
                  </a:lnSpc>
                  <a:defRPr sz="23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4" name="Abgerundetes Rechteck">
                <a:extLst>
                  <a:ext uri="{FF2B5EF4-FFF2-40B4-BE49-F238E27FC236}">
                    <a16:creationId xmlns:a16="http://schemas.microsoft.com/office/drawing/2014/main" id="{78DD9F2D-62CA-C24A-8D04-30251EA51D56}"/>
                  </a:ext>
                </a:extLst>
              </p:cNvPr>
              <p:cNvSpPr/>
              <p:nvPr/>
            </p:nvSpPr>
            <p:spPr>
              <a:xfrm>
                <a:off x="42363" y="40242"/>
                <a:ext cx="7621357" cy="10608145"/>
              </a:xfrm>
              <a:prstGeom prst="roundRect">
                <a:avLst>
                  <a:gd name="adj" fmla="val 6704"/>
                </a:avLst>
              </a:prstGeom>
              <a:solidFill>
                <a:srgbClr val="AAAAAA"/>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5" name="Abgerundetes Rechteck">
                <a:extLst>
                  <a:ext uri="{FF2B5EF4-FFF2-40B4-BE49-F238E27FC236}">
                    <a16:creationId xmlns:a16="http://schemas.microsoft.com/office/drawing/2014/main" id="{08B3A4FA-9B6A-F547-8093-95519078AD85}"/>
                  </a:ext>
                </a:extLst>
              </p:cNvPr>
              <p:cNvSpPr/>
              <p:nvPr/>
            </p:nvSpPr>
            <p:spPr>
              <a:xfrm>
                <a:off x="48717" y="42711"/>
                <a:ext cx="7608649" cy="10603206"/>
              </a:xfrm>
              <a:prstGeom prst="roundRect">
                <a:avLst>
                  <a:gd name="adj" fmla="val 6704"/>
                </a:avLst>
              </a:prstGeom>
              <a:solidFill>
                <a:srgbClr val="111111"/>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6" name="Abgerundetes Rechteck">
                <a:extLst>
                  <a:ext uri="{FF2B5EF4-FFF2-40B4-BE49-F238E27FC236}">
                    <a16:creationId xmlns:a16="http://schemas.microsoft.com/office/drawing/2014/main" id="{E04F9602-F4DB-AE4E-9179-7685BE58EB4D}"/>
                  </a:ext>
                </a:extLst>
              </p:cNvPr>
              <p:cNvSpPr/>
              <p:nvPr/>
            </p:nvSpPr>
            <p:spPr>
              <a:xfrm>
                <a:off x="386041" y="390969"/>
                <a:ext cx="6934003" cy="9906690"/>
              </a:xfrm>
              <a:prstGeom prst="roundRect">
                <a:avLst>
                  <a:gd name="adj" fmla="val 2237"/>
                </a:avLst>
              </a:prstGeom>
              <a:solidFill>
                <a:srgbClr val="261A1E"/>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sp>
        <p:nvSpPr>
          <p:cNvPr id="46" name="Text Placeholder 10"/>
          <p:cNvSpPr>
            <a:spLocks noGrp="1"/>
          </p:cNvSpPr>
          <p:nvPr>
            <p:ph type="body" sz="quarter" idx="13"/>
          </p:nvPr>
        </p:nvSpPr>
        <p:spPr>
          <a:xfrm>
            <a:off x="8464852" y="865415"/>
            <a:ext cx="3135500" cy="506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itle Placeholder 1"/>
          <p:cNvSpPr>
            <a:spLocks noGrp="1"/>
          </p:cNvSpPr>
          <p:nvPr>
            <p:ph type="title" hasCustomPrompt="1"/>
          </p:nvPr>
        </p:nvSpPr>
        <p:spPr>
          <a:xfrm>
            <a:off x="529724" y="884322"/>
            <a:ext cx="3288043" cy="1422685"/>
          </a:xfrm>
          <a:prstGeom prst="rect">
            <a:avLst/>
          </a:prstGeom>
        </p:spPr>
        <p:txBody>
          <a:bodyPr vert="horz" lIns="91440" tIns="45720" rIns="91440" bIns="45720" rtlCol="0" anchor="t">
            <a:normAutofit/>
          </a:bodyPr>
          <a:lstStyle>
            <a:lvl1pPr>
              <a:defRPr>
                <a:solidFill>
                  <a:schemeClr val="tx2"/>
                </a:solidFill>
              </a:defRPr>
            </a:lvl1pPr>
          </a:lstStyle>
          <a:p>
            <a:r>
              <a:rPr lang="en-US"/>
              <a:t>CLICK TO EDIT MASTER TITLE STYLE</a:t>
            </a:r>
          </a:p>
        </p:txBody>
      </p:sp>
      <p:sp>
        <p:nvSpPr>
          <p:cNvPr id="3" name="Picture Placeholder 2"/>
          <p:cNvSpPr>
            <a:spLocks noGrp="1"/>
          </p:cNvSpPr>
          <p:nvPr>
            <p:ph type="pic" sz="quarter" idx="14"/>
          </p:nvPr>
        </p:nvSpPr>
        <p:spPr>
          <a:xfrm>
            <a:off x="4394434" y="1031875"/>
            <a:ext cx="3311525" cy="4732338"/>
          </a:xfrm>
          <a:solidFill>
            <a:schemeClr val="bg1"/>
          </a:solidFill>
        </p:spPr>
        <p:txBody>
          <a:bodyPr/>
          <a:lstStyle/>
          <a:p>
            <a:r>
              <a:rPr lang="en-US"/>
              <a:t>Click icon to add picture</a:t>
            </a:r>
          </a:p>
        </p:txBody>
      </p:sp>
      <p:sp>
        <p:nvSpPr>
          <p:cNvPr id="45" name="Text Placeholder 10"/>
          <p:cNvSpPr>
            <a:spLocks noGrp="1"/>
          </p:cNvSpPr>
          <p:nvPr>
            <p:ph type="body" sz="quarter" idx="15"/>
          </p:nvPr>
        </p:nvSpPr>
        <p:spPr>
          <a:xfrm>
            <a:off x="535503" y="2585033"/>
            <a:ext cx="3285870" cy="336648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Slide Number Placeholder 1">
            <a:extLst>
              <a:ext uri="{FF2B5EF4-FFF2-40B4-BE49-F238E27FC236}">
                <a16:creationId xmlns:a16="http://schemas.microsoft.com/office/drawing/2014/main" id="{A77D3B56-59EF-43C4-9810-0469BC0990E5}"/>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293941714"/>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6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0462437" y="0"/>
            <a:ext cx="17295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ext Placeholder 10"/>
          <p:cNvSpPr>
            <a:spLocks noGrp="1"/>
          </p:cNvSpPr>
          <p:nvPr>
            <p:ph type="body" sz="quarter" idx="13"/>
          </p:nvPr>
        </p:nvSpPr>
        <p:spPr>
          <a:xfrm>
            <a:off x="658333" y="2925813"/>
            <a:ext cx="5678672" cy="29055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itle Placeholder 1"/>
          <p:cNvSpPr>
            <a:spLocks noGrp="1"/>
          </p:cNvSpPr>
          <p:nvPr>
            <p:ph type="title" hasCustomPrompt="1"/>
          </p:nvPr>
        </p:nvSpPr>
        <p:spPr>
          <a:xfrm>
            <a:off x="658332" y="1385506"/>
            <a:ext cx="5678673" cy="1325563"/>
          </a:xfrm>
          <a:prstGeom prst="rect">
            <a:avLst/>
          </a:prstGeom>
        </p:spPr>
        <p:txBody>
          <a:bodyPr vert="horz" lIns="91440" tIns="45720" rIns="91440" bIns="45720" rtlCol="0" anchor="t">
            <a:normAutofit/>
          </a:bodyPr>
          <a:lstStyle/>
          <a:p>
            <a:r>
              <a:rPr lang="en-US"/>
              <a:t>CLICK TO EDIT MASTER TITLE STYLE</a:t>
            </a:r>
          </a:p>
        </p:txBody>
      </p:sp>
      <p:pic>
        <p:nvPicPr>
          <p:cNvPr id="50" name="Picture 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475229" y="1839432"/>
            <a:ext cx="6169875" cy="3423683"/>
          </a:xfrm>
          <a:prstGeom prst="rect">
            <a:avLst/>
          </a:prstGeom>
          <a:noFill/>
          <a:ln>
            <a:noFill/>
          </a:ln>
          <a:effectLst>
            <a:outerShdw blurRad="254000" dist="38100" sx="101000" sy="101000" algn="l" rotWithShape="0">
              <a:prstClr val="black">
                <a:alpha val="26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4"/>
          </p:nvPr>
        </p:nvSpPr>
        <p:spPr>
          <a:xfrm>
            <a:off x="7372952" y="2084173"/>
            <a:ext cx="4357730" cy="2759676"/>
          </a:xfrm>
        </p:spPr>
        <p:txBody>
          <a:bodyPr/>
          <a:lstStyle/>
          <a:p>
            <a:r>
              <a:rPr lang="en-US"/>
              <a:t>Click icon to add picture</a:t>
            </a:r>
          </a:p>
        </p:txBody>
      </p:sp>
      <p:pic>
        <p:nvPicPr>
          <p:cNvPr id="8" name="Picture 7" descr="F:\Mantu\Arp 2020\Amaris rebranding\Batch-1\logo-pin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Top Corners Rounded 12">
            <a:extLst>
              <a:ext uri="{FF2B5EF4-FFF2-40B4-BE49-F238E27FC236}">
                <a16:creationId xmlns:a16="http://schemas.microsoft.com/office/drawing/2014/main" id="{C494DF1C-6DCC-4979-B6C2-64090DAE6975}"/>
              </a:ext>
            </a:extLst>
          </p:cNvPr>
          <p:cNvSpPr/>
          <p:nvPr userDrawn="1"/>
        </p:nvSpPr>
        <p:spPr>
          <a:xfrm rot="16200000">
            <a:off x="11788129" y="79565"/>
            <a:ext cx="246391" cy="561349"/>
          </a:xfrm>
          <a:prstGeom prst="round2SameRect">
            <a:avLst>
              <a:gd name="adj1" fmla="val 50000"/>
              <a:gd name="adj2" fmla="val 0"/>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67D6B3DD-191F-4396-86CF-45D8B414B99C}"/>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82831310"/>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7_Lists">
    <p:spTree>
      <p:nvGrpSpPr>
        <p:cNvPr id="1" name=""/>
        <p:cNvGrpSpPr/>
        <p:nvPr/>
      </p:nvGrpSpPr>
      <p:grpSpPr>
        <a:xfrm>
          <a:off x="0" y="0"/>
          <a:ext cx="0" cy="0"/>
          <a:chOff x="0" y="0"/>
          <a:chExt cx="0" cy="0"/>
        </a:xfrm>
      </p:grpSpPr>
      <p:sp>
        <p:nvSpPr>
          <p:cNvPr id="34" name="Text Placeholder 10"/>
          <p:cNvSpPr>
            <a:spLocks noGrp="1"/>
          </p:cNvSpPr>
          <p:nvPr>
            <p:ph type="body" sz="quarter" idx="16" hasCustomPrompt="1"/>
          </p:nvPr>
        </p:nvSpPr>
        <p:spPr>
          <a:xfrm>
            <a:off x="671683"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35" name="Text Placeholder 10"/>
          <p:cNvSpPr>
            <a:spLocks noGrp="1"/>
          </p:cNvSpPr>
          <p:nvPr>
            <p:ph type="body" sz="quarter" idx="19" hasCustomPrompt="1"/>
          </p:nvPr>
        </p:nvSpPr>
        <p:spPr>
          <a:xfrm>
            <a:off x="671680"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3" name="Picture Placeholder 2"/>
          <p:cNvSpPr>
            <a:spLocks noGrp="1"/>
          </p:cNvSpPr>
          <p:nvPr>
            <p:ph type="pic" sz="quarter" idx="28"/>
          </p:nvPr>
        </p:nvSpPr>
        <p:spPr>
          <a:xfrm>
            <a:off x="671001" y="767273"/>
            <a:ext cx="2455678" cy="2552478"/>
          </a:xfrm>
          <a:solidFill>
            <a:schemeClr val="bg2"/>
          </a:solidFill>
        </p:spPr>
        <p:txBody>
          <a:bodyPr/>
          <a:lstStyle>
            <a:lvl1pPr>
              <a:defRPr>
                <a:solidFill>
                  <a:schemeClr val="tx2"/>
                </a:solidFill>
              </a:defRPr>
            </a:lvl1pPr>
          </a:lstStyle>
          <a:p>
            <a:r>
              <a:rPr lang="en-US"/>
              <a:t>Click icon to add picture</a:t>
            </a:r>
          </a:p>
        </p:txBody>
      </p:sp>
      <p:sp>
        <p:nvSpPr>
          <p:cNvPr id="5" name="Picture Placeholder 4"/>
          <p:cNvSpPr>
            <a:spLocks noGrp="1"/>
          </p:cNvSpPr>
          <p:nvPr>
            <p:ph type="pic" sz="quarter" idx="29"/>
          </p:nvPr>
        </p:nvSpPr>
        <p:spPr>
          <a:xfrm>
            <a:off x="3434542" y="767273"/>
            <a:ext cx="2455676" cy="2518263"/>
          </a:xfrm>
          <a:solidFill>
            <a:schemeClr val="tx2"/>
          </a:solidFill>
        </p:spPr>
        <p:txBody>
          <a:bodyPr/>
          <a:lstStyle>
            <a:lvl1pPr>
              <a:defRPr>
                <a:solidFill>
                  <a:schemeClr val="bg2"/>
                </a:solidFill>
              </a:defRPr>
            </a:lvl1pPr>
          </a:lstStyle>
          <a:p>
            <a:r>
              <a:rPr lang="en-US"/>
              <a:t>Click icon to add picture</a:t>
            </a:r>
          </a:p>
        </p:txBody>
      </p:sp>
      <p:sp>
        <p:nvSpPr>
          <p:cNvPr id="9" name="Picture Placeholder 8"/>
          <p:cNvSpPr>
            <a:spLocks noGrp="1"/>
          </p:cNvSpPr>
          <p:nvPr>
            <p:ph type="pic" sz="quarter" idx="30"/>
          </p:nvPr>
        </p:nvSpPr>
        <p:spPr>
          <a:xfrm>
            <a:off x="6198081" y="767273"/>
            <a:ext cx="2466005" cy="2517557"/>
          </a:xfrm>
          <a:solidFill>
            <a:schemeClr val="bg2"/>
          </a:solidFill>
        </p:spPr>
        <p:txBody>
          <a:bodyPr/>
          <a:lstStyle/>
          <a:p>
            <a:r>
              <a:rPr lang="en-US"/>
              <a:t>Click icon to add picture</a:t>
            </a:r>
          </a:p>
        </p:txBody>
      </p:sp>
      <p:sp>
        <p:nvSpPr>
          <p:cNvPr id="11" name="Picture Placeholder 10"/>
          <p:cNvSpPr>
            <a:spLocks noGrp="1"/>
          </p:cNvSpPr>
          <p:nvPr>
            <p:ph type="pic" sz="quarter" idx="31"/>
          </p:nvPr>
        </p:nvSpPr>
        <p:spPr>
          <a:xfrm>
            <a:off x="8971949" y="767273"/>
            <a:ext cx="2461146" cy="2518186"/>
          </a:xfrm>
          <a:solidFill>
            <a:schemeClr val="tx2"/>
          </a:solidFill>
        </p:spPr>
        <p:txBody>
          <a:bodyPr/>
          <a:lstStyle>
            <a:lvl1pPr>
              <a:defRPr>
                <a:solidFill>
                  <a:schemeClr val="bg2"/>
                </a:solidFill>
              </a:defRPr>
            </a:lvl1pPr>
          </a:lstStyle>
          <a:p>
            <a:r>
              <a:rPr lang="en-US"/>
              <a:t>Click icon to add picture</a:t>
            </a:r>
          </a:p>
        </p:txBody>
      </p:sp>
      <p:sp>
        <p:nvSpPr>
          <p:cNvPr id="19" name="Text Placeholder 10"/>
          <p:cNvSpPr>
            <a:spLocks noGrp="1"/>
          </p:cNvSpPr>
          <p:nvPr>
            <p:ph type="body" sz="quarter" idx="32" hasCustomPrompt="1"/>
          </p:nvPr>
        </p:nvSpPr>
        <p:spPr>
          <a:xfrm>
            <a:off x="3425515"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Text Placeholder 10"/>
          <p:cNvSpPr>
            <a:spLocks noGrp="1"/>
          </p:cNvSpPr>
          <p:nvPr>
            <p:ph type="body" sz="quarter" idx="33" hasCustomPrompt="1"/>
          </p:nvPr>
        </p:nvSpPr>
        <p:spPr>
          <a:xfrm>
            <a:off x="3425512"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p:cNvSpPr>
            <a:spLocks noGrp="1"/>
          </p:cNvSpPr>
          <p:nvPr>
            <p:ph type="body" sz="quarter" idx="34" hasCustomPrompt="1"/>
          </p:nvPr>
        </p:nvSpPr>
        <p:spPr>
          <a:xfrm>
            <a:off x="6200613"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Text Placeholder 10"/>
          <p:cNvSpPr>
            <a:spLocks noGrp="1"/>
          </p:cNvSpPr>
          <p:nvPr>
            <p:ph type="body" sz="quarter" idx="35" hasCustomPrompt="1"/>
          </p:nvPr>
        </p:nvSpPr>
        <p:spPr>
          <a:xfrm>
            <a:off x="6200610"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Text Placeholder 10"/>
          <p:cNvSpPr>
            <a:spLocks noGrp="1"/>
          </p:cNvSpPr>
          <p:nvPr>
            <p:ph type="body" sz="quarter" idx="36" hasCustomPrompt="1"/>
          </p:nvPr>
        </p:nvSpPr>
        <p:spPr>
          <a:xfrm>
            <a:off x="8975710"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4" name="Text Placeholder 10"/>
          <p:cNvSpPr>
            <a:spLocks noGrp="1"/>
          </p:cNvSpPr>
          <p:nvPr>
            <p:ph type="body" sz="quarter" idx="37" hasCustomPrompt="1"/>
          </p:nvPr>
        </p:nvSpPr>
        <p:spPr>
          <a:xfrm>
            <a:off x="8975707"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7" name="Slide Number Placeholder 1">
            <a:extLst>
              <a:ext uri="{FF2B5EF4-FFF2-40B4-BE49-F238E27FC236}">
                <a16:creationId xmlns:a16="http://schemas.microsoft.com/office/drawing/2014/main" id="{6E33F0C3-83BD-40B2-800C-8DD0114FB708}"/>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02785149"/>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9_Contact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itle Placeholder 1"/>
          <p:cNvSpPr>
            <a:spLocks noGrp="1"/>
          </p:cNvSpPr>
          <p:nvPr>
            <p:ph type="title" hasCustomPrompt="1"/>
          </p:nvPr>
        </p:nvSpPr>
        <p:spPr>
          <a:xfrm>
            <a:off x="3894318" y="784148"/>
            <a:ext cx="4403366" cy="1126508"/>
          </a:xfrm>
          <a:prstGeom prst="rect">
            <a:avLst/>
          </a:prstGeom>
        </p:spPr>
        <p:txBody>
          <a:bodyPr vert="horz" lIns="91440" tIns="45720" rIns="91440" bIns="45720" rtlCol="0" anchor="t">
            <a:normAutofit/>
          </a:bodyPr>
          <a:lstStyle>
            <a:lvl1pPr algn="ctr">
              <a:defRPr>
                <a:solidFill>
                  <a:schemeClr val="bg2"/>
                </a:solidFill>
              </a:defRPr>
            </a:lvl1pPr>
          </a:lstStyle>
          <a:p>
            <a:r>
              <a:rPr lang="en-US"/>
              <a:t>CLICK TO EDIT MASTER TITLE STYLE</a:t>
            </a:r>
          </a:p>
        </p:txBody>
      </p:sp>
      <p:sp>
        <p:nvSpPr>
          <p:cNvPr id="13" name="Text Placeholder 10"/>
          <p:cNvSpPr>
            <a:spLocks noGrp="1"/>
          </p:cNvSpPr>
          <p:nvPr>
            <p:ph type="body" sz="quarter" idx="17" hasCustomPrompt="1"/>
          </p:nvPr>
        </p:nvSpPr>
        <p:spPr>
          <a:xfrm>
            <a:off x="3184437" y="4892187"/>
            <a:ext cx="2642206" cy="896857"/>
          </a:xfrm>
        </p:spPr>
        <p:txBody>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4" name="Text Placeholder 10"/>
          <p:cNvSpPr>
            <a:spLocks noGrp="1"/>
          </p:cNvSpPr>
          <p:nvPr>
            <p:ph type="body" sz="quarter" idx="19" hasCustomPrompt="1"/>
          </p:nvPr>
        </p:nvSpPr>
        <p:spPr>
          <a:xfrm>
            <a:off x="3532785" y="4281537"/>
            <a:ext cx="1945511" cy="532262"/>
          </a:xfrm>
        </p:spPr>
        <p:txBody>
          <a:bodyPr anchor="b">
            <a:normAutofit/>
          </a:bodyPr>
          <a:lstStyle>
            <a:lvl1pPr marL="0" indent="0" algn="ctr">
              <a:buFontTx/>
              <a:buNone/>
              <a:defRPr sz="18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4" name="Picture Placeholder 3"/>
          <p:cNvSpPr>
            <a:spLocks noGrp="1"/>
          </p:cNvSpPr>
          <p:nvPr>
            <p:ph type="pic" sz="quarter" idx="22" hasCustomPrompt="1"/>
          </p:nvPr>
        </p:nvSpPr>
        <p:spPr>
          <a:xfrm>
            <a:off x="3782434"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7" name="Text Placeholder 10"/>
          <p:cNvSpPr>
            <a:spLocks noGrp="1"/>
          </p:cNvSpPr>
          <p:nvPr>
            <p:ph type="body" sz="quarter" idx="23" hasCustomPrompt="1"/>
          </p:nvPr>
        </p:nvSpPr>
        <p:spPr>
          <a:xfrm>
            <a:off x="6308652" y="4892187"/>
            <a:ext cx="2642206" cy="896857"/>
          </a:xfrm>
        </p:spPr>
        <p:txBody>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9" name="Text Placeholder 10"/>
          <p:cNvSpPr>
            <a:spLocks noGrp="1"/>
          </p:cNvSpPr>
          <p:nvPr>
            <p:ph type="body" sz="quarter" idx="24" hasCustomPrompt="1"/>
          </p:nvPr>
        </p:nvSpPr>
        <p:spPr>
          <a:xfrm>
            <a:off x="6657000" y="4281537"/>
            <a:ext cx="1945511" cy="532262"/>
          </a:xfrm>
        </p:spPr>
        <p:txBody>
          <a:bodyPr anchor="b">
            <a:normAutofit/>
          </a:bodyPr>
          <a:lstStyle>
            <a:lvl1pPr marL="0" indent="0" algn="ctr">
              <a:buFontTx/>
              <a:buNone/>
              <a:defRPr sz="18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Picture Placeholder 3"/>
          <p:cNvSpPr>
            <a:spLocks noGrp="1"/>
          </p:cNvSpPr>
          <p:nvPr>
            <p:ph type="pic" sz="quarter" idx="25" hasCustomPrompt="1"/>
          </p:nvPr>
        </p:nvSpPr>
        <p:spPr>
          <a:xfrm>
            <a:off x="6906649"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pic>
        <p:nvPicPr>
          <p:cNvPr id="21" name="Picture 20" descr="F:\Mantu\Arp 2020\Amaris rebranding\Batch-1\logo-pink.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889551"/>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4" name="Picture 3" descr="A picture containing lamp, holding&#10;&#10;Description automatically generated">
            <a:extLst>
              <a:ext uri="{FF2B5EF4-FFF2-40B4-BE49-F238E27FC236}">
                <a16:creationId xmlns:a16="http://schemas.microsoft.com/office/drawing/2014/main" id="{76F6A605-22EF-412C-8EE6-45E97275620D}"/>
              </a:ext>
            </a:extLst>
          </p:cNvPr>
          <p:cNvPicPr>
            <a:picLocks noChangeAspect="1"/>
          </p:cNvPicPr>
          <p:nvPr userDrawn="1"/>
        </p:nvPicPr>
        <p:blipFill rotWithShape="1">
          <a:blip r:embed="rId2"/>
          <a:srcRect t="64188"/>
          <a:stretch/>
        </p:blipFill>
        <p:spPr>
          <a:xfrm>
            <a:off x="0" y="5493490"/>
            <a:ext cx="3816546" cy="1364510"/>
          </a:xfrm>
          <a:prstGeom prst="rect">
            <a:avLst/>
          </a:prstGeom>
        </p:spPr>
      </p:pic>
      <p:sp>
        <p:nvSpPr>
          <p:cNvPr id="3" name="Rectangle 2"/>
          <p:cNvSpPr/>
          <p:nvPr userDrawn="1"/>
        </p:nvSpPr>
        <p:spPr>
          <a:xfrm>
            <a:off x="10317706" y="0"/>
            <a:ext cx="18742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pic>
        <p:nvPicPr>
          <p:cNvPr id="18" name="Picture 9" descr="F:\Mantu\Arp 2020\Amaris rebranding\Batch-1\AC-rebranding-1.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2" name="Picture 11" descr="F:\Mantu\Arp 2020\Amaris rebranding\Batch-1\logo-pink.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4">
            <a:extLst>
              <a:ext uri="{FF2B5EF4-FFF2-40B4-BE49-F238E27FC236}">
                <a16:creationId xmlns:a16="http://schemas.microsoft.com/office/drawing/2014/main" id="{BE0FB775-4A50-4C2A-92E4-30DFE317545B}"/>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184964"/>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0_Content page">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376672" y="602219"/>
            <a:ext cx="3648395" cy="1573822"/>
          </a:xfrm>
          <a:prstGeom prst="rect">
            <a:avLst/>
          </a:prstGeom>
        </p:spPr>
        <p:txBody>
          <a:bodyPr vert="horz" lIns="91440" tIns="45720" rIns="91440" bIns="45720" rtlCol="0" anchor="t">
            <a:normAutofit/>
          </a:bodyPr>
          <a:lstStyle/>
          <a:p>
            <a:r>
              <a:rPr lang="en-US"/>
              <a:t>CLICK TO EDIT MASTER TITLE STYLE</a:t>
            </a:r>
          </a:p>
        </p:txBody>
      </p:sp>
      <p:sp>
        <p:nvSpPr>
          <p:cNvPr id="13" name="Text Placeholder 10"/>
          <p:cNvSpPr>
            <a:spLocks noGrp="1"/>
          </p:cNvSpPr>
          <p:nvPr>
            <p:ph type="body" sz="quarter" idx="16"/>
          </p:nvPr>
        </p:nvSpPr>
        <p:spPr>
          <a:xfrm>
            <a:off x="376672" y="2440847"/>
            <a:ext cx="3648394" cy="35139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7"/>
          </p:nvPr>
        </p:nvSpPr>
        <p:spPr>
          <a:xfrm>
            <a:off x="8631714" y="601663"/>
            <a:ext cx="2992437" cy="5353050"/>
          </a:xfrm>
        </p:spPr>
        <p:txBody>
          <a:bodyPr/>
          <a:lstStyle/>
          <a:p>
            <a:r>
              <a:rPr lang="en-US"/>
              <a:t>Click icon to add picture</a:t>
            </a:r>
          </a:p>
        </p:txBody>
      </p:sp>
      <p:sp>
        <p:nvSpPr>
          <p:cNvPr id="6" name="Picture Placeholder 5"/>
          <p:cNvSpPr>
            <a:spLocks noGrp="1"/>
          </p:cNvSpPr>
          <p:nvPr>
            <p:ph type="pic" sz="quarter" idx="18"/>
          </p:nvPr>
        </p:nvSpPr>
        <p:spPr>
          <a:xfrm>
            <a:off x="4217988" y="3098800"/>
            <a:ext cx="4227512" cy="2855913"/>
          </a:xfrm>
        </p:spPr>
        <p:txBody>
          <a:bodyPr/>
          <a:lstStyle/>
          <a:p>
            <a:r>
              <a:rPr lang="en-US"/>
              <a:t>Click icon to add picture</a:t>
            </a:r>
          </a:p>
        </p:txBody>
      </p:sp>
      <p:sp>
        <p:nvSpPr>
          <p:cNvPr id="21" name="Picture Placeholder 20"/>
          <p:cNvSpPr>
            <a:spLocks noGrp="1"/>
          </p:cNvSpPr>
          <p:nvPr>
            <p:ph type="pic" sz="quarter" idx="19"/>
          </p:nvPr>
        </p:nvSpPr>
        <p:spPr>
          <a:xfrm>
            <a:off x="6434208" y="601663"/>
            <a:ext cx="2017712" cy="2303462"/>
          </a:xfrm>
        </p:spPr>
        <p:txBody>
          <a:bodyPr/>
          <a:lstStyle/>
          <a:p>
            <a:r>
              <a:rPr lang="en-US"/>
              <a:t>Click icon to add picture</a:t>
            </a:r>
          </a:p>
        </p:txBody>
      </p:sp>
      <p:sp>
        <p:nvSpPr>
          <p:cNvPr id="23" name="Picture Placeholder 22"/>
          <p:cNvSpPr>
            <a:spLocks noGrp="1"/>
          </p:cNvSpPr>
          <p:nvPr>
            <p:ph type="pic" sz="quarter" idx="20"/>
          </p:nvPr>
        </p:nvSpPr>
        <p:spPr>
          <a:xfrm>
            <a:off x="4223746" y="601663"/>
            <a:ext cx="2017712" cy="2303462"/>
          </a:xfrm>
        </p:spPr>
        <p:txBody>
          <a:bodyPr/>
          <a:lstStyle/>
          <a:p>
            <a:r>
              <a:rPr lang="en-US"/>
              <a:t>Click icon to add picture</a:t>
            </a:r>
          </a:p>
        </p:txBody>
      </p:sp>
      <p:sp>
        <p:nvSpPr>
          <p:cNvPr id="14" name="Slide Number Placeholder 1">
            <a:extLst>
              <a:ext uri="{FF2B5EF4-FFF2-40B4-BE49-F238E27FC236}">
                <a16:creationId xmlns:a16="http://schemas.microsoft.com/office/drawing/2014/main" id="{7CDC5D96-4BE7-4E75-8948-E69A0BD344E6}"/>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087752855"/>
      </p:ext>
    </p:extLst>
  </p:cSld>
  <p:clrMapOvr>
    <a:masterClrMapping/>
  </p:clrMapOvr>
  <p:extLst>
    <p:ext uri="{DCECCB84-F9BA-43D5-87BE-67443E8EF086}">
      <p15:sldGuideLst xmlns:p15="http://schemas.microsoft.com/office/powerpoint/2012/main">
        <p15:guide id="3" orient="horz" pos="120">
          <p15:clr>
            <a:srgbClr val="FBAE40"/>
          </p15:clr>
        </p15:guide>
        <p15:guide id="4" pos="408">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3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Mantu\Arp 2020\Amaris rebranding\Batch-1\e-4.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2194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390868"/>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184605700"/>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D784DE-173F-4F8F-B085-7BC08EBC8F2D}"/>
              </a:ext>
            </a:extLst>
          </p:cNvPr>
          <p:cNvSpPr>
            <a:spLocks noGrp="1"/>
          </p:cNvSpPr>
          <p:nvPr>
            <p:ph type="pic" sz="quarter" idx="10"/>
          </p:nvPr>
        </p:nvSpPr>
        <p:spPr>
          <a:xfrm>
            <a:off x="1058779" y="2057400"/>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568067117"/>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330ECEE-247B-4820-9246-1C0FF7A24C75}"/>
              </a:ext>
            </a:extLst>
          </p:cNvPr>
          <p:cNvSpPr>
            <a:spLocks noGrp="1"/>
          </p:cNvSpPr>
          <p:nvPr>
            <p:ph type="pic" sz="quarter" idx="11"/>
          </p:nvPr>
        </p:nvSpPr>
        <p:spPr>
          <a:xfrm>
            <a:off x="1441556" y="4088921"/>
            <a:ext cx="3154830" cy="1587979"/>
          </a:xfrm>
          <a:custGeom>
            <a:avLst/>
            <a:gdLst>
              <a:gd name="connsiteX0" fmla="*/ 264668 w 3154830"/>
              <a:gd name="connsiteY0" fmla="*/ 0 h 1587979"/>
              <a:gd name="connsiteX1" fmla="*/ 2890162 w 3154830"/>
              <a:gd name="connsiteY1" fmla="*/ 0 h 1587979"/>
              <a:gd name="connsiteX2" fmla="*/ 3154830 w 3154830"/>
              <a:gd name="connsiteY2" fmla="*/ 264668 h 1587979"/>
              <a:gd name="connsiteX3" fmla="*/ 3154830 w 3154830"/>
              <a:gd name="connsiteY3" fmla="*/ 1323311 h 1587979"/>
              <a:gd name="connsiteX4" fmla="*/ 2890162 w 3154830"/>
              <a:gd name="connsiteY4" fmla="*/ 1587979 h 1587979"/>
              <a:gd name="connsiteX5" fmla="*/ 264668 w 3154830"/>
              <a:gd name="connsiteY5" fmla="*/ 1587979 h 1587979"/>
              <a:gd name="connsiteX6" fmla="*/ 0 w 3154830"/>
              <a:gd name="connsiteY6" fmla="*/ 1323311 h 1587979"/>
              <a:gd name="connsiteX7" fmla="*/ 0 w 3154830"/>
              <a:gd name="connsiteY7" fmla="*/ 264668 h 1587979"/>
              <a:gd name="connsiteX8" fmla="*/ 264668 w 3154830"/>
              <a:gd name="connsiteY8" fmla="*/ 0 h 158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4830" h="1587979">
                <a:moveTo>
                  <a:pt x="264668" y="0"/>
                </a:moveTo>
                <a:lnTo>
                  <a:pt x="2890162" y="0"/>
                </a:lnTo>
                <a:cubicBezTo>
                  <a:pt x="3036334" y="0"/>
                  <a:pt x="3154830" y="118496"/>
                  <a:pt x="3154830" y="264668"/>
                </a:cubicBezTo>
                <a:lnTo>
                  <a:pt x="3154830" y="1323311"/>
                </a:lnTo>
                <a:cubicBezTo>
                  <a:pt x="3154830" y="1469483"/>
                  <a:pt x="3036334" y="1587979"/>
                  <a:pt x="2890162" y="1587979"/>
                </a:cubicBezTo>
                <a:lnTo>
                  <a:pt x="264668" y="1587979"/>
                </a:lnTo>
                <a:cubicBezTo>
                  <a:pt x="118496" y="1587979"/>
                  <a:pt x="0" y="1469483"/>
                  <a:pt x="0" y="1323311"/>
                </a:cubicBezTo>
                <a:lnTo>
                  <a:pt x="0" y="264668"/>
                </a:lnTo>
                <a:cubicBezTo>
                  <a:pt x="0" y="118496"/>
                  <a:pt x="118496" y="0"/>
                  <a:pt x="264668" y="0"/>
                </a:cubicBez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BA3376EF-847C-4B20-9FDE-8E0626915FA5}"/>
              </a:ext>
            </a:extLst>
          </p:cNvPr>
          <p:cNvSpPr>
            <a:spLocks noGrp="1"/>
          </p:cNvSpPr>
          <p:nvPr>
            <p:ph type="pic" sz="quarter" idx="10"/>
          </p:nvPr>
        </p:nvSpPr>
        <p:spPr>
          <a:xfrm>
            <a:off x="1426315" y="1568224"/>
            <a:ext cx="3154830" cy="1587979"/>
          </a:xfrm>
          <a:custGeom>
            <a:avLst/>
            <a:gdLst>
              <a:gd name="connsiteX0" fmla="*/ 264668 w 3154830"/>
              <a:gd name="connsiteY0" fmla="*/ 0 h 1587979"/>
              <a:gd name="connsiteX1" fmla="*/ 2890162 w 3154830"/>
              <a:gd name="connsiteY1" fmla="*/ 0 h 1587979"/>
              <a:gd name="connsiteX2" fmla="*/ 3154830 w 3154830"/>
              <a:gd name="connsiteY2" fmla="*/ 264668 h 1587979"/>
              <a:gd name="connsiteX3" fmla="*/ 3154830 w 3154830"/>
              <a:gd name="connsiteY3" fmla="*/ 1323311 h 1587979"/>
              <a:gd name="connsiteX4" fmla="*/ 2890162 w 3154830"/>
              <a:gd name="connsiteY4" fmla="*/ 1587979 h 1587979"/>
              <a:gd name="connsiteX5" fmla="*/ 264668 w 3154830"/>
              <a:gd name="connsiteY5" fmla="*/ 1587979 h 1587979"/>
              <a:gd name="connsiteX6" fmla="*/ 0 w 3154830"/>
              <a:gd name="connsiteY6" fmla="*/ 1323311 h 1587979"/>
              <a:gd name="connsiteX7" fmla="*/ 0 w 3154830"/>
              <a:gd name="connsiteY7" fmla="*/ 264668 h 1587979"/>
              <a:gd name="connsiteX8" fmla="*/ 264668 w 3154830"/>
              <a:gd name="connsiteY8" fmla="*/ 0 h 158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4830" h="1587979">
                <a:moveTo>
                  <a:pt x="264668" y="0"/>
                </a:moveTo>
                <a:lnTo>
                  <a:pt x="2890162" y="0"/>
                </a:lnTo>
                <a:cubicBezTo>
                  <a:pt x="3036334" y="0"/>
                  <a:pt x="3154830" y="118496"/>
                  <a:pt x="3154830" y="264668"/>
                </a:cubicBezTo>
                <a:lnTo>
                  <a:pt x="3154830" y="1323311"/>
                </a:lnTo>
                <a:cubicBezTo>
                  <a:pt x="3154830" y="1469483"/>
                  <a:pt x="3036334" y="1587979"/>
                  <a:pt x="2890162" y="1587979"/>
                </a:cubicBezTo>
                <a:lnTo>
                  <a:pt x="264668" y="1587979"/>
                </a:lnTo>
                <a:cubicBezTo>
                  <a:pt x="118496" y="1587979"/>
                  <a:pt x="0" y="1469483"/>
                  <a:pt x="0" y="1323311"/>
                </a:cubicBezTo>
                <a:lnTo>
                  <a:pt x="0" y="264668"/>
                </a:lnTo>
                <a:cubicBezTo>
                  <a:pt x="0" y="118496"/>
                  <a:pt x="118496" y="0"/>
                  <a:pt x="264668" y="0"/>
                </a:cubicBez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15877604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5276B12-ECBB-4048-8416-CBB0EF847B00}"/>
              </a:ext>
            </a:extLst>
          </p:cNvPr>
          <p:cNvSpPr>
            <a:spLocks noGrp="1"/>
          </p:cNvSpPr>
          <p:nvPr>
            <p:ph type="pic" sz="quarter" idx="10"/>
          </p:nvPr>
        </p:nvSpPr>
        <p:spPr>
          <a:xfrm>
            <a:off x="313764" y="473776"/>
            <a:ext cx="5782236" cy="5860384"/>
          </a:xfrm>
          <a:custGeom>
            <a:avLst/>
            <a:gdLst>
              <a:gd name="connsiteX0" fmla="*/ 644290 w 5782236"/>
              <a:gd name="connsiteY0" fmla="*/ 3283226 h 5860384"/>
              <a:gd name="connsiteX1" fmla="*/ 2725272 w 5782236"/>
              <a:gd name="connsiteY1" fmla="*/ 3283226 h 5860384"/>
              <a:gd name="connsiteX2" fmla="*/ 2080983 w 5782236"/>
              <a:gd name="connsiteY2" fmla="*/ 5860384 h 5860384"/>
              <a:gd name="connsiteX3" fmla="*/ 0 w 5782236"/>
              <a:gd name="connsiteY3" fmla="*/ 5860384 h 5860384"/>
              <a:gd name="connsiteX4" fmla="*/ 3019937 w 5782236"/>
              <a:gd name="connsiteY4" fmla="*/ 2761129 h 5860384"/>
              <a:gd name="connsiteX5" fmla="*/ 5100919 w 5782236"/>
              <a:gd name="connsiteY5" fmla="*/ 2761129 h 5860384"/>
              <a:gd name="connsiteX6" fmla="*/ 4456630 w 5782236"/>
              <a:gd name="connsiteY6" fmla="*/ 5338287 h 5860384"/>
              <a:gd name="connsiteX7" fmla="*/ 2375647 w 5782236"/>
              <a:gd name="connsiteY7" fmla="*/ 5338287 h 5860384"/>
              <a:gd name="connsiteX8" fmla="*/ 1316642 w 5782236"/>
              <a:gd name="connsiteY8" fmla="*/ 519953 h 5860384"/>
              <a:gd name="connsiteX9" fmla="*/ 3397624 w 5782236"/>
              <a:gd name="connsiteY9" fmla="*/ 519953 h 5860384"/>
              <a:gd name="connsiteX10" fmla="*/ 2753335 w 5782236"/>
              <a:gd name="connsiteY10" fmla="*/ 3097111 h 5860384"/>
              <a:gd name="connsiteX11" fmla="*/ 672352 w 5782236"/>
              <a:gd name="connsiteY11" fmla="*/ 3097111 h 5860384"/>
              <a:gd name="connsiteX12" fmla="*/ 3701254 w 5782236"/>
              <a:gd name="connsiteY12" fmla="*/ 0 h 5860384"/>
              <a:gd name="connsiteX13" fmla="*/ 5782236 w 5782236"/>
              <a:gd name="connsiteY13" fmla="*/ 0 h 5860384"/>
              <a:gd name="connsiteX14" fmla="*/ 5137947 w 5782236"/>
              <a:gd name="connsiteY14" fmla="*/ 2577158 h 5860384"/>
              <a:gd name="connsiteX15" fmla="*/ 3056964 w 5782236"/>
              <a:gd name="connsiteY15" fmla="*/ 2577158 h 58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82236" h="5860384">
                <a:moveTo>
                  <a:pt x="644290" y="3283226"/>
                </a:moveTo>
                <a:lnTo>
                  <a:pt x="2725272" y="3283226"/>
                </a:lnTo>
                <a:lnTo>
                  <a:pt x="2080983" y="5860384"/>
                </a:lnTo>
                <a:lnTo>
                  <a:pt x="0" y="5860384"/>
                </a:lnTo>
                <a:close/>
                <a:moveTo>
                  <a:pt x="3019937" y="2761129"/>
                </a:moveTo>
                <a:lnTo>
                  <a:pt x="5100919" y="2761129"/>
                </a:lnTo>
                <a:lnTo>
                  <a:pt x="4456630" y="5338287"/>
                </a:lnTo>
                <a:lnTo>
                  <a:pt x="2375647" y="5338287"/>
                </a:lnTo>
                <a:close/>
                <a:moveTo>
                  <a:pt x="1316642" y="519953"/>
                </a:moveTo>
                <a:lnTo>
                  <a:pt x="3397624" y="519953"/>
                </a:lnTo>
                <a:lnTo>
                  <a:pt x="2753335" y="3097111"/>
                </a:lnTo>
                <a:lnTo>
                  <a:pt x="672352" y="3097111"/>
                </a:lnTo>
                <a:close/>
                <a:moveTo>
                  <a:pt x="3701254" y="0"/>
                </a:moveTo>
                <a:lnTo>
                  <a:pt x="5782236" y="0"/>
                </a:lnTo>
                <a:lnTo>
                  <a:pt x="5137947" y="2577158"/>
                </a:lnTo>
                <a:lnTo>
                  <a:pt x="3056964" y="2577158"/>
                </a:ln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134499099"/>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716D541-26CB-4A93-9D7B-4ADB11500C3A}"/>
              </a:ext>
            </a:extLst>
          </p:cNvPr>
          <p:cNvSpPr>
            <a:spLocks noGrp="1"/>
          </p:cNvSpPr>
          <p:nvPr>
            <p:ph type="pic" sz="quarter" idx="11"/>
          </p:nvPr>
        </p:nvSpPr>
        <p:spPr>
          <a:xfrm>
            <a:off x="6019802" y="1931316"/>
            <a:ext cx="1659117" cy="3318234"/>
          </a:xfrm>
          <a:custGeom>
            <a:avLst/>
            <a:gdLst>
              <a:gd name="connsiteX0" fmla="*/ 0 w 1659117"/>
              <a:gd name="connsiteY0" fmla="*/ 0 h 3318234"/>
              <a:gd name="connsiteX1" fmla="*/ 1659117 w 1659117"/>
              <a:gd name="connsiteY1" fmla="*/ 1659117 h 3318234"/>
              <a:gd name="connsiteX2" fmla="*/ 0 w 1659117"/>
              <a:gd name="connsiteY2" fmla="*/ 3318234 h 3318234"/>
              <a:gd name="connsiteX3" fmla="*/ 0 w 1659117"/>
              <a:gd name="connsiteY3" fmla="*/ 2011542 h 3318234"/>
              <a:gd name="connsiteX4" fmla="*/ 352425 w 1659117"/>
              <a:gd name="connsiteY4" fmla="*/ 1659117 h 3318234"/>
              <a:gd name="connsiteX5" fmla="*/ 0 w 1659117"/>
              <a:gd name="connsiteY5" fmla="*/ 1306692 h 331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117" h="3318234">
                <a:moveTo>
                  <a:pt x="0" y="0"/>
                </a:moveTo>
                <a:cubicBezTo>
                  <a:pt x="916305" y="0"/>
                  <a:pt x="1659117" y="742812"/>
                  <a:pt x="1659117" y="1659117"/>
                </a:cubicBezTo>
                <a:cubicBezTo>
                  <a:pt x="1659117" y="2575422"/>
                  <a:pt x="916305" y="3318234"/>
                  <a:pt x="0" y="3318234"/>
                </a:cubicBezTo>
                <a:lnTo>
                  <a:pt x="0" y="2011542"/>
                </a:lnTo>
                <a:cubicBezTo>
                  <a:pt x="194639" y="2011542"/>
                  <a:pt x="352425" y="1853756"/>
                  <a:pt x="352425" y="1659117"/>
                </a:cubicBezTo>
                <a:cubicBezTo>
                  <a:pt x="352425" y="1464478"/>
                  <a:pt x="194639" y="1306692"/>
                  <a:pt x="0" y="1306692"/>
                </a:cubicBez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DF665C02-A9E9-48E0-AD4B-6C7A910B164F}"/>
              </a:ext>
            </a:extLst>
          </p:cNvPr>
          <p:cNvSpPr>
            <a:spLocks noGrp="1"/>
          </p:cNvSpPr>
          <p:nvPr>
            <p:ph type="pic" sz="quarter" idx="10"/>
          </p:nvPr>
        </p:nvSpPr>
        <p:spPr>
          <a:xfrm>
            <a:off x="4303534" y="1931316"/>
            <a:ext cx="1659116" cy="3318234"/>
          </a:xfrm>
          <a:custGeom>
            <a:avLst/>
            <a:gdLst>
              <a:gd name="connsiteX0" fmla="*/ 1659116 w 1659116"/>
              <a:gd name="connsiteY0" fmla="*/ 0 h 3318234"/>
              <a:gd name="connsiteX1" fmla="*/ 1659116 w 1659116"/>
              <a:gd name="connsiteY1" fmla="*/ 1306692 h 3318234"/>
              <a:gd name="connsiteX2" fmla="*/ 1521938 w 1659116"/>
              <a:gd name="connsiteY2" fmla="*/ 1334387 h 3318234"/>
              <a:gd name="connsiteX3" fmla="*/ 1306692 w 1659116"/>
              <a:gd name="connsiteY3" fmla="*/ 1659117 h 3318234"/>
              <a:gd name="connsiteX4" fmla="*/ 1521938 w 1659116"/>
              <a:gd name="connsiteY4" fmla="*/ 1983847 h 3318234"/>
              <a:gd name="connsiteX5" fmla="*/ 1659116 w 1659116"/>
              <a:gd name="connsiteY5" fmla="*/ 2011542 h 3318234"/>
              <a:gd name="connsiteX6" fmla="*/ 1659116 w 1659116"/>
              <a:gd name="connsiteY6" fmla="*/ 3318234 h 3318234"/>
              <a:gd name="connsiteX7" fmla="*/ 1324747 w 1659116"/>
              <a:gd name="connsiteY7" fmla="*/ 3284527 h 3318234"/>
              <a:gd name="connsiteX8" fmla="*/ 0 w 1659116"/>
              <a:gd name="connsiteY8" fmla="*/ 1659117 h 3318234"/>
              <a:gd name="connsiteX9" fmla="*/ 1324747 w 1659116"/>
              <a:gd name="connsiteY9" fmla="*/ 33707 h 331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9116" h="3318234">
                <a:moveTo>
                  <a:pt x="1659116" y="0"/>
                </a:moveTo>
                <a:lnTo>
                  <a:pt x="1659116" y="1306692"/>
                </a:lnTo>
                <a:lnTo>
                  <a:pt x="1521938" y="1334387"/>
                </a:lnTo>
                <a:cubicBezTo>
                  <a:pt x="1395447" y="1387888"/>
                  <a:pt x="1306692" y="1513138"/>
                  <a:pt x="1306692" y="1659117"/>
                </a:cubicBezTo>
                <a:cubicBezTo>
                  <a:pt x="1306692" y="1805096"/>
                  <a:pt x="1395447" y="1930346"/>
                  <a:pt x="1521938" y="1983847"/>
                </a:cubicBezTo>
                <a:lnTo>
                  <a:pt x="1659116" y="2011542"/>
                </a:lnTo>
                <a:lnTo>
                  <a:pt x="1659116" y="3318234"/>
                </a:lnTo>
                <a:lnTo>
                  <a:pt x="1324747" y="3284527"/>
                </a:lnTo>
                <a:cubicBezTo>
                  <a:pt x="568716" y="3129820"/>
                  <a:pt x="0" y="2460884"/>
                  <a:pt x="0" y="1659117"/>
                </a:cubicBezTo>
                <a:cubicBezTo>
                  <a:pt x="0" y="857350"/>
                  <a:pt x="568716" y="188414"/>
                  <a:pt x="1324747" y="33707"/>
                </a:cubicBez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398969"/>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400002334"/>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GU 1">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C6DBD3E-B639-42BD-8E5A-DD1D04EC3A2A}"/>
              </a:ext>
            </a:extLst>
          </p:cNvPr>
          <p:cNvSpPr>
            <a:spLocks noGrp="1"/>
          </p:cNvSpPr>
          <p:nvPr>
            <p:ph type="pic" sz="quarter" idx="11"/>
          </p:nvPr>
        </p:nvSpPr>
        <p:spPr>
          <a:xfrm>
            <a:off x="6301561" y="1679945"/>
            <a:ext cx="2542955" cy="4274289"/>
          </a:xfrm>
          <a:custGeom>
            <a:avLst/>
            <a:gdLst>
              <a:gd name="connsiteX0" fmla="*/ 0 w 2542955"/>
              <a:gd name="connsiteY0" fmla="*/ 0 h 4274289"/>
              <a:gd name="connsiteX1" fmla="*/ 2542955 w 2542955"/>
              <a:gd name="connsiteY1" fmla="*/ 0 h 4274289"/>
              <a:gd name="connsiteX2" fmla="*/ 2542955 w 2542955"/>
              <a:gd name="connsiteY2" fmla="*/ 4274289 h 4274289"/>
              <a:gd name="connsiteX3" fmla="*/ 0 w 2542955"/>
              <a:gd name="connsiteY3" fmla="*/ 4274289 h 4274289"/>
            </a:gdLst>
            <a:ahLst/>
            <a:cxnLst>
              <a:cxn ang="0">
                <a:pos x="connsiteX0" y="connsiteY0"/>
              </a:cxn>
              <a:cxn ang="0">
                <a:pos x="connsiteX1" y="connsiteY1"/>
              </a:cxn>
              <a:cxn ang="0">
                <a:pos x="connsiteX2" y="connsiteY2"/>
              </a:cxn>
              <a:cxn ang="0">
                <a:pos x="connsiteX3" y="connsiteY3"/>
              </a:cxn>
            </a:cxnLst>
            <a:rect l="l" t="t" r="r" b="b"/>
            <a:pathLst>
              <a:path w="2542955" h="4274289">
                <a:moveTo>
                  <a:pt x="0" y="0"/>
                </a:moveTo>
                <a:lnTo>
                  <a:pt x="2542955" y="0"/>
                </a:lnTo>
                <a:lnTo>
                  <a:pt x="2542955" y="4274289"/>
                </a:lnTo>
                <a:lnTo>
                  <a:pt x="0" y="4274289"/>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D5C76C2C-C775-49D3-8C10-597BC159B6FB}"/>
              </a:ext>
            </a:extLst>
          </p:cNvPr>
          <p:cNvSpPr>
            <a:spLocks noGrp="1"/>
          </p:cNvSpPr>
          <p:nvPr>
            <p:ph type="pic" sz="quarter" idx="10"/>
          </p:nvPr>
        </p:nvSpPr>
        <p:spPr>
          <a:xfrm>
            <a:off x="496187" y="1679944"/>
            <a:ext cx="2542955" cy="4274289"/>
          </a:xfrm>
          <a:custGeom>
            <a:avLst/>
            <a:gdLst>
              <a:gd name="connsiteX0" fmla="*/ 0 w 2542955"/>
              <a:gd name="connsiteY0" fmla="*/ 0 h 4274289"/>
              <a:gd name="connsiteX1" fmla="*/ 2542955 w 2542955"/>
              <a:gd name="connsiteY1" fmla="*/ 0 h 4274289"/>
              <a:gd name="connsiteX2" fmla="*/ 2542955 w 2542955"/>
              <a:gd name="connsiteY2" fmla="*/ 4274289 h 4274289"/>
              <a:gd name="connsiteX3" fmla="*/ 0 w 2542955"/>
              <a:gd name="connsiteY3" fmla="*/ 4274289 h 4274289"/>
            </a:gdLst>
            <a:ahLst/>
            <a:cxnLst>
              <a:cxn ang="0">
                <a:pos x="connsiteX0" y="connsiteY0"/>
              </a:cxn>
              <a:cxn ang="0">
                <a:pos x="connsiteX1" y="connsiteY1"/>
              </a:cxn>
              <a:cxn ang="0">
                <a:pos x="connsiteX2" y="connsiteY2"/>
              </a:cxn>
              <a:cxn ang="0">
                <a:pos x="connsiteX3" y="connsiteY3"/>
              </a:cxn>
            </a:cxnLst>
            <a:rect l="l" t="t" r="r" b="b"/>
            <a:pathLst>
              <a:path w="2542955" h="4274289">
                <a:moveTo>
                  <a:pt x="0" y="0"/>
                </a:moveTo>
                <a:lnTo>
                  <a:pt x="2542955" y="0"/>
                </a:lnTo>
                <a:lnTo>
                  <a:pt x="2542955" y="4274289"/>
                </a:lnTo>
                <a:lnTo>
                  <a:pt x="0" y="4274289"/>
                </a:ln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399422"/>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52490018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9_Big Photo">
    <p:spTree>
      <p:nvGrpSpPr>
        <p:cNvPr id="1" name=""/>
        <p:cNvGrpSpPr/>
        <p:nvPr/>
      </p:nvGrpSpPr>
      <p:grpSpPr>
        <a:xfrm>
          <a:off x="0" y="0"/>
          <a:ext cx="0" cy="0"/>
          <a:chOff x="0" y="0"/>
          <a:chExt cx="0" cy="0"/>
        </a:xfrm>
      </p:grpSpPr>
      <p:sp>
        <p:nvSpPr>
          <p:cNvPr id="8" name="Oval 7"/>
          <p:cNvSpPr/>
          <p:nvPr userDrawn="1"/>
        </p:nvSpPr>
        <p:spPr>
          <a:xfrm>
            <a:off x="3886019" y="170121"/>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p:nvPr>
        </p:nvSpPr>
        <p:spPr>
          <a:xfrm>
            <a:off x="5755872" y="2968846"/>
            <a:ext cx="5674128" cy="2910957"/>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511300"/>
            <a:ext cx="5674129" cy="1098369"/>
          </a:xfrm>
          <a:prstGeom prst="rect">
            <a:avLst/>
          </a:prstGeom>
        </p:spPr>
        <p:txBody>
          <a:bodyPr vert="horz" lIns="91440" tIns="45720" rIns="91440" bIns="45720" rtlCol="0" anchor="t">
            <a:norm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385545" y="0"/>
            <a:ext cx="3112567" cy="4933950"/>
          </a:xfrm>
        </p:spPr>
        <p:txBody>
          <a:bodyPr/>
          <a:lstStyle/>
          <a:p>
            <a:r>
              <a:rPr lang="en-US"/>
              <a:t>Click icon to add picture</a:t>
            </a:r>
          </a:p>
        </p:txBody>
      </p:sp>
      <p:sp>
        <p:nvSpPr>
          <p:cNvPr id="7" name="Picture Placeholder 6"/>
          <p:cNvSpPr>
            <a:spLocks noGrp="1"/>
          </p:cNvSpPr>
          <p:nvPr>
            <p:ph type="pic" sz="quarter" idx="17"/>
          </p:nvPr>
        </p:nvSpPr>
        <p:spPr>
          <a:xfrm>
            <a:off x="3691772" y="1456919"/>
            <a:ext cx="1524000" cy="4933950"/>
          </a:xfrm>
        </p:spPr>
        <p:txBody>
          <a:bodyPr/>
          <a:lstStyle/>
          <a:p>
            <a:r>
              <a:rPr lang="en-US"/>
              <a:t>Click icon to add picture</a:t>
            </a:r>
          </a:p>
        </p:txBody>
      </p:sp>
      <p:sp>
        <p:nvSpPr>
          <p:cNvPr id="12" name="Slide Number Placeholder 1">
            <a:extLst>
              <a:ext uri="{FF2B5EF4-FFF2-40B4-BE49-F238E27FC236}">
                <a16:creationId xmlns:a16="http://schemas.microsoft.com/office/drawing/2014/main" id="{2D6152F2-D336-4609-99B7-FEE96BCE945C}"/>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4108547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1_Big Photo">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5980670" y="2125363"/>
            <a:ext cx="5449329" cy="34992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980670" y="669436"/>
            <a:ext cx="5449330" cy="1179247"/>
          </a:xfrm>
          <a:prstGeom prst="rect">
            <a:avLst/>
          </a:prstGeom>
        </p:spPr>
        <p:txBody>
          <a:bodyPr vert="horz" lIns="91440" tIns="45720" rIns="91440" bIns="45720" rtlCol="0" anchor="t">
            <a:normAutofit/>
          </a:bodyPr>
          <a:lstStyle/>
          <a:p>
            <a:r>
              <a:rPr lang="en-US"/>
              <a:t>CLICK TO EDIT MASTER TITLE STYLE</a:t>
            </a:r>
          </a:p>
        </p:txBody>
      </p:sp>
      <p:sp>
        <p:nvSpPr>
          <p:cNvPr id="8" name="Picture Placeholder 5">
            <a:extLst>
              <a:ext uri="{FF2B5EF4-FFF2-40B4-BE49-F238E27FC236}">
                <a16:creationId xmlns:a16="http://schemas.microsoft.com/office/drawing/2014/main" id="{BF79CC8E-614E-4CAD-A208-2E803E9B0C80}"/>
              </a:ext>
            </a:extLst>
          </p:cNvPr>
          <p:cNvSpPr>
            <a:spLocks noGrp="1"/>
          </p:cNvSpPr>
          <p:nvPr>
            <p:ph type="pic" sz="quarter" idx="10"/>
          </p:nvPr>
        </p:nvSpPr>
        <p:spPr>
          <a:xfrm>
            <a:off x="337751" y="510364"/>
            <a:ext cx="4985544" cy="5737401"/>
          </a:xfrm>
          <a:custGeom>
            <a:avLst/>
            <a:gdLst>
              <a:gd name="connsiteX0" fmla="*/ 4985544 w 4985544"/>
              <a:gd name="connsiteY0" fmla="*/ 0 h 5737401"/>
              <a:gd name="connsiteX1" fmla="*/ 4974338 w 4985544"/>
              <a:gd name="connsiteY1" fmla="*/ 5737401 h 5737401"/>
              <a:gd name="connsiteX2" fmla="*/ 0 w 4985544"/>
              <a:gd name="connsiteY2" fmla="*/ 2878405 h 5737401"/>
            </a:gdLst>
            <a:ahLst/>
            <a:cxnLst>
              <a:cxn ang="0">
                <a:pos x="connsiteX0" y="connsiteY0"/>
              </a:cxn>
              <a:cxn ang="0">
                <a:pos x="connsiteX1" y="connsiteY1"/>
              </a:cxn>
              <a:cxn ang="0">
                <a:pos x="connsiteX2" y="connsiteY2"/>
              </a:cxn>
            </a:cxnLst>
            <a:rect l="l" t="t" r="r" b="b"/>
            <a:pathLst>
              <a:path w="4985544" h="5737401">
                <a:moveTo>
                  <a:pt x="4985544" y="0"/>
                </a:moveTo>
                <a:lnTo>
                  <a:pt x="4974338" y="5737401"/>
                </a:lnTo>
                <a:lnTo>
                  <a:pt x="0" y="2878405"/>
                </a:lnTo>
                <a:close/>
              </a:path>
            </a:pathLst>
          </a:custGeom>
        </p:spPr>
        <p:txBody>
          <a:bodyPr wrap="square">
            <a:noAutofit/>
          </a:bodyPr>
          <a:lstStyle/>
          <a:p>
            <a:endParaRPr lang="en-US"/>
          </a:p>
        </p:txBody>
      </p:sp>
      <p:sp>
        <p:nvSpPr>
          <p:cNvPr id="6" name="Oval 5"/>
          <p:cNvSpPr/>
          <p:nvPr userDrawn="1"/>
        </p:nvSpPr>
        <p:spPr>
          <a:xfrm>
            <a:off x="1137566" y="3695814"/>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D107BA6F-4748-414B-8803-5892118C2743}"/>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353049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ontent Slide">
    <p:bg>
      <p:bgPr>
        <a:solidFill>
          <a:schemeClr val="bg1"/>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5" name="Content Placeholder 4"/>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555352352"/>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2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Mantu\Arp 2020\Amaris rebranding\Batch-1\e-3.png">
            <a:extLst>
              <a:ext uri="{FF2B5EF4-FFF2-40B4-BE49-F238E27FC236}">
                <a16:creationId xmlns:a16="http://schemas.microsoft.com/office/drawing/2014/main" id="{32D3B8C0-0C3A-4856-8F61-5905A302CBD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3018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4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Mantu\Arp 2020\Amaris rebranding\Batch-1\e-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69431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6_Basic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58333" y="190500"/>
            <a:ext cx="10383916" cy="1325563"/>
          </a:xfrm>
          <a:prstGeom prst="rect">
            <a:avLst/>
          </a:prstGeom>
        </p:spPr>
        <p:txBody>
          <a:bodyPr vert="horz" lIns="91440" tIns="45720" rIns="91440" bIns="45720" rtlCol="0" anchor="t">
            <a:normAutofit/>
          </a:bodyPr>
          <a:lstStyle/>
          <a:p>
            <a:r>
              <a:rPr lang="en-US"/>
              <a:t>CLICK TO EDIT MASTER TITLE STYLE</a:t>
            </a:r>
          </a:p>
        </p:txBody>
      </p:sp>
      <p:sp>
        <p:nvSpPr>
          <p:cNvPr id="7" name="Text Placeholder 10"/>
          <p:cNvSpPr>
            <a:spLocks noGrp="1"/>
          </p:cNvSpPr>
          <p:nvPr>
            <p:ph type="body" sz="quarter" idx="13"/>
          </p:nvPr>
        </p:nvSpPr>
        <p:spPr>
          <a:xfrm>
            <a:off x="658332" y="1909240"/>
            <a:ext cx="10383916" cy="40244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
            <a:extLst>
              <a:ext uri="{FF2B5EF4-FFF2-40B4-BE49-F238E27FC236}">
                <a16:creationId xmlns:a16="http://schemas.microsoft.com/office/drawing/2014/main" id="{38C8E730-7E16-48DB-B3AA-216ACE7953F6}"/>
              </a:ext>
            </a:extLst>
          </p:cNvPr>
          <p:cNvSpPr>
            <a:spLocks noGrp="1"/>
          </p:cNvSpPr>
          <p:nvPr>
            <p:ph type="sldNum" sz="quarter" idx="4"/>
          </p:nvPr>
        </p:nvSpPr>
        <p:spPr>
          <a:xfrm>
            <a:off x="11695815" y="396533"/>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918139571"/>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Basic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58333" y="190501"/>
            <a:ext cx="10383916" cy="721672"/>
          </a:xfrm>
          <a:prstGeom prst="rect">
            <a:avLst/>
          </a:prstGeom>
        </p:spPr>
        <p:txBody>
          <a:bodyPr vert="horz" lIns="91440" tIns="45720" rIns="91440" bIns="45720" rtlCol="0" anchor="t">
            <a:normAutofit/>
          </a:bodyPr>
          <a:lstStyle/>
          <a:p>
            <a:r>
              <a:rPr lang="en-US"/>
              <a:t>CLICK TO EDIT MASTER TITLE STYLE</a:t>
            </a:r>
          </a:p>
        </p:txBody>
      </p:sp>
      <p:sp>
        <p:nvSpPr>
          <p:cNvPr id="11" name="Slide Number Placeholder 1">
            <a:extLst>
              <a:ext uri="{FF2B5EF4-FFF2-40B4-BE49-F238E27FC236}">
                <a16:creationId xmlns:a16="http://schemas.microsoft.com/office/drawing/2014/main" id="{38C8E730-7E16-48DB-B3AA-216ACE7953F6}"/>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
        <p:nvSpPr>
          <p:cNvPr id="44" name="Picture Placeholder 43">
            <a:extLst>
              <a:ext uri="{FF2B5EF4-FFF2-40B4-BE49-F238E27FC236}">
                <a16:creationId xmlns:a16="http://schemas.microsoft.com/office/drawing/2014/main" id="{411A7495-CCA6-4CDA-A26F-3C112875DC57}"/>
              </a:ext>
            </a:extLst>
          </p:cNvPr>
          <p:cNvSpPr>
            <a:spLocks noGrp="1"/>
          </p:cNvSpPr>
          <p:nvPr>
            <p:ph type="pic" sz="quarter" idx="10"/>
          </p:nvPr>
        </p:nvSpPr>
        <p:spPr>
          <a:xfrm>
            <a:off x="655474" y="1235320"/>
            <a:ext cx="785813" cy="787400"/>
          </a:xfrm>
          <a:prstGeom prst="ellipse">
            <a:avLst/>
          </a:prstGeom>
        </p:spPr>
        <p:txBody>
          <a:bodyPr>
            <a:normAutofit/>
          </a:bodyPr>
          <a:lstStyle>
            <a:lvl1pPr algn="ctr">
              <a:defRPr sz="700"/>
            </a:lvl1pPr>
          </a:lstStyle>
          <a:p>
            <a:endParaRPr lang="en-US"/>
          </a:p>
        </p:txBody>
      </p:sp>
      <p:sp>
        <p:nvSpPr>
          <p:cNvPr id="45" name="Picture Placeholder 43">
            <a:extLst>
              <a:ext uri="{FF2B5EF4-FFF2-40B4-BE49-F238E27FC236}">
                <a16:creationId xmlns:a16="http://schemas.microsoft.com/office/drawing/2014/main" id="{082784E8-5335-4FD6-BF82-5695CE9D9AE9}"/>
              </a:ext>
            </a:extLst>
          </p:cNvPr>
          <p:cNvSpPr>
            <a:spLocks noGrp="1"/>
          </p:cNvSpPr>
          <p:nvPr>
            <p:ph type="pic" sz="quarter" idx="11"/>
          </p:nvPr>
        </p:nvSpPr>
        <p:spPr>
          <a:xfrm>
            <a:off x="3043826" y="1223621"/>
            <a:ext cx="785813" cy="787400"/>
          </a:xfrm>
          <a:prstGeom prst="ellipse">
            <a:avLst/>
          </a:prstGeom>
        </p:spPr>
        <p:txBody>
          <a:bodyPr>
            <a:normAutofit/>
          </a:bodyPr>
          <a:lstStyle>
            <a:lvl1pPr algn="ctr">
              <a:defRPr sz="700"/>
            </a:lvl1pPr>
          </a:lstStyle>
          <a:p>
            <a:endParaRPr lang="en-US"/>
          </a:p>
        </p:txBody>
      </p:sp>
      <p:sp>
        <p:nvSpPr>
          <p:cNvPr id="46" name="Picture Placeholder 43">
            <a:extLst>
              <a:ext uri="{FF2B5EF4-FFF2-40B4-BE49-F238E27FC236}">
                <a16:creationId xmlns:a16="http://schemas.microsoft.com/office/drawing/2014/main" id="{7010504C-9280-45BC-89EA-4936115E9F57}"/>
              </a:ext>
            </a:extLst>
          </p:cNvPr>
          <p:cNvSpPr>
            <a:spLocks noGrp="1"/>
          </p:cNvSpPr>
          <p:nvPr>
            <p:ph type="pic" sz="quarter" idx="12"/>
          </p:nvPr>
        </p:nvSpPr>
        <p:spPr>
          <a:xfrm>
            <a:off x="5605177" y="1223621"/>
            <a:ext cx="785813" cy="787400"/>
          </a:xfrm>
          <a:prstGeom prst="ellipse">
            <a:avLst/>
          </a:prstGeom>
        </p:spPr>
        <p:txBody>
          <a:bodyPr>
            <a:normAutofit/>
          </a:bodyPr>
          <a:lstStyle>
            <a:lvl1pPr algn="ctr">
              <a:defRPr sz="700"/>
            </a:lvl1pPr>
          </a:lstStyle>
          <a:p>
            <a:endParaRPr lang="en-US"/>
          </a:p>
        </p:txBody>
      </p:sp>
      <p:sp>
        <p:nvSpPr>
          <p:cNvPr id="47" name="Picture Placeholder 43">
            <a:extLst>
              <a:ext uri="{FF2B5EF4-FFF2-40B4-BE49-F238E27FC236}">
                <a16:creationId xmlns:a16="http://schemas.microsoft.com/office/drawing/2014/main" id="{E24EC6F9-0185-48C1-9071-CEF2DBDD7C52}"/>
              </a:ext>
            </a:extLst>
          </p:cNvPr>
          <p:cNvSpPr>
            <a:spLocks noGrp="1"/>
          </p:cNvSpPr>
          <p:nvPr>
            <p:ph type="pic" sz="quarter" idx="13"/>
          </p:nvPr>
        </p:nvSpPr>
        <p:spPr>
          <a:xfrm>
            <a:off x="655474" y="2221600"/>
            <a:ext cx="785813" cy="787400"/>
          </a:xfrm>
          <a:prstGeom prst="ellipse">
            <a:avLst/>
          </a:prstGeom>
        </p:spPr>
        <p:txBody>
          <a:bodyPr>
            <a:normAutofit/>
          </a:bodyPr>
          <a:lstStyle>
            <a:lvl1pPr algn="ctr">
              <a:defRPr sz="700"/>
            </a:lvl1pPr>
          </a:lstStyle>
          <a:p>
            <a:endParaRPr lang="en-US"/>
          </a:p>
        </p:txBody>
      </p:sp>
      <p:sp>
        <p:nvSpPr>
          <p:cNvPr id="48" name="Picture Placeholder 43">
            <a:extLst>
              <a:ext uri="{FF2B5EF4-FFF2-40B4-BE49-F238E27FC236}">
                <a16:creationId xmlns:a16="http://schemas.microsoft.com/office/drawing/2014/main" id="{4BA906B8-FFF8-4F6C-930E-3B0A38745562}"/>
              </a:ext>
            </a:extLst>
          </p:cNvPr>
          <p:cNvSpPr>
            <a:spLocks noGrp="1"/>
          </p:cNvSpPr>
          <p:nvPr>
            <p:ph type="pic" sz="quarter" idx="14"/>
          </p:nvPr>
        </p:nvSpPr>
        <p:spPr>
          <a:xfrm>
            <a:off x="3043826" y="2209901"/>
            <a:ext cx="785813" cy="787400"/>
          </a:xfrm>
          <a:prstGeom prst="ellipse">
            <a:avLst/>
          </a:prstGeom>
        </p:spPr>
        <p:txBody>
          <a:bodyPr>
            <a:normAutofit/>
          </a:bodyPr>
          <a:lstStyle>
            <a:lvl1pPr algn="ctr">
              <a:defRPr sz="700"/>
            </a:lvl1pPr>
          </a:lstStyle>
          <a:p>
            <a:endParaRPr lang="en-US"/>
          </a:p>
        </p:txBody>
      </p:sp>
      <p:sp>
        <p:nvSpPr>
          <p:cNvPr id="49" name="Picture Placeholder 43">
            <a:extLst>
              <a:ext uri="{FF2B5EF4-FFF2-40B4-BE49-F238E27FC236}">
                <a16:creationId xmlns:a16="http://schemas.microsoft.com/office/drawing/2014/main" id="{0225B9FB-F462-4A10-A3F8-2D6F15378F9F}"/>
              </a:ext>
            </a:extLst>
          </p:cNvPr>
          <p:cNvSpPr>
            <a:spLocks noGrp="1"/>
          </p:cNvSpPr>
          <p:nvPr>
            <p:ph type="pic" sz="quarter" idx="15"/>
          </p:nvPr>
        </p:nvSpPr>
        <p:spPr>
          <a:xfrm>
            <a:off x="5605177" y="2209901"/>
            <a:ext cx="785813" cy="787400"/>
          </a:xfrm>
          <a:prstGeom prst="ellipse">
            <a:avLst/>
          </a:prstGeom>
        </p:spPr>
        <p:txBody>
          <a:bodyPr>
            <a:normAutofit/>
          </a:bodyPr>
          <a:lstStyle>
            <a:lvl1pPr algn="ctr">
              <a:defRPr sz="700"/>
            </a:lvl1pPr>
          </a:lstStyle>
          <a:p>
            <a:endParaRPr lang="en-US"/>
          </a:p>
        </p:txBody>
      </p:sp>
      <p:sp>
        <p:nvSpPr>
          <p:cNvPr id="52" name="Picture Placeholder 43">
            <a:extLst>
              <a:ext uri="{FF2B5EF4-FFF2-40B4-BE49-F238E27FC236}">
                <a16:creationId xmlns:a16="http://schemas.microsoft.com/office/drawing/2014/main" id="{BDCCA15A-2DE9-4826-9FCC-2ABD91E676F0}"/>
              </a:ext>
            </a:extLst>
          </p:cNvPr>
          <p:cNvSpPr>
            <a:spLocks noGrp="1"/>
          </p:cNvSpPr>
          <p:nvPr>
            <p:ph type="pic" sz="quarter" idx="16"/>
          </p:nvPr>
        </p:nvSpPr>
        <p:spPr>
          <a:xfrm>
            <a:off x="612123" y="4441581"/>
            <a:ext cx="785813" cy="787400"/>
          </a:xfrm>
          <a:prstGeom prst="ellipse">
            <a:avLst/>
          </a:prstGeom>
        </p:spPr>
        <p:txBody>
          <a:bodyPr>
            <a:normAutofit/>
          </a:bodyPr>
          <a:lstStyle>
            <a:lvl1pPr algn="ctr">
              <a:defRPr sz="700"/>
            </a:lvl1pPr>
          </a:lstStyle>
          <a:p>
            <a:endParaRPr lang="en-US"/>
          </a:p>
        </p:txBody>
      </p:sp>
      <p:sp>
        <p:nvSpPr>
          <p:cNvPr id="53" name="Picture Placeholder 43">
            <a:extLst>
              <a:ext uri="{FF2B5EF4-FFF2-40B4-BE49-F238E27FC236}">
                <a16:creationId xmlns:a16="http://schemas.microsoft.com/office/drawing/2014/main" id="{B720ACD7-B634-40AB-AA4F-A55C2A1E0DD0}"/>
              </a:ext>
            </a:extLst>
          </p:cNvPr>
          <p:cNvSpPr>
            <a:spLocks noGrp="1"/>
          </p:cNvSpPr>
          <p:nvPr>
            <p:ph type="pic" sz="quarter" idx="17"/>
          </p:nvPr>
        </p:nvSpPr>
        <p:spPr>
          <a:xfrm>
            <a:off x="638546" y="5435356"/>
            <a:ext cx="785813" cy="787400"/>
          </a:xfrm>
          <a:prstGeom prst="ellipse">
            <a:avLst/>
          </a:prstGeom>
        </p:spPr>
        <p:txBody>
          <a:bodyPr>
            <a:normAutofit/>
          </a:bodyPr>
          <a:lstStyle>
            <a:lvl1pPr algn="ctr">
              <a:defRPr sz="700"/>
            </a:lvl1pPr>
          </a:lstStyle>
          <a:p>
            <a:endParaRPr lang="en-US"/>
          </a:p>
        </p:txBody>
      </p:sp>
      <p:sp>
        <p:nvSpPr>
          <p:cNvPr id="54" name="Picture Placeholder 43">
            <a:extLst>
              <a:ext uri="{FF2B5EF4-FFF2-40B4-BE49-F238E27FC236}">
                <a16:creationId xmlns:a16="http://schemas.microsoft.com/office/drawing/2014/main" id="{95013140-8106-4927-8004-9FEEB54EE5E4}"/>
              </a:ext>
            </a:extLst>
          </p:cNvPr>
          <p:cNvSpPr>
            <a:spLocks noGrp="1"/>
          </p:cNvSpPr>
          <p:nvPr>
            <p:ph type="pic" sz="quarter" idx="18"/>
          </p:nvPr>
        </p:nvSpPr>
        <p:spPr>
          <a:xfrm>
            <a:off x="2221847" y="4441581"/>
            <a:ext cx="785813" cy="787400"/>
          </a:xfrm>
          <a:prstGeom prst="ellipse">
            <a:avLst/>
          </a:prstGeom>
        </p:spPr>
        <p:txBody>
          <a:bodyPr>
            <a:normAutofit/>
          </a:bodyPr>
          <a:lstStyle>
            <a:lvl1pPr algn="ctr">
              <a:defRPr sz="700"/>
            </a:lvl1pPr>
          </a:lstStyle>
          <a:p>
            <a:endParaRPr lang="en-US"/>
          </a:p>
        </p:txBody>
      </p:sp>
      <p:sp>
        <p:nvSpPr>
          <p:cNvPr id="55" name="Picture Placeholder 43">
            <a:extLst>
              <a:ext uri="{FF2B5EF4-FFF2-40B4-BE49-F238E27FC236}">
                <a16:creationId xmlns:a16="http://schemas.microsoft.com/office/drawing/2014/main" id="{DF42CEC0-BFFC-4235-9457-19255037846E}"/>
              </a:ext>
            </a:extLst>
          </p:cNvPr>
          <p:cNvSpPr>
            <a:spLocks noGrp="1"/>
          </p:cNvSpPr>
          <p:nvPr>
            <p:ph type="pic" sz="quarter" idx="19"/>
          </p:nvPr>
        </p:nvSpPr>
        <p:spPr>
          <a:xfrm>
            <a:off x="2248270" y="5435356"/>
            <a:ext cx="785813" cy="787400"/>
          </a:xfrm>
          <a:prstGeom prst="ellipse">
            <a:avLst/>
          </a:prstGeom>
        </p:spPr>
        <p:txBody>
          <a:bodyPr>
            <a:normAutofit/>
          </a:bodyPr>
          <a:lstStyle>
            <a:lvl1pPr algn="ctr">
              <a:defRPr sz="700"/>
            </a:lvl1pPr>
          </a:lstStyle>
          <a:p>
            <a:endParaRPr lang="en-US"/>
          </a:p>
        </p:txBody>
      </p:sp>
      <p:sp>
        <p:nvSpPr>
          <p:cNvPr id="56" name="Picture Placeholder 43">
            <a:extLst>
              <a:ext uri="{FF2B5EF4-FFF2-40B4-BE49-F238E27FC236}">
                <a16:creationId xmlns:a16="http://schemas.microsoft.com/office/drawing/2014/main" id="{6BE8AE2D-C337-4C89-BBF9-EDAA8A914A18}"/>
              </a:ext>
            </a:extLst>
          </p:cNvPr>
          <p:cNvSpPr>
            <a:spLocks noGrp="1"/>
          </p:cNvSpPr>
          <p:nvPr>
            <p:ph type="pic" sz="quarter" idx="20"/>
          </p:nvPr>
        </p:nvSpPr>
        <p:spPr>
          <a:xfrm>
            <a:off x="3742261" y="4441581"/>
            <a:ext cx="785813" cy="787400"/>
          </a:xfrm>
          <a:prstGeom prst="ellipse">
            <a:avLst/>
          </a:prstGeom>
        </p:spPr>
        <p:txBody>
          <a:bodyPr>
            <a:normAutofit/>
          </a:bodyPr>
          <a:lstStyle>
            <a:lvl1pPr algn="ctr">
              <a:defRPr sz="700"/>
            </a:lvl1pPr>
          </a:lstStyle>
          <a:p>
            <a:endParaRPr lang="en-US"/>
          </a:p>
        </p:txBody>
      </p:sp>
      <p:sp>
        <p:nvSpPr>
          <p:cNvPr id="57" name="Picture Placeholder 43">
            <a:extLst>
              <a:ext uri="{FF2B5EF4-FFF2-40B4-BE49-F238E27FC236}">
                <a16:creationId xmlns:a16="http://schemas.microsoft.com/office/drawing/2014/main" id="{23A123B3-0C2F-40D4-878C-4E598033983A}"/>
              </a:ext>
            </a:extLst>
          </p:cNvPr>
          <p:cNvSpPr>
            <a:spLocks noGrp="1"/>
          </p:cNvSpPr>
          <p:nvPr>
            <p:ph type="pic" sz="quarter" idx="21"/>
          </p:nvPr>
        </p:nvSpPr>
        <p:spPr>
          <a:xfrm>
            <a:off x="3768684" y="5435356"/>
            <a:ext cx="785813" cy="787400"/>
          </a:xfrm>
          <a:prstGeom prst="ellipse">
            <a:avLst/>
          </a:prstGeom>
        </p:spPr>
        <p:txBody>
          <a:bodyPr>
            <a:normAutofit/>
          </a:bodyPr>
          <a:lstStyle>
            <a:lvl1pPr algn="ctr">
              <a:defRPr sz="700"/>
            </a:lvl1pPr>
          </a:lstStyle>
          <a:p>
            <a:endParaRPr lang="en-US"/>
          </a:p>
        </p:txBody>
      </p:sp>
      <p:sp>
        <p:nvSpPr>
          <p:cNvPr id="58" name="Picture Placeholder 43">
            <a:extLst>
              <a:ext uri="{FF2B5EF4-FFF2-40B4-BE49-F238E27FC236}">
                <a16:creationId xmlns:a16="http://schemas.microsoft.com/office/drawing/2014/main" id="{40585D6D-37D2-41AC-BA0A-375AB523668E}"/>
              </a:ext>
            </a:extLst>
          </p:cNvPr>
          <p:cNvSpPr>
            <a:spLocks noGrp="1"/>
          </p:cNvSpPr>
          <p:nvPr>
            <p:ph type="pic" sz="quarter" idx="22"/>
          </p:nvPr>
        </p:nvSpPr>
        <p:spPr>
          <a:xfrm>
            <a:off x="5703093" y="4441581"/>
            <a:ext cx="785813" cy="787400"/>
          </a:xfrm>
          <a:prstGeom prst="ellipse">
            <a:avLst/>
          </a:prstGeom>
        </p:spPr>
        <p:txBody>
          <a:bodyPr>
            <a:normAutofit/>
          </a:bodyPr>
          <a:lstStyle>
            <a:lvl1pPr algn="ctr">
              <a:defRPr sz="700"/>
            </a:lvl1pPr>
          </a:lstStyle>
          <a:p>
            <a:endParaRPr lang="en-US"/>
          </a:p>
        </p:txBody>
      </p:sp>
      <p:sp>
        <p:nvSpPr>
          <p:cNvPr id="59" name="Picture Placeholder 43">
            <a:extLst>
              <a:ext uri="{FF2B5EF4-FFF2-40B4-BE49-F238E27FC236}">
                <a16:creationId xmlns:a16="http://schemas.microsoft.com/office/drawing/2014/main" id="{B183288A-6C37-4FD6-BBB3-7DA7ACCC4120}"/>
              </a:ext>
            </a:extLst>
          </p:cNvPr>
          <p:cNvSpPr>
            <a:spLocks noGrp="1"/>
          </p:cNvSpPr>
          <p:nvPr>
            <p:ph type="pic" sz="quarter" idx="23"/>
          </p:nvPr>
        </p:nvSpPr>
        <p:spPr>
          <a:xfrm>
            <a:off x="5703093" y="5435356"/>
            <a:ext cx="785813" cy="787400"/>
          </a:xfrm>
          <a:prstGeom prst="ellipse">
            <a:avLst/>
          </a:prstGeom>
        </p:spPr>
        <p:txBody>
          <a:bodyPr>
            <a:normAutofit/>
          </a:bodyPr>
          <a:lstStyle>
            <a:lvl1pPr algn="ctr">
              <a:defRPr sz="700"/>
            </a:lvl1pPr>
          </a:lstStyle>
          <a:p>
            <a:endParaRPr lang="en-US"/>
          </a:p>
        </p:txBody>
      </p:sp>
      <p:sp>
        <p:nvSpPr>
          <p:cNvPr id="60" name="Picture Placeholder 43">
            <a:extLst>
              <a:ext uri="{FF2B5EF4-FFF2-40B4-BE49-F238E27FC236}">
                <a16:creationId xmlns:a16="http://schemas.microsoft.com/office/drawing/2014/main" id="{0D61949B-94B0-477A-B071-87E36F5B18CC}"/>
              </a:ext>
            </a:extLst>
          </p:cNvPr>
          <p:cNvSpPr>
            <a:spLocks noGrp="1"/>
          </p:cNvSpPr>
          <p:nvPr>
            <p:ph type="pic" sz="quarter" idx="24"/>
          </p:nvPr>
        </p:nvSpPr>
        <p:spPr>
          <a:xfrm>
            <a:off x="7024816" y="4441581"/>
            <a:ext cx="785813" cy="787400"/>
          </a:xfrm>
          <a:prstGeom prst="ellipse">
            <a:avLst/>
          </a:prstGeom>
        </p:spPr>
        <p:txBody>
          <a:bodyPr>
            <a:normAutofit/>
          </a:bodyPr>
          <a:lstStyle>
            <a:lvl1pPr algn="ctr">
              <a:defRPr sz="700"/>
            </a:lvl1pPr>
          </a:lstStyle>
          <a:p>
            <a:endParaRPr lang="en-US"/>
          </a:p>
        </p:txBody>
      </p:sp>
      <p:sp>
        <p:nvSpPr>
          <p:cNvPr id="61" name="Picture Placeholder 43">
            <a:extLst>
              <a:ext uri="{FF2B5EF4-FFF2-40B4-BE49-F238E27FC236}">
                <a16:creationId xmlns:a16="http://schemas.microsoft.com/office/drawing/2014/main" id="{A0749A61-CEE0-4DF8-8E84-2EC5A4AD415A}"/>
              </a:ext>
            </a:extLst>
          </p:cNvPr>
          <p:cNvSpPr>
            <a:spLocks noGrp="1"/>
          </p:cNvSpPr>
          <p:nvPr>
            <p:ph type="pic" sz="quarter" idx="25"/>
          </p:nvPr>
        </p:nvSpPr>
        <p:spPr>
          <a:xfrm>
            <a:off x="7024816" y="5435356"/>
            <a:ext cx="785813" cy="787400"/>
          </a:xfrm>
          <a:prstGeom prst="ellipse">
            <a:avLst/>
          </a:prstGeom>
        </p:spPr>
        <p:txBody>
          <a:bodyPr>
            <a:normAutofit/>
          </a:bodyPr>
          <a:lstStyle>
            <a:lvl1pPr algn="ctr">
              <a:defRPr sz="700"/>
            </a:lvl1pPr>
          </a:lstStyle>
          <a:p>
            <a:endParaRPr lang="en-US"/>
          </a:p>
        </p:txBody>
      </p:sp>
      <p:sp>
        <p:nvSpPr>
          <p:cNvPr id="62" name="Picture Placeholder 43">
            <a:extLst>
              <a:ext uri="{FF2B5EF4-FFF2-40B4-BE49-F238E27FC236}">
                <a16:creationId xmlns:a16="http://schemas.microsoft.com/office/drawing/2014/main" id="{1A6B78A6-9351-458E-B853-46063EC35B81}"/>
              </a:ext>
            </a:extLst>
          </p:cNvPr>
          <p:cNvSpPr>
            <a:spLocks noGrp="1"/>
          </p:cNvSpPr>
          <p:nvPr>
            <p:ph type="pic" sz="quarter" idx="26"/>
          </p:nvPr>
        </p:nvSpPr>
        <p:spPr>
          <a:xfrm>
            <a:off x="8429667" y="4441581"/>
            <a:ext cx="785813" cy="787400"/>
          </a:xfrm>
          <a:prstGeom prst="ellipse">
            <a:avLst/>
          </a:prstGeom>
        </p:spPr>
        <p:txBody>
          <a:bodyPr>
            <a:normAutofit/>
          </a:bodyPr>
          <a:lstStyle>
            <a:lvl1pPr algn="ctr">
              <a:defRPr sz="700"/>
            </a:lvl1pPr>
          </a:lstStyle>
          <a:p>
            <a:endParaRPr lang="en-US"/>
          </a:p>
        </p:txBody>
      </p:sp>
      <p:sp>
        <p:nvSpPr>
          <p:cNvPr id="63" name="Picture Placeholder 43">
            <a:extLst>
              <a:ext uri="{FF2B5EF4-FFF2-40B4-BE49-F238E27FC236}">
                <a16:creationId xmlns:a16="http://schemas.microsoft.com/office/drawing/2014/main" id="{86E42CDD-9A0B-4AB8-9620-6DD502457B91}"/>
              </a:ext>
            </a:extLst>
          </p:cNvPr>
          <p:cNvSpPr>
            <a:spLocks noGrp="1"/>
          </p:cNvSpPr>
          <p:nvPr>
            <p:ph type="pic" sz="quarter" idx="27"/>
          </p:nvPr>
        </p:nvSpPr>
        <p:spPr>
          <a:xfrm>
            <a:off x="8429667" y="5435356"/>
            <a:ext cx="785813" cy="787400"/>
          </a:xfrm>
          <a:prstGeom prst="ellipse">
            <a:avLst/>
          </a:prstGeom>
        </p:spPr>
        <p:txBody>
          <a:bodyPr>
            <a:normAutofit/>
          </a:bodyPr>
          <a:lstStyle>
            <a:lvl1pPr algn="ctr">
              <a:defRPr sz="700"/>
            </a:lvl1pPr>
          </a:lstStyle>
          <a:p>
            <a:endParaRPr lang="en-US"/>
          </a:p>
        </p:txBody>
      </p:sp>
      <p:sp>
        <p:nvSpPr>
          <p:cNvPr id="64" name="Picture Placeholder 43">
            <a:extLst>
              <a:ext uri="{FF2B5EF4-FFF2-40B4-BE49-F238E27FC236}">
                <a16:creationId xmlns:a16="http://schemas.microsoft.com/office/drawing/2014/main" id="{5CBE483B-1B0E-4A12-B681-062FC7EABAE8}"/>
              </a:ext>
            </a:extLst>
          </p:cNvPr>
          <p:cNvSpPr>
            <a:spLocks noGrp="1"/>
          </p:cNvSpPr>
          <p:nvPr>
            <p:ph type="pic" sz="quarter" idx="28"/>
          </p:nvPr>
        </p:nvSpPr>
        <p:spPr>
          <a:xfrm>
            <a:off x="9726452" y="4441581"/>
            <a:ext cx="785813" cy="787400"/>
          </a:xfrm>
          <a:prstGeom prst="ellipse">
            <a:avLst/>
          </a:prstGeom>
        </p:spPr>
        <p:txBody>
          <a:bodyPr>
            <a:normAutofit/>
          </a:bodyPr>
          <a:lstStyle>
            <a:lvl1pPr algn="ctr">
              <a:defRPr sz="700"/>
            </a:lvl1pPr>
          </a:lstStyle>
          <a:p>
            <a:endParaRPr lang="en-US"/>
          </a:p>
        </p:txBody>
      </p:sp>
    </p:spTree>
    <p:extLst>
      <p:ext uri="{BB962C8B-B14F-4D97-AF65-F5344CB8AC3E}">
        <p14:creationId xmlns:p14="http://schemas.microsoft.com/office/powerpoint/2010/main" val="1364473230"/>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33_Lists">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842D4274-198F-4189-9721-15DAAA024328}"/>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112704179"/>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695176" y="388620"/>
            <a:ext cx="496824" cy="245363"/>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0650047" y="6122212"/>
            <a:ext cx="1381709" cy="392582"/>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1" i="0">
                <a:solidFill>
                  <a:schemeClr val="bg1"/>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8308040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3AF60FA-EAB1-43AD-94A0-270A8C2130C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3139606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ntro-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Mantu\Arp 2020\Amaris rebranding\Batch-1\logo-pink-full.png">
            <a:extLst>
              <a:ext uri="{FF2B5EF4-FFF2-40B4-BE49-F238E27FC236}">
                <a16:creationId xmlns:a16="http://schemas.microsoft.com/office/drawing/2014/main" id="{C25A52AC-3864-4C50-8EC5-F14BAAA6FAF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0437" y="2414587"/>
            <a:ext cx="5191126"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220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Intro-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974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ntro-titl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221414"/>
            <a:ext cx="12192000" cy="2211387"/>
          </a:xfrm>
        </p:spPr>
        <p:txBody>
          <a:bodyPr anchor="ctr">
            <a:normAutofit/>
          </a:bodyPr>
          <a:lstStyle>
            <a:lvl1pPr marL="0" indent="0" algn="ctr">
              <a:buNone/>
              <a:defRPr sz="5400" b="0">
                <a:solidFill>
                  <a:schemeClr val="bg2"/>
                </a:solidFill>
              </a:defRPr>
            </a:lvl1pPr>
          </a:lstStyle>
          <a:p>
            <a:pPr lvl="0"/>
            <a:r>
              <a:rPr lang="en-US"/>
              <a:t>Click to edit text</a:t>
            </a:r>
          </a:p>
        </p:txBody>
      </p:sp>
      <p:pic>
        <p:nvPicPr>
          <p:cNvPr id="5" name="Picture 2" descr="F:\Mantu\Arp 2020\Amaris rebranding\Batch-1\logo-pink-full.png">
            <a:extLst>
              <a:ext uri="{FF2B5EF4-FFF2-40B4-BE49-F238E27FC236}">
                <a16:creationId xmlns:a16="http://schemas.microsoft.com/office/drawing/2014/main" id="{EDFBBF49-9B65-41AF-9A18-8CCE71CEA43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69305" y="5654226"/>
            <a:ext cx="2053390" cy="8025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logo&#10;&#10;Description automatically generated">
            <a:extLst>
              <a:ext uri="{FF2B5EF4-FFF2-40B4-BE49-F238E27FC236}">
                <a16:creationId xmlns:a16="http://schemas.microsoft.com/office/drawing/2014/main" id="{AA05FC03-0BBD-446A-825D-BF2C2F4ECBD0}"/>
              </a:ext>
            </a:extLst>
          </p:cNvPr>
          <p:cNvPicPr>
            <a:picLocks noChangeAspect="1"/>
          </p:cNvPicPr>
          <p:nvPr userDrawn="1"/>
        </p:nvPicPr>
        <p:blipFill rotWithShape="1">
          <a:blip r:embed="rId3">
            <a:alphaModFix amt="13000"/>
            <a:extLst>
              <a:ext uri="{28A0092B-C50C-407E-A947-70E740481C1C}">
                <a14:useLocalDpi xmlns:a14="http://schemas.microsoft.com/office/drawing/2010/main" val="0"/>
              </a:ext>
            </a:extLst>
          </a:blip>
          <a:srcRect l="61776" b="58947"/>
          <a:stretch/>
        </p:blipFill>
        <p:spPr>
          <a:xfrm>
            <a:off x="8488906" y="1"/>
            <a:ext cx="3703093" cy="2237152"/>
          </a:xfrm>
          <a:prstGeom prst="rect">
            <a:avLst/>
          </a:prstGeom>
        </p:spPr>
      </p:pic>
    </p:spTree>
    <p:extLst>
      <p:ext uri="{BB962C8B-B14F-4D97-AF65-F5344CB8AC3E}">
        <p14:creationId xmlns:p14="http://schemas.microsoft.com/office/powerpoint/2010/main" val="2222257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ontent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61BB2DB4-8CF9-4D41-8F68-A919AAE527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0" name="Title Placeholder 1">
            <a:extLst>
              <a:ext uri="{FF2B5EF4-FFF2-40B4-BE49-F238E27FC236}">
                <a16:creationId xmlns:a16="http://schemas.microsoft.com/office/drawing/2014/main" id="{7C877734-DDD5-4BC9-BA27-D66BD058EF13}"/>
              </a:ext>
            </a:extLst>
          </p:cNvPr>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11" name="Content Placeholder 4">
            <a:extLst>
              <a:ext uri="{FF2B5EF4-FFF2-40B4-BE49-F238E27FC236}">
                <a16:creationId xmlns:a16="http://schemas.microsoft.com/office/drawing/2014/main" id="{BFD52A35-F336-41D2-81B2-079EA1EF2E4C}"/>
              </a:ext>
            </a:extLst>
          </p:cNvPr>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022086"/>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C3D643-8B9C-4553-A6AD-E35529BE547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5"/>
          <p:cNvSpPr>
            <a:spLocks noGrp="1"/>
          </p:cNvSpPr>
          <p:nvPr>
            <p:ph type="body" sz="quarter" idx="23" hasCustomPrompt="1"/>
          </p:nvPr>
        </p:nvSpPr>
        <p:spPr>
          <a:xfrm>
            <a:off x="6596383" y="2522954"/>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8" name="Text Placeholder 15"/>
          <p:cNvSpPr>
            <a:spLocks noGrp="1"/>
          </p:cNvSpPr>
          <p:nvPr>
            <p:ph type="body" sz="quarter" idx="24" hasCustomPrompt="1"/>
          </p:nvPr>
        </p:nvSpPr>
        <p:spPr>
          <a:xfrm>
            <a:off x="6596383" y="3128432"/>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9" name="Text Placeholder 15"/>
          <p:cNvSpPr>
            <a:spLocks noGrp="1"/>
          </p:cNvSpPr>
          <p:nvPr>
            <p:ph type="body" sz="quarter" idx="25" hasCustomPrompt="1"/>
          </p:nvPr>
        </p:nvSpPr>
        <p:spPr>
          <a:xfrm>
            <a:off x="6596383" y="3733910"/>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20" name="Text Placeholder 15"/>
          <p:cNvSpPr>
            <a:spLocks noGrp="1"/>
          </p:cNvSpPr>
          <p:nvPr>
            <p:ph type="body" sz="quarter" idx="26" hasCustomPrompt="1"/>
          </p:nvPr>
        </p:nvSpPr>
        <p:spPr>
          <a:xfrm>
            <a:off x="6596383" y="4339388"/>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21" name="Text Placeholder 15"/>
          <p:cNvSpPr>
            <a:spLocks noGrp="1"/>
          </p:cNvSpPr>
          <p:nvPr>
            <p:ph type="body" sz="quarter" idx="27" hasCustomPrompt="1"/>
          </p:nvPr>
        </p:nvSpPr>
        <p:spPr>
          <a:xfrm>
            <a:off x="6596383" y="4944865"/>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6" name="Text Placeholder 48"/>
          <p:cNvSpPr>
            <a:spLocks noGrp="1"/>
          </p:cNvSpPr>
          <p:nvPr>
            <p:ph type="body" sz="quarter" idx="17" hasCustomPrompt="1"/>
          </p:nvPr>
        </p:nvSpPr>
        <p:spPr>
          <a:xfrm>
            <a:off x="6019336" y="1265939"/>
            <a:ext cx="4402290" cy="826893"/>
          </a:xfrm>
        </p:spPr>
        <p:txBody>
          <a:bodyPr anchor="ctr">
            <a:spAutoFit/>
          </a:bodyPr>
          <a:lstStyle>
            <a:lvl1pPr marL="0" indent="0" algn="l">
              <a:buNone/>
              <a:defRPr lang="en-US" sz="4400" b="0" kern="1200" dirty="0">
                <a:solidFill>
                  <a:schemeClr val="accent1"/>
                </a:solidFill>
                <a:latin typeface="+mj-lt"/>
                <a:ea typeface="+mn-ea"/>
                <a:cs typeface="+mn-cs"/>
              </a:defRPr>
            </a:lvl1pPr>
          </a:lstStyle>
          <a:p>
            <a:pPr lvl="0"/>
            <a:r>
              <a:rPr lang="en-CA"/>
              <a:t>Summary</a:t>
            </a:r>
            <a:endParaRPr lang="en-US"/>
          </a:p>
        </p:txBody>
      </p:sp>
      <p:sp>
        <p:nvSpPr>
          <p:cNvPr id="23" name="Text Placeholder 22"/>
          <p:cNvSpPr>
            <a:spLocks noGrp="1"/>
          </p:cNvSpPr>
          <p:nvPr>
            <p:ph type="body" sz="quarter" idx="28" hasCustomPrompt="1"/>
          </p:nvPr>
        </p:nvSpPr>
        <p:spPr>
          <a:xfrm>
            <a:off x="6019336" y="2366815"/>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1</a:t>
            </a:r>
          </a:p>
        </p:txBody>
      </p:sp>
      <p:sp>
        <p:nvSpPr>
          <p:cNvPr id="24" name="Text Placeholder 22"/>
          <p:cNvSpPr>
            <a:spLocks noGrp="1"/>
          </p:cNvSpPr>
          <p:nvPr>
            <p:ph type="body" sz="quarter" idx="29" hasCustomPrompt="1"/>
          </p:nvPr>
        </p:nvSpPr>
        <p:spPr>
          <a:xfrm>
            <a:off x="6019336" y="29640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2</a:t>
            </a:r>
          </a:p>
        </p:txBody>
      </p:sp>
      <p:sp>
        <p:nvSpPr>
          <p:cNvPr id="25" name="Text Placeholder 22"/>
          <p:cNvSpPr>
            <a:spLocks noGrp="1"/>
          </p:cNvSpPr>
          <p:nvPr>
            <p:ph type="body" sz="quarter" idx="30" hasCustomPrompt="1"/>
          </p:nvPr>
        </p:nvSpPr>
        <p:spPr>
          <a:xfrm>
            <a:off x="6019336" y="359330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3</a:t>
            </a:r>
          </a:p>
        </p:txBody>
      </p:sp>
      <p:sp>
        <p:nvSpPr>
          <p:cNvPr id="26" name="Text Placeholder 22"/>
          <p:cNvSpPr>
            <a:spLocks noGrp="1"/>
          </p:cNvSpPr>
          <p:nvPr>
            <p:ph type="body" sz="quarter" idx="31" hasCustomPrompt="1"/>
          </p:nvPr>
        </p:nvSpPr>
        <p:spPr>
          <a:xfrm>
            <a:off x="6019336" y="416971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4</a:t>
            </a:r>
          </a:p>
        </p:txBody>
      </p:sp>
      <p:sp>
        <p:nvSpPr>
          <p:cNvPr id="27" name="Text Placeholder 22"/>
          <p:cNvSpPr>
            <a:spLocks noGrp="1"/>
          </p:cNvSpPr>
          <p:nvPr>
            <p:ph type="body" sz="quarter" idx="32" hasCustomPrompt="1"/>
          </p:nvPr>
        </p:nvSpPr>
        <p:spPr>
          <a:xfrm>
            <a:off x="6019336" y="48066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5</a:t>
            </a:r>
          </a:p>
        </p:txBody>
      </p:sp>
      <p:grpSp>
        <p:nvGrpSpPr>
          <p:cNvPr id="9" name="Group 8">
            <a:extLst>
              <a:ext uri="{FF2B5EF4-FFF2-40B4-BE49-F238E27FC236}">
                <a16:creationId xmlns:a16="http://schemas.microsoft.com/office/drawing/2014/main" id="{A2A41A25-2509-4CC0-8800-9439AEB06C82}"/>
              </a:ext>
            </a:extLst>
          </p:cNvPr>
          <p:cNvGrpSpPr/>
          <p:nvPr userDrawn="1"/>
        </p:nvGrpSpPr>
        <p:grpSpPr>
          <a:xfrm rot="20329473">
            <a:off x="661313" y="716677"/>
            <a:ext cx="3657327" cy="4823508"/>
            <a:chOff x="1672252" y="1523902"/>
            <a:chExt cx="2833246" cy="3736660"/>
          </a:xfrm>
        </p:grpSpPr>
        <p:sp>
          <p:nvSpPr>
            <p:cNvPr id="4" name="Oval 3">
              <a:extLst>
                <a:ext uri="{FF2B5EF4-FFF2-40B4-BE49-F238E27FC236}">
                  <a16:creationId xmlns:a16="http://schemas.microsoft.com/office/drawing/2014/main" id="{EF481736-D9BE-47DE-B1BD-CE5D9ACF6D76}"/>
                </a:ext>
              </a:extLst>
            </p:cNvPr>
            <p:cNvSpPr/>
            <p:nvPr userDrawn="1"/>
          </p:nvSpPr>
          <p:spPr>
            <a:xfrm>
              <a:off x="1770374" y="1523902"/>
              <a:ext cx="1821194" cy="182119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83CFC3C-FD1B-476F-BF6A-DCD83FCB604F}"/>
                </a:ext>
              </a:extLst>
            </p:cNvPr>
            <p:cNvSpPr/>
            <p:nvPr userDrawn="1"/>
          </p:nvSpPr>
          <p:spPr>
            <a:xfrm>
              <a:off x="1928673" y="1726989"/>
              <a:ext cx="1770042" cy="177004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FE38570-50CC-44AF-A43F-4B42CAB8349F}"/>
                </a:ext>
              </a:extLst>
            </p:cNvPr>
            <p:cNvSpPr/>
            <p:nvPr userDrawn="1"/>
          </p:nvSpPr>
          <p:spPr>
            <a:xfrm>
              <a:off x="1672252" y="2427316"/>
              <a:ext cx="2833246" cy="283324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0C221F-1646-4765-989B-12230D358DA2}"/>
                </a:ext>
              </a:extLst>
            </p:cNvPr>
            <p:cNvSpPr/>
            <p:nvPr userDrawn="1"/>
          </p:nvSpPr>
          <p:spPr>
            <a:xfrm>
              <a:off x="2119745" y="4260508"/>
              <a:ext cx="311493" cy="3114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8B4514F-79E6-4CB6-90DA-A2BAB4F61241}"/>
                </a:ext>
              </a:extLst>
            </p:cNvPr>
            <p:cNvSpPr/>
            <p:nvPr userDrawn="1"/>
          </p:nvSpPr>
          <p:spPr>
            <a:xfrm>
              <a:off x="3955136" y="2203558"/>
              <a:ext cx="140832" cy="1408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03C6F7FE-065B-4A03-86A3-A3D7DC8B49EE}"/>
              </a:ext>
            </a:extLst>
          </p:cNvPr>
          <p:cNvSpPr>
            <a:spLocks noGrp="1"/>
          </p:cNvSpPr>
          <p:nvPr>
            <p:ph type="pic" sz="quarter" idx="33"/>
          </p:nvPr>
        </p:nvSpPr>
        <p:spPr>
          <a:xfrm>
            <a:off x="1138130" y="1862262"/>
            <a:ext cx="4157529" cy="4156124"/>
          </a:xfrm>
          <a:prstGeom prst="ellipse">
            <a:avLst/>
          </a:prstGeom>
        </p:spPr>
        <p:txBody>
          <a:bodyPr/>
          <a:lstStyle/>
          <a:p>
            <a:endParaRPr lang="en-US"/>
          </a:p>
        </p:txBody>
      </p:sp>
    </p:spTree>
    <p:extLst>
      <p:ext uri="{BB962C8B-B14F-4D97-AF65-F5344CB8AC3E}">
        <p14:creationId xmlns:p14="http://schemas.microsoft.com/office/powerpoint/2010/main" val="138719902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endParaRPr lang="en-US"/>
          </a:p>
        </p:txBody>
      </p:sp>
    </p:spTree>
    <p:extLst>
      <p:ext uri="{BB962C8B-B14F-4D97-AF65-F5344CB8AC3E}">
        <p14:creationId xmlns:p14="http://schemas.microsoft.com/office/powerpoint/2010/main" val="32536452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endParaRPr lang="en-US"/>
          </a:p>
        </p:txBody>
      </p:sp>
    </p:spTree>
    <p:extLst>
      <p:ext uri="{BB962C8B-B14F-4D97-AF65-F5344CB8AC3E}">
        <p14:creationId xmlns:p14="http://schemas.microsoft.com/office/powerpoint/2010/main" val="17779817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endParaRPr lang="en-US"/>
          </a:p>
        </p:txBody>
      </p:sp>
    </p:spTree>
    <p:extLst>
      <p:ext uri="{BB962C8B-B14F-4D97-AF65-F5344CB8AC3E}">
        <p14:creationId xmlns:p14="http://schemas.microsoft.com/office/powerpoint/2010/main" val="19395613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endParaRPr lang="en-US"/>
          </a:p>
        </p:txBody>
      </p:sp>
    </p:spTree>
    <p:extLst>
      <p:ext uri="{BB962C8B-B14F-4D97-AF65-F5344CB8AC3E}">
        <p14:creationId xmlns:p14="http://schemas.microsoft.com/office/powerpoint/2010/main" val="68378692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Section Slide">
    <p:spTree>
      <p:nvGrpSpPr>
        <p:cNvPr id="1" name=""/>
        <p:cNvGrpSpPr/>
        <p:nvPr/>
      </p:nvGrpSpPr>
      <p:grpSpPr>
        <a:xfrm>
          <a:off x="0" y="0"/>
          <a:ext cx="0" cy="0"/>
          <a:chOff x="0" y="0"/>
          <a:chExt cx="0" cy="0"/>
        </a:xfrm>
      </p:grpSpPr>
      <p:sp>
        <p:nvSpPr>
          <p:cNvPr id="2" name="Rectangle 1"/>
          <p:cNvSpPr/>
          <p:nvPr userDrawn="1"/>
        </p:nvSpPr>
        <p:spPr>
          <a:xfrm>
            <a:off x="0" y="78580"/>
            <a:ext cx="12192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A0D0A76-DB1F-48A9-99AE-4CC98047FACE}"/>
              </a:ext>
            </a:extLst>
          </p:cNvPr>
          <p:cNvSpPr/>
          <p:nvPr userDrawn="1"/>
        </p:nvSpPr>
        <p:spPr>
          <a:xfrm>
            <a:off x="3264304" y="2347955"/>
            <a:ext cx="2319252" cy="23192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10;&#10;Description automatically generated">
            <a:extLst>
              <a:ext uri="{FF2B5EF4-FFF2-40B4-BE49-F238E27FC236}">
                <a16:creationId xmlns:a16="http://schemas.microsoft.com/office/drawing/2014/main" id="{968089A8-BE0F-4B4B-BCF8-86716189CF33}"/>
              </a:ext>
            </a:extLst>
          </p:cNvPr>
          <p:cNvPicPr>
            <a:picLocks noChangeAspect="1"/>
          </p:cNvPicPr>
          <p:nvPr userDrawn="1"/>
        </p:nvPicPr>
        <p:blipFill rotWithShape="1">
          <a:blip r:embed="rId2"/>
          <a:srcRect r="1135"/>
          <a:stretch/>
        </p:blipFill>
        <p:spPr>
          <a:xfrm>
            <a:off x="-24938" y="-14401"/>
            <a:ext cx="12216938" cy="6950984"/>
          </a:xfrm>
          <a:prstGeom prst="rect">
            <a:avLst/>
          </a:prstGeom>
        </p:spPr>
      </p:pic>
      <p:sp>
        <p:nvSpPr>
          <p:cNvPr id="11" name="Oval 10">
            <a:extLst>
              <a:ext uri="{FF2B5EF4-FFF2-40B4-BE49-F238E27FC236}">
                <a16:creationId xmlns:a16="http://schemas.microsoft.com/office/drawing/2014/main" id="{F8FC5176-CC0F-46FF-8A5C-73042C4BB665}"/>
              </a:ext>
            </a:extLst>
          </p:cNvPr>
          <p:cNvSpPr/>
          <p:nvPr userDrawn="1"/>
        </p:nvSpPr>
        <p:spPr>
          <a:xfrm>
            <a:off x="3264304" y="4208163"/>
            <a:ext cx="810224" cy="8102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401888"/>
            <a:ext cx="12241876" cy="2211387"/>
          </a:xfrm>
        </p:spPr>
        <p:txBody>
          <a:bodyPr anchor="ctr">
            <a:normAutofit/>
          </a:bodyPr>
          <a:lstStyle>
            <a:lvl1pPr marL="0" indent="0" algn="ctr">
              <a:buNone/>
              <a:defRPr sz="4400" b="0">
                <a:solidFill>
                  <a:schemeClr val="accent1"/>
                </a:solidFill>
              </a:defRPr>
            </a:lvl1pPr>
          </a:lstStyle>
          <a:p>
            <a:pPr lvl="0"/>
            <a:r>
              <a:rPr lang="en-US"/>
              <a:t>Click to edit text</a:t>
            </a:r>
          </a:p>
        </p:txBody>
      </p:sp>
    </p:spTree>
    <p:extLst>
      <p:ext uri="{BB962C8B-B14F-4D97-AF65-F5344CB8AC3E}">
        <p14:creationId xmlns:p14="http://schemas.microsoft.com/office/powerpoint/2010/main" val="407470755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4669787-AEB4-4D4D-9E41-020533DFDD29}"/>
              </a:ext>
            </a:extLst>
          </p:cNvPr>
          <p:cNvPicPr>
            <a:picLocks noChangeAspect="1"/>
          </p:cNvPicPr>
          <p:nvPr userDrawn="1"/>
        </p:nvPicPr>
        <p:blipFill rotWithShape="1">
          <a:blip r:embed="rId2"/>
          <a:srcRect l="31208" t="-2392" r="-7477" b="34996"/>
          <a:stretch/>
        </p:blipFill>
        <p:spPr>
          <a:xfrm>
            <a:off x="0" y="4711698"/>
            <a:ext cx="2428875" cy="2146302"/>
          </a:xfrm>
          <a:prstGeom prst="rect">
            <a:avLst/>
          </a:prstGeom>
        </p:spPr>
      </p:pic>
      <p:pic>
        <p:nvPicPr>
          <p:cNvPr id="1026" name="Picture 2" descr="F:\Mantu\Arp 2020\Amaris rebranding\Batch-1\e-7.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8321" b="61791"/>
          <a:stretch/>
        </p:blipFill>
        <p:spPr bwMode="auto">
          <a:xfrm>
            <a:off x="7110484" y="0"/>
            <a:ext cx="5081516" cy="26203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8" name="Title Placeholder 1"/>
          <p:cNvSpPr>
            <a:spLocks noGrp="1"/>
          </p:cNvSpPr>
          <p:nvPr>
            <p:ph type="title"/>
          </p:nvPr>
        </p:nvSpPr>
        <p:spPr>
          <a:xfrm>
            <a:off x="838200" y="365126"/>
            <a:ext cx="9861645" cy="535531"/>
          </a:xfrm>
          <a:prstGeom prst="rect">
            <a:avLst/>
          </a:prstGeom>
        </p:spPr>
        <p:txBody>
          <a:bodyPr vert="horz" lIns="91440" tIns="45720" rIns="91440" bIns="45720" rtlCol="0" anchor="t">
            <a:spAutoFit/>
          </a:bodyPr>
          <a:lstStyle/>
          <a:p>
            <a:r>
              <a:rPr lang="en-US"/>
              <a:t>Click to edit Master title style</a:t>
            </a:r>
          </a:p>
        </p:txBody>
      </p:sp>
      <p:sp>
        <p:nvSpPr>
          <p:cNvPr id="9" name="Content Placeholder 4"/>
          <p:cNvSpPr>
            <a:spLocks noGrp="1"/>
          </p:cNvSpPr>
          <p:nvPr>
            <p:ph sz="quarter" idx="10" hasCustomPrompt="1"/>
          </p:nvPr>
        </p:nvSpPr>
        <p:spPr>
          <a:xfrm>
            <a:off x="838200" y="1364510"/>
            <a:ext cx="986164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832585"/>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3" name="Rectangle 2"/>
          <p:cNvSpPr/>
          <p:nvPr userDrawn="1"/>
        </p:nvSpPr>
        <p:spPr>
          <a:xfrm>
            <a:off x="10317706" y="0"/>
            <a:ext cx="1874294"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9" descr="F:\Mantu\Arp 2020\Amaris rebranding\Batch-1\AC-rebranding-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20" name="Picture 8" descr="F:\Mantu\Arp 2020\Amaris rebranding\Batch-1\logo-blu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2EDDF937-EDD7-4D02-9A69-F79082368407}"/>
              </a:ext>
            </a:extLst>
          </p:cNvPr>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sp>
        <p:nvSpPr>
          <p:cNvPr id="12" name="Content Placeholder 4">
            <a:extLst>
              <a:ext uri="{FF2B5EF4-FFF2-40B4-BE49-F238E27FC236}">
                <a16:creationId xmlns:a16="http://schemas.microsoft.com/office/drawing/2014/main" id="{E4F63A49-672D-4806-823D-CF42A5749E59}"/>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picture containing drawing&#10;&#10;Description automatically generated">
            <a:extLst>
              <a:ext uri="{FF2B5EF4-FFF2-40B4-BE49-F238E27FC236}">
                <a16:creationId xmlns:a16="http://schemas.microsoft.com/office/drawing/2014/main" id="{1B2AF5FB-D2E0-4B24-8C76-FBFE285660FE}"/>
              </a:ext>
            </a:extLst>
          </p:cNvPr>
          <p:cNvPicPr>
            <a:picLocks noChangeAspect="1"/>
          </p:cNvPicPr>
          <p:nvPr userDrawn="1"/>
        </p:nvPicPr>
        <p:blipFill rotWithShape="1">
          <a:blip r:embed="rId4"/>
          <a:srcRect l="13151" t="-1" b="49517"/>
          <a:stretch/>
        </p:blipFill>
        <p:spPr>
          <a:xfrm>
            <a:off x="0" y="5171655"/>
            <a:ext cx="2901142" cy="1686346"/>
          </a:xfrm>
          <a:prstGeom prst="rect">
            <a:avLst/>
          </a:prstGeom>
        </p:spPr>
      </p:pic>
    </p:spTree>
    <p:extLst>
      <p:ext uri="{BB962C8B-B14F-4D97-AF65-F5344CB8AC3E}">
        <p14:creationId xmlns:p14="http://schemas.microsoft.com/office/powerpoint/2010/main" val="3245824981"/>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4" name="Picture 3" descr="A picture containing lamp, holding&#10;&#10;Description automatically generated">
            <a:extLst>
              <a:ext uri="{FF2B5EF4-FFF2-40B4-BE49-F238E27FC236}">
                <a16:creationId xmlns:a16="http://schemas.microsoft.com/office/drawing/2014/main" id="{76F6A605-22EF-412C-8EE6-45E97275620D}"/>
              </a:ext>
            </a:extLst>
          </p:cNvPr>
          <p:cNvPicPr>
            <a:picLocks noChangeAspect="1"/>
          </p:cNvPicPr>
          <p:nvPr userDrawn="1"/>
        </p:nvPicPr>
        <p:blipFill rotWithShape="1">
          <a:blip r:embed="rId2"/>
          <a:srcRect t="64188"/>
          <a:stretch/>
        </p:blipFill>
        <p:spPr>
          <a:xfrm>
            <a:off x="0" y="5493490"/>
            <a:ext cx="3816546" cy="1364510"/>
          </a:xfrm>
          <a:prstGeom prst="rect">
            <a:avLst/>
          </a:prstGeom>
        </p:spPr>
      </p:pic>
      <p:sp>
        <p:nvSpPr>
          <p:cNvPr id="3" name="Rectangle 2"/>
          <p:cNvSpPr/>
          <p:nvPr userDrawn="1"/>
        </p:nvSpPr>
        <p:spPr>
          <a:xfrm>
            <a:off x="10317706" y="0"/>
            <a:ext cx="18742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pic>
        <p:nvPicPr>
          <p:cNvPr id="18" name="Picture 9" descr="F:\Mantu\Arp 2020\Amaris rebranding\Batch-1\AC-rebranding-1.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2" name="Picture 11" descr="F:\Mantu\Arp 2020\Amaris rebranding\Batch-1\logo-pink.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4">
            <a:extLst>
              <a:ext uri="{FF2B5EF4-FFF2-40B4-BE49-F238E27FC236}">
                <a16:creationId xmlns:a16="http://schemas.microsoft.com/office/drawing/2014/main" id="{BE0FB775-4A50-4C2A-92E4-30DFE317545B}"/>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760342"/>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Content Slide">
    <p:bg>
      <p:bgPr>
        <a:solidFill>
          <a:schemeClr val="bg1"/>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5" name="Content Placeholder 4"/>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74875598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7" name="Content Placeholder 4"/>
          <p:cNvSpPr>
            <a:spLocks noGrp="1"/>
          </p:cNvSpPr>
          <p:nvPr>
            <p:ph sz="quarter" idx="11" hasCustomPrompt="1"/>
          </p:nvPr>
        </p:nvSpPr>
        <p:spPr>
          <a:xfrm>
            <a:off x="6335233"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838200" y="365126"/>
            <a:ext cx="10591800" cy="535531"/>
          </a:xfrm>
          <a:prstGeom prst="rect">
            <a:avLst/>
          </a:prstGeom>
        </p:spPr>
        <p:txBody>
          <a:bodyPr vert="horz" lIns="91440" tIns="45720" rIns="91440" bIns="45720" rtlCol="0" anchor="t">
            <a:spAutoFit/>
          </a:bodyPr>
          <a:lstStyle/>
          <a:p>
            <a:r>
              <a:rPr lang="en-US"/>
              <a:t>Click to edit Master title style</a:t>
            </a:r>
          </a:p>
        </p:txBody>
      </p:sp>
    </p:spTree>
    <p:extLst>
      <p:ext uri="{BB962C8B-B14F-4D97-AF65-F5344CB8AC3E}">
        <p14:creationId xmlns:p14="http://schemas.microsoft.com/office/powerpoint/2010/main" val="630954234"/>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Content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61BB2DB4-8CF9-4D41-8F68-A919AAE527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0" name="Title Placeholder 1">
            <a:extLst>
              <a:ext uri="{FF2B5EF4-FFF2-40B4-BE49-F238E27FC236}">
                <a16:creationId xmlns:a16="http://schemas.microsoft.com/office/drawing/2014/main" id="{7C877734-DDD5-4BC9-BA27-D66BD058EF13}"/>
              </a:ext>
            </a:extLst>
          </p:cNvPr>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11" name="Content Placeholder 4">
            <a:extLst>
              <a:ext uri="{FF2B5EF4-FFF2-40B4-BE49-F238E27FC236}">
                <a16:creationId xmlns:a16="http://schemas.microsoft.com/office/drawing/2014/main" id="{BFD52A35-F336-41D2-81B2-079EA1EF2E4C}"/>
              </a:ext>
            </a:extLst>
          </p:cNvPr>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148210"/>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7" name="Content Placeholder 4"/>
          <p:cNvSpPr>
            <a:spLocks noGrp="1"/>
          </p:cNvSpPr>
          <p:nvPr>
            <p:ph sz="quarter" idx="11" hasCustomPrompt="1"/>
          </p:nvPr>
        </p:nvSpPr>
        <p:spPr>
          <a:xfrm>
            <a:off x="6335233"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838200" y="365126"/>
            <a:ext cx="10591800" cy="535531"/>
          </a:xfrm>
          <a:prstGeom prst="rect">
            <a:avLst/>
          </a:prstGeom>
        </p:spPr>
        <p:txBody>
          <a:bodyPr vert="horz" lIns="91440" tIns="45720" rIns="91440" bIns="45720" rtlCol="0" anchor="t">
            <a:spAutoFit/>
          </a:bodyPr>
          <a:lstStyle/>
          <a:p>
            <a:r>
              <a:rPr lang="en-US"/>
              <a:t>Click to edit Master title style</a:t>
            </a:r>
          </a:p>
        </p:txBody>
      </p:sp>
    </p:spTree>
    <p:extLst>
      <p:ext uri="{BB962C8B-B14F-4D97-AF65-F5344CB8AC3E}">
        <p14:creationId xmlns:p14="http://schemas.microsoft.com/office/powerpoint/2010/main" val="2628584123"/>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4" y="1458934"/>
            <a:ext cx="8975549" cy="535531"/>
          </a:xfrm>
          <a:prstGeom prst="rect">
            <a:avLst/>
          </a:prstGeom>
        </p:spPr>
        <p:txBody>
          <a:bodyPr vert="horz" wrap="square" lIns="91440" tIns="45720" rIns="91440" bIns="45720" rtlCol="0" anchor="b">
            <a:spAutoFit/>
          </a:bodyPr>
          <a:lstStyle>
            <a:lvl1pPr>
              <a:defRPr b="0"/>
            </a:lvl1pPr>
          </a:lstStyle>
          <a:p>
            <a:r>
              <a:rPr lang="en-US"/>
              <a:t>Click to edit master title style</a:t>
            </a:r>
          </a:p>
        </p:txBody>
      </p:sp>
      <p:sp>
        <p:nvSpPr>
          <p:cNvPr id="20" name="Text Placeholder 10">
            <a:extLst>
              <a:ext uri="{FF2B5EF4-FFF2-40B4-BE49-F238E27FC236}">
                <a16:creationId xmlns:a16="http://schemas.microsoft.com/office/drawing/2014/main" id="{1DA6FEA5-3670-4DB1-B348-8173FB9B7627}"/>
              </a:ext>
            </a:extLst>
          </p:cNvPr>
          <p:cNvSpPr>
            <a:spLocks noGrp="1"/>
          </p:cNvSpPr>
          <p:nvPr>
            <p:ph type="body" sz="quarter" idx="19" hasCustomPrompt="1"/>
          </p:nvPr>
        </p:nvSpPr>
        <p:spPr>
          <a:xfrm>
            <a:off x="75865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a:extLst>
              <a:ext uri="{FF2B5EF4-FFF2-40B4-BE49-F238E27FC236}">
                <a16:creationId xmlns:a16="http://schemas.microsoft.com/office/drawing/2014/main" id="{C2D0596D-62DC-4930-8507-EFE54F7E1451}"/>
              </a:ext>
            </a:extLst>
          </p:cNvPr>
          <p:cNvSpPr>
            <a:spLocks noGrp="1"/>
          </p:cNvSpPr>
          <p:nvPr>
            <p:ph type="body" sz="quarter" idx="20" hasCustomPrompt="1"/>
          </p:nvPr>
        </p:nvSpPr>
        <p:spPr>
          <a:xfrm>
            <a:off x="4126900"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Text Placeholder 10">
            <a:extLst>
              <a:ext uri="{FF2B5EF4-FFF2-40B4-BE49-F238E27FC236}">
                <a16:creationId xmlns:a16="http://schemas.microsoft.com/office/drawing/2014/main" id="{FB0E9ACF-4986-437F-8E4C-3BCD8A863406}"/>
              </a:ext>
            </a:extLst>
          </p:cNvPr>
          <p:cNvSpPr>
            <a:spLocks noGrp="1"/>
          </p:cNvSpPr>
          <p:nvPr>
            <p:ph type="body" sz="quarter" idx="21" hasCustomPrompt="1"/>
          </p:nvPr>
        </p:nvSpPr>
        <p:spPr>
          <a:xfrm>
            <a:off x="748683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Slide Number Placeholder 1">
            <a:extLst>
              <a:ext uri="{FF2B5EF4-FFF2-40B4-BE49-F238E27FC236}">
                <a16:creationId xmlns:a16="http://schemas.microsoft.com/office/drawing/2014/main" id="{9E539AA5-17E9-4396-8C9A-150776CF1F18}"/>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Text Placeholder 2">
            <a:extLst>
              <a:ext uri="{FF2B5EF4-FFF2-40B4-BE49-F238E27FC236}">
                <a16:creationId xmlns:a16="http://schemas.microsoft.com/office/drawing/2014/main" id="{8A7951E8-DBD5-4D00-8597-EF9FF1A0A5CE}"/>
              </a:ext>
            </a:extLst>
          </p:cNvPr>
          <p:cNvSpPr>
            <a:spLocks noGrp="1"/>
          </p:cNvSpPr>
          <p:nvPr>
            <p:ph type="body" sz="quarter" idx="22"/>
          </p:nvPr>
        </p:nvSpPr>
        <p:spPr>
          <a:xfrm>
            <a:off x="75922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0B8135DE-823E-43A1-B217-9F9B113A4252}"/>
              </a:ext>
            </a:extLst>
          </p:cNvPr>
          <p:cNvSpPr>
            <a:spLocks noGrp="1"/>
          </p:cNvSpPr>
          <p:nvPr>
            <p:ph type="body" sz="quarter" idx="23"/>
          </p:nvPr>
        </p:nvSpPr>
        <p:spPr>
          <a:xfrm>
            <a:off x="4127185"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E7A9DC30-8F0C-42F5-95B2-C941F080E42B}"/>
              </a:ext>
            </a:extLst>
          </p:cNvPr>
          <p:cNvSpPr>
            <a:spLocks noGrp="1"/>
          </p:cNvSpPr>
          <p:nvPr>
            <p:ph type="body" sz="quarter" idx="24"/>
          </p:nvPr>
        </p:nvSpPr>
        <p:spPr>
          <a:xfrm>
            <a:off x="748683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70066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ient reference">
    <p:spTree>
      <p:nvGrpSpPr>
        <p:cNvPr id="1" name=""/>
        <p:cNvGrpSpPr/>
        <p:nvPr/>
      </p:nvGrpSpPr>
      <p:grpSpPr>
        <a:xfrm>
          <a:off x="0" y="0"/>
          <a:ext cx="0" cy="0"/>
          <a:chOff x="0" y="0"/>
          <a:chExt cx="0" cy="0"/>
        </a:xfrm>
      </p:grpSpPr>
      <p:sp>
        <p:nvSpPr>
          <p:cNvPr id="26" name="Chord 25">
            <a:extLst>
              <a:ext uri="{FF2B5EF4-FFF2-40B4-BE49-F238E27FC236}">
                <a16:creationId xmlns:a16="http://schemas.microsoft.com/office/drawing/2014/main" id="{7462931D-9BAE-48FC-8E1C-18CC40E015D5}"/>
              </a:ext>
            </a:extLst>
          </p:cNvPr>
          <p:cNvSpPr/>
          <p:nvPr userDrawn="1"/>
        </p:nvSpPr>
        <p:spPr>
          <a:xfrm>
            <a:off x="719561" y="-848096"/>
            <a:ext cx="3157694" cy="3168310"/>
          </a:xfrm>
          <a:prstGeom prst="chord">
            <a:avLst>
              <a:gd name="adj1" fmla="val 19931427"/>
              <a:gd name="adj2" fmla="val 125137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Placeholder 1">
            <a:extLst>
              <a:ext uri="{FF2B5EF4-FFF2-40B4-BE49-F238E27FC236}">
                <a16:creationId xmlns:a16="http://schemas.microsoft.com/office/drawing/2014/main" id="{FC11D51B-2C6D-4AC7-BE50-73B43B8773EF}"/>
              </a:ext>
            </a:extLst>
          </p:cNvPr>
          <p:cNvSpPr>
            <a:spLocks noGrp="1"/>
          </p:cNvSpPr>
          <p:nvPr>
            <p:ph type="title" hasCustomPrompt="1"/>
          </p:nvPr>
        </p:nvSpPr>
        <p:spPr>
          <a:xfrm>
            <a:off x="4669318" y="967078"/>
            <a:ext cx="4964209" cy="535531"/>
          </a:xfrm>
          <a:prstGeom prst="rect">
            <a:avLst/>
          </a:prstGeom>
        </p:spPr>
        <p:txBody>
          <a:bodyPr vert="horz" wrap="square" lIns="91440" tIns="45720" rIns="91440" bIns="45720" rtlCol="0" anchor="t">
            <a:spAutoFit/>
          </a:bodyPr>
          <a:lstStyle>
            <a:lvl1pPr>
              <a:defRPr b="0"/>
            </a:lvl1pPr>
          </a:lstStyle>
          <a:p>
            <a:r>
              <a:rPr lang="en-US"/>
              <a:t>Name of the project </a:t>
            </a:r>
          </a:p>
        </p:txBody>
      </p:sp>
      <p:sp>
        <p:nvSpPr>
          <p:cNvPr id="28" name="Text Placeholder 10">
            <a:extLst>
              <a:ext uri="{FF2B5EF4-FFF2-40B4-BE49-F238E27FC236}">
                <a16:creationId xmlns:a16="http://schemas.microsoft.com/office/drawing/2014/main" id="{606A6DF6-A54D-4F24-AD0B-6E1389679C1F}"/>
              </a:ext>
            </a:extLst>
          </p:cNvPr>
          <p:cNvSpPr>
            <a:spLocks noGrp="1"/>
          </p:cNvSpPr>
          <p:nvPr>
            <p:ph type="body" sz="quarter" idx="19" hasCustomPrompt="1"/>
          </p:nvPr>
        </p:nvSpPr>
        <p:spPr>
          <a:xfrm>
            <a:off x="578798" y="2413553"/>
            <a:ext cx="3007010" cy="454292"/>
          </a:xfrm>
        </p:spPr>
        <p:txBody>
          <a:bodyPr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Client</a:t>
            </a:r>
          </a:p>
        </p:txBody>
      </p:sp>
      <p:sp>
        <p:nvSpPr>
          <p:cNvPr id="29" name="Text Placeholder 10">
            <a:extLst>
              <a:ext uri="{FF2B5EF4-FFF2-40B4-BE49-F238E27FC236}">
                <a16:creationId xmlns:a16="http://schemas.microsoft.com/office/drawing/2014/main" id="{D7C4A062-2142-4DD6-8D48-6712DB5C25FB}"/>
              </a:ext>
            </a:extLst>
          </p:cNvPr>
          <p:cNvSpPr>
            <a:spLocks noGrp="1"/>
          </p:cNvSpPr>
          <p:nvPr>
            <p:ph type="body" sz="quarter" idx="20" hasCustomPrompt="1"/>
          </p:nvPr>
        </p:nvSpPr>
        <p:spPr>
          <a:xfrm>
            <a:off x="4006735" y="2413553"/>
            <a:ext cx="3595630" cy="454292"/>
          </a:xfrm>
        </p:spPr>
        <p:txBody>
          <a:bodyPr wrap="square"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Actions</a:t>
            </a:r>
          </a:p>
        </p:txBody>
      </p:sp>
      <p:sp>
        <p:nvSpPr>
          <p:cNvPr id="30" name="Text Placeholder 10">
            <a:extLst>
              <a:ext uri="{FF2B5EF4-FFF2-40B4-BE49-F238E27FC236}">
                <a16:creationId xmlns:a16="http://schemas.microsoft.com/office/drawing/2014/main" id="{63503411-EC9E-4720-883A-3F79AD47C29B}"/>
              </a:ext>
            </a:extLst>
          </p:cNvPr>
          <p:cNvSpPr>
            <a:spLocks noGrp="1"/>
          </p:cNvSpPr>
          <p:nvPr>
            <p:ph type="body" sz="quarter" idx="21" hasCustomPrompt="1"/>
          </p:nvPr>
        </p:nvSpPr>
        <p:spPr>
          <a:xfrm>
            <a:off x="8035474" y="2413553"/>
            <a:ext cx="3595630" cy="454292"/>
          </a:xfrm>
        </p:spPr>
        <p:txBody>
          <a:bodyPr wrap="square"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Client’s benefits</a:t>
            </a:r>
          </a:p>
        </p:txBody>
      </p:sp>
      <p:sp>
        <p:nvSpPr>
          <p:cNvPr id="31" name="Slide Number Placeholder 1">
            <a:extLst>
              <a:ext uri="{FF2B5EF4-FFF2-40B4-BE49-F238E27FC236}">
                <a16:creationId xmlns:a16="http://schemas.microsoft.com/office/drawing/2014/main" id="{2E957951-4E51-4B30-A1B7-772E34E5CC7F}"/>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2" name="Text Placeholder 2">
            <a:extLst>
              <a:ext uri="{FF2B5EF4-FFF2-40B4-BE49-F238E27FC236}">
                <a16:creationId xmlns:a16="http://schemas.microsoft.com/office/drawing/2014/main" id="{6ECD84D0-E385-4BC5-8E20-6E9E95A2E12A}"/>
              </a:ext>
            </a:extLst>
          </p:cNvPr>
          <p:cNvSpPr>
            <a:spLocks noGrp="1"/>
          </p:cNvSpPr>
          <p:nvPr>
            <p:ph type="body" sz="quarter" idx="22"/>
          </p:nvPr>
        </p:nvSpPr>
        <p:spPr>
          <a:xfrm>
            <a:off x="579368" y="2867844"/>
            <a:ext cx="3006725"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2">
            <a:extLst>
              <a:ext uri="{FF2B5EF4-FFF2-40B4-BE49-F238E27FC236}">
                <a16:creationId xmlns:a16="http://schemas.microsoft.com/office/drawing/2014/main" id="{FE1191DB-712B-4B6C-8D3B-B95DA473304D}"/>
              </a:ext>
            </a:extLst>
          </p:cNvPr>
          <p:cNvSpPr>
            <a:spLocks noGrp="1"/>
          </p:cNvSpPr>
          <p:nvPr>
            <p:ph type="body" sz="quarter" idx="23"/>
          </p:nvPr>
        </p:nvSpPr>
        <p:spPr>
          <a:xfrm>
            <a:off x="4007051" y="2867845"/>
            <a:ext cx="3595289"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2">
            <a:extLst>
              <a:ext uri="{FF2B5EF4-FFF2-40B4-BE49-F238E27FC236}">
                <a16:creationId xmlns:a16="http://schemas.microsoft.com/office/drawing/2014/main" id="{42A0B7E8-A004-4E69-8452-E1DB66AB60CB}"/>
              </a:ext>
            </a:extLst>
          </p:cNvPr>
          <p:cNvSpPr>
            <a:spLocks noGrp="1"/>
          </p:cNvSpPr>
          <p:nvPr>
            <p:ph type="body" sz="quarter" idx="24"/>
          </p:nvPr>
        </p:nvSpPr>
        <p:spPr>
          <a:xfrm>
            <a:off x="8035505" y="2867845"/>
            <a:ext cx="3595289"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5">
            <a:extLst>
              <a:ext uri="{FF2B5EF4-FFF2-40B4-BE49-F238E27FC236}">
                <a16:creationId xmlns:a16="http://schemas.microsoft.com/office/drawing/2014/main" id="{B275C5E7-F03E-4E2F-AE5A-D2C401B757A0}"/>
              </a:ext>
            </a:extLst>
          </p:cNvPr>
          <p:cNvSpPr>
            <a:spLocks noGrp="1"/>
          </p:cNvSpPr>
          <p:nvPr>
            <p:ph type="body" sz="quarter" idx="25" hasCustomPrompt="1"/>
          </p:nvPr>
        </p:nvSpPr>
        <p:spPr>
          <a:xfrm>
            <a:off x="4669318" y="511425"/>
            <a:ext cx="4964208" cy="455189"/>
          </a:xfrm>
        </p:spPr>
        <p:txBody>
          <a:bodyPr anchor="b"/>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sz="1800">
                <a:cs typeface="Calibri"/>
              </a:rPr>
              <a:t>Industry or solution</a:t>
            </a:r>
            <a:endParaRPr lang="en-US"/>
          </a:p>
        </p:txBody>
      </p:sp>
      <p:sp>
        <p:nvSpPr>
          <p:cNvPr id="37" name="Text Placeholder 10">
            <a:extLst>
              <a:ext uri="{FF2B5EF4-FFF2-40B4-BE49-F238E27FC236}">
                <a16:creationId xmlns:a16="http://schemas.microsoft.com/office/drawing/2014/main" id="{C91C52F7-4190-4245-8802-2B14A8F44FA9}"/>
              </a:ext>
            </a:extLst>
          </p:cNvPr>
          <p:cNvSpPr>
            <a:spLocks noGrp="1"/>
          </p:cNvSpPr>
          <p:nvPr>
            <p:ph type="body" sz="quarter" idx="27" hasCustomPrompt="1"/>
          </p:nvPr>
        </p:nvSpPr>
        <p:spPr>
          <a:xfrm>
            <a:off x="578798" y="4434742"/>
            <a:ext cx="3007010" cy="454292"/>
          </a:xfrm>
        </p:spPr>
        <p:txBody>
          <a:bodyPr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Challenges</a:t>
            </a:r>
          </a:p>
        </p:txBody>
      </p:sp>
      <p:sp>
        <p:nvSpPr>
          <p:cNvPr id="38" name="Text Placeholder 2">
            <a:extLst>
              <a:ext uri="{FF2B5EF4-FFF2-40B4-BE49-F238E27FC236}">
                <a16:creationId xmlns:a16="http://schemas.microsoft.com/office/drawing/2014/main" id="{755CF9E3-9316-432F-9013-52DBBD2E3F3D}"/>
              </a:ext>
            </a:extLst>
          </p:cNvPr>
          <p:cNvSpPr>
            <a:spLocks noGrp="1"/>
          </p:cNvSpPr>
          <p:nvPr>
            <p:ph type="body" sz="quarter" idx="28"/>
          </p:nvPr>
        </p:nvSpPr>
        <p:spPr>
          <a:xfrm>
            <a:off x="579368" y="4889034"/>
            <a:ext cx="3006725" cy="126816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Rectangle 38">
            <a:extLst>
              <a:ext uri="{FF2B5EF4-FFF2-40B4-BE49-F238E27FC236}">
                <a16:creationId xmlns:a16="http://schemas.microsoft.com/office/drawing/2014/main" id="{30C4F899-9A85-4E47-928C-8001A7A37CE5}"/>
              </a:ext>
            </a:extLst>
          </p:cNvPr>
          <p:cNvSpPr/>
          <p:nvPr userDrawn="1"/>
        </p:nvSpPr>
        <p:spPr>
          <a:xfrm>
            <a:off x="130233" y="6580840"/>
            <a:ext cx="107593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prstClr val="black">
                    <a:lumMod val="50000"/>
                    <a:lumOff val="50000"/>
                  </a:prstClr>
                </a:solidFill>
                <a:effectLst/>
                <a:uLnTx/>
                <a:uFillTx/>
                <a:latin typeface="+mn-lt"/>
                <a:ea typeface="+mn-ea"/>
                <a:cs typeface="+mn-cs"/>
              </a:rPr>
              <a:t>CONFIDENTIAL</a:t>
            </a:r>
          </a:p>
        </p:txBody>
      </p:sp>
      <p:sp>
        <p:nvSpPr>
          <p:cNvPr id="40" name="Oval 39">
            <a:extLst>
              <a:ext uri="{FF2B5EF4-FFF2-40B4-BE49-F238E27FC236}">
                <a16:creationId xmlns:a16="http://schemas.microsoft.com/office/drawing/2014/main" id="{E0D79AE4-7F07-4DDF-8F38-DCD90AD55B52}"/>
              </a:ext>
            </a:extLst>
          </p:cNvPr>
          <p:cNvSpPr/>
          <p:nvPr userDrawn="1"/>
        </p:nvSpPr>
        <p:spPr>
          <a:xfrm>
            <a:off x="498764" y="1995055"/>
            <a:ext cx="382002" cy="38200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4">
            <a:extLst>
              <a:ext uri="{FF2B5EF4-FFF2-40B4-BE49-F238E27FC236}">
                <a16:creationId xmlns:a16="http://schemas.microsoft.com/office/drawing/2014/main" id="{25C673FE-13E0-478D-AF29-A3B67B09EAAF}"/>
              </a:ext>
            </a:extLst>
          </p:cNvPr>
          <p:cNvSpPr>
            <a:spLocks noGrp="1"/>
          </p:cNvSpPr>
          <p:nvPr>
            <p:ph type="pic" sz="quarter" idx="29" hasCustomPrompt="1"/>
          </p:nvPr>
        </p:nvSpPr>
        <p:spPr>
          <a:xfrm>
            <a:off x="10131713" y="844862"/>
            <a:ext cx="1318346" cy="705167"/>
          </a:xfrm>
          <a:prstGeom prst="rect">
            <a:avLst/>
          </a:prstGeom>
          <a:solidFill>
            <a:schemeClr val="bg1"/>
          </a:solidFill>
          <a:ln>
            <a:noFill/>
          </a:ln>
          <a:effectLst/>
        </p:spPr>
        <p:txBody>
          <a:bodyPr>
            <a:noAutofit/>
          </a:bodyPr>
          <a:lstStyle>
            <a:lvl1pPr marL="0" indent="0" algn="ctr">
              <a:buNone/>
              <a:defRPr/>
            </a:lvl1pPr>
          </a:lstStyle>
          <a:p>
            <a:r>
              <a:rPr lang="en-US"/>
              <a:t>Logo</a:t>
            </a:r>
          </a:p>
        </p:txBody>
      </p:sp>
      <p:cxnSp>
        <p:nvCxnSpPr>
          <p:cNvPr id="42" name="Straight Connector 41">
            <a:extLst>
              <a:ext uri="{FF2B5EF4-FFF2-40B4-BE49-F238E27FC236}">
                <a16:creationId xmlns:a16="http://schemas.microsoft.com/office/drawing/2014/main" id="{FE93D387-98E1-4CA1-B88D-A123F0A2B53C}"/>
              </a:ext>
            </a:extLst>
          </p:cNvPr>
          <p:cNvCxnSpPr>
            <a:cxnSpLocks/>
          </p:cNvCxnSpPr>
          <p:nvPr userDrawn="1"/>
        </p:nvCxnSpPr>
        <p:spPr>
          <a:xfrm>
            <a:off x="3805146" y="2580257"/>
            <a:ext cx="0" cy="38851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DBB4FB-3E64-4E9E-B847-D3BBF3C61D10}"/>
              </a:ext>
            </a:extLst>
          </p:cNvPr>
          <p:cNvCxnSpPr>
            <a:cxnSpLocks/>
          </p:cNvCxnSpPr>
          <p:nvPr userDrawn="1"/>
        </p:nvCxnSpPr>
        <p:spPr>
          <a:xfrm>
            <a:off x="7826410" y="2580257"/>
            <a:ext cx="0" cy="38851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F6F37849-1386-4221-81B9-A556AB69D3F6}"/>
              </a:ext>
            </a:extLst>
          </p:cNvPr>
          <p:cNvSpPr>
            <a:spLocks noGrp="1"/>
          </p:cNvSpPr>
          <p:nvPr>
            <p:ph type="pic" sz="quarter" idx="30"/>
          </p:nvPr>
        </p:nvSpPr>
        <p:spPr>
          <a:xfrm>
            <a:off x="578798" y="-722403"/>
            <a:ext cx="3111220" cy="3055253"/>
          </a:xfrm>
          <a:prstGeom prst="ellipse">
            <a:avLst/>
          </a:prstGeom>
        </p:spPr>
        <p:txBody>
          <a:bodyPr>
            <a:noAutofit/>
          </a:bodyPr>
          <a:lstStyle/>
          <a:p>
            <a:endParaRPr lang="en-US"/>
          </a:p>
        </p:txBody>
      </p:sp>
      <p:sp>
        <p:nvSpPr>
          <p:cNvPr id="5" name="Oval 4">
            <a:extLst>
              <a:ext uri="{FF2B5EF4-FFF2-40B4-BE49-F238E27FC236}">
                <a16:creationId xmlns:a16="http://schemas.microsoft.com/office/drawing/2014/main" id="{8F2F397E-929C-45D1-8753-3E0C0146C9CB}"/>
              </a:ext>
            </a:extLst>
          </p:cNvPr>
          <p:cNvSpPr/>
          <p:nvPr userDrawn="1"/>
        </p:nvSpPr>
        <p:spPr>
          <a:xfrm>
            <a:off x="9969452" y="376011"/>
            <a:ext cx="1642869" cy="1642869"/>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59782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946034" y="786063"/>
            <a:ext cx="4357113" cy="4357113"/>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D13798E-E1F4-9740-8859-F3F280594140}"/>
              </a:ext>
            </a:extLst>
          </p:cNvPr>
          <p:cNvSpPr/>
          <p:nvPr userDrawn="1"/>
        </p:nvSpPr>
        <p:spPr>
          <a:xfrm>
            <a:off x="9017844" y="4010525"/>
            <a:ext cx="3960217" cy="39602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2" name="Oval 11">
            <a:extLst>
              <a:ext uri="{FF2B5EF4-FFF2-40B4-BE49-F238E27FC236}">
                <a16:creationId xmlns:a16="http://schemas.microsoft.com/office/drawing/2014/main" id="{300AF1BF-14DE-2D4C-B1C6-95AC05FAF3CF}"/>
              </a:ext>
            </a:extLst>
          </p:cNvPr>
          <p:cNvSpPr/>
          <p:nvPr userDrawn="1"/>
        </p:nvSpPr>
        <p:spPr>
          <a:xfrm>
            <a:off x="8495600" y="6296770"/>
            <a:ext cx="852560" cy="852560"/>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8616579" y="6340512"/>
            <a:ext cx="797849" cy="79784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5" y="1731838"/>
            <a:ext cx="5658552"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758654" y="2826609"/>
            <a:ext cx="5658551"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7217832" y="944239"/>
            <a:ext cx="4198937" cy="4198937"/>
          </a:xfrm>
          <a:prstGeom prst="ellipse">
            <a:avLst/>
          </a:prstGeom>
        </p:spPr>
        <p:txBody>
          <a:bodyPr/>
          <a:lstStyle/>
          <a:p>
            <a:endParaRPr lang="en-US"/>
          </a:p>
        </p:txBody>
      </p:sp>
    </p:spTree>
    <p:extLst>
      <p:ext uri="{BB962C8B-B14F-4D97-AF65-F5344CB8AC3E}">
        <p14:creationId xmlns:p14="http://schemas.microsoft.com/office/powerpoint/2010/main" val="20592477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0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53143" y="1348680"/>
            <a:ext cx="4789679" cy="478967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sp>
        <p:nvSpPr>
          <p:cNvPr id="12" name="Oval 11">
            <a:extLst>
              <a:ext uri="{FF2B5EF4-FFF2-40B4-BE49-F238E27FC236}">
                <a16:creationId xmlns:a16="http://schemas.microsoft.com/office/drawing/2014/main" id="{300AF1BF-14DE-2D4C-B1C6-95AC05FAF3CF}"/>
              </a:ext>
            </a:extLst>
          </p:cNvPr>
          <p:cNvSpPr/>
          <p:nvPr userDrawn="1"/>
        </p:nvSpPr>
        <p:spPr>
          <a:xfrm>
            <a:off x="-301679" y="5159655"/>
            <a:ext cx="761585" cy="76158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172444" y="5297902"/>
            <a:ext cx="712712" cy="71271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lvl1pPr>
              <a:defRPr b="0"/>
            </a:lvl1p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EF8516CD-FAFB-654E-B730-DC51EBA3A4B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97258" y="-21023"/>
            <a:ext cx="4005521" cy="1121162"/>
          </a:xfrm>
          <a:prstGeom prst="rect">
            <a:avLst/>
          </a:prstGeom>
        </p:spPr>
      </p:pic>
      <p:sp>
        <p:nvSpPr>
          <p:cNvPr id="18" name="Oval 17">
            <a:extLst>
              <a:ext uri="{FF2B5EF4-FFF2-40B4-BE49-F238E27FC236}">
                <a16:creationId xmlns:a16="http://schemas.microsoft.com/office/drawing/2014/main" id="{F1828629-23FB-5946-93ED-6863DB69FA70}"/>
              </a:ext>
            </a:extLst>
          </p:cNvPr>
          <p:cNvSpPr/>
          <p:nvPr userDrawn="1"/>
        </p:nvSpPr>
        <p:spPr>
          <a:xfrm>
            <a:off x="4169520" y="622044"/>
            <a:ext cx="255475" cy="25547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418011" y="1459756"/>
            <a:ext cx="3879247" cy="3879247"/>
          </a:xfrm>
          <a:prstGeom prst="ellipse">
            <a:avLst/>
          </a:prstGeom>
        </p:spPr>
        <p:txBody>
          <a:bodyPr/>
          <a:lstStyle/>
          <a:p>
            <a:endParaRPr lang="en-US"/>
          </a:p>
        </p:txBody>
      </p:sp>
      <p:sp>
        <p:nvSpPr>
          <p:cNvPr id="20" name="Oval 19">
            <a:extLst>
              <a:ext uri="{FF2B5EF4-FFF2-40B4-BE49-F238E27FC236}">
                <a16:creationId xmlns:a16="http://schemas.microsoft.com/office/drawing/2014/main" id="{42399DFF-D005-EF43-8A51-2AE403C2E30D}"/>
              </a:ext>
            </a:extLst>
          </p:cNvPr>
          <p:cNvSpPr/>
          <p:nvPr userDrawn="1"/>
        </p:nvSpPr>
        <p:spPr>
          <a:xfrm>
            <a:off x="11430000" y="2605562"/>
            <a:ext cx="1520633" cy="1520633"/>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Oval 22">
            <a:extLst>
              <a:ext uri="{FF2B5EF4-FFF2-40B4-BE49-F238E27FC236}">
                <a16:creationId xmlns:a16="http://schemas.microsoft.com/office/drawing/2014/main" id="{1554D008-1E54-AA4F-887C-2DF6406BD7B2}"/>
              </a:ext>
            </a:extLst>
          </p:cNvPr>
          <p:cNvSpPr/>
          <p:nvPr userDrawn="1"/>
        </p:nvSpPr>
        <p:spPr>
          <a:xfrm>
            <a:off x="2309992" y="5601521"/>
            <a:ext cx="184801" cy="184801"/>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9" name="Slide Number Placeholder 1">
            <a:extLst>
              <a:ext uri="{FF2B5EF4-FFF2-40B4-BE49-F238E27FC236}">
                <a16:creationId xmlns:a16="http://schemas.microsoft.com/office/drawing/2014/main" id="{F934BFDC-AF66-4EA5-A17F-AAE0020A44F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73101761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Intro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894F8E-A638-0948-88E3-983D7325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640958" cy="1479930"/>
          </a:xfrm>
          <a:prstGeom prst="rect">
            <a:avLst/>
          </a:prstGeom>
        </p:spPr>
      </p:pic>
      <p:sp>
        <p:nvSpPr>
          <p:cNvPr id="18" name="Oval 17">
            <a:extLst>
              <a:ext uri="{FF2B5EF4-FFF2-40B4-BE49-F238E27FC236}">
                <a16:creationId xmlns:a16="http://schemas.microsoft.com/office/drawing/2014/main" id="{E61C539F-BEB8-634E-8F2D-EB92A819F6B5}"/>
              </a:ext>
            </a:extLst>
          </p:cNvPr>
          <p:cNvSpPr/>
          <p:nvPr userDrawn="1"/>
        </p:nvSpPr>
        <p:spPr>
          <a:xfrm>
            <a:off x="-785266" y="796374"/>
            <a:ext cx="3881199" cy="388119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pic>
        <p:nvPicPr>
          <p:cNvPr id="19" name="Picture 18">
            <a:extLst>
              <a:ext uri="{FF2B5EF4-FFF2-40B4-BE49-F238E27FC236}">
                <a16:creationId xmlns:a16="http://schemas.microsoft.com/office/drawing/2014/main" id="{34867560-19B9-954D-9E4A-8C850F056DD3}"/>
              </a:ext>
            </a:extLst>
          </p:cNvPr>
          <p:cNvPicPr>
            <a:picLocks noChangeAspect="1"/>
          </p:cNvPicPr>
          <p:nvPr userDrawn="1"/>
        </p:nvPicPr>
        <p:blipFill>
          <a:blip r:embed="rId3"/>
          <a:stretch>
            <a:fillRect/>
          </a:stretch>
        </p:blipFill>
        <p:spPr>
          <a:xfrm>
            <a:off x="-14044" y="5524657"/>
            <a:ext cx="4736866" cy="1379264"/>
          </a:xfrm>
          <a:prstGeom prst="rect">
            <a:avLst/>
          </a:prstGeom>
        </p:spPr>
      </p:pic>
      <p:sp>
        <p:nvSpPr>
          <p:cNvPr id="21" name="Oval 20">
            <a:extLst>
              <a:ext uri="{FF2B5EF4-FFF2-40B4-BE49-F238E27FC236}">
                <a16:creationId xmlns:a16="http://schemas.microsoft.com/office/drawing/2014/main" id="{0AFB9BDE-885C-7D43-BBB2-63A5BF92107D}"/>
              </a:ext>
            </a:extLst>
          </p:cNvPr>
          <p:cNvSpPr/>
          <p:nvPr userDrawn="1"/>
        </p:nvSpPr>
        <p:spPr>
          <a:xfrm>
            <a:off x="808759" y="-184007"/>
            <a:ext cx="513172" cy="513172"/>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Oval 21">
            <a:extLst>
              <a:ext uri="{FF2B5EF4-FFF2-40B4-BE49-F238E27FC236}">
                <a16:creationId xmlns:a16="http://schemas.microsoft.com/office/drawing/2014/main" id="{EE749879-FDF3-884D-9841-A437C098DA8F}"/>
              </a:ext>
            </a:extLst>
          </p:cNvPr>
          <p:cNvSpPr/>
          <p:nvPr userDrawn="1"/>
        </p:nvSpPr>
        <p:spPr>
          <a:xfrm>
            <a:off x="936008" y="-145239"/>
            <a:ext cx="480240" cy="4802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Picture Placeholder 12">
            <a:extLst>
              <a:ext uri="{FF2B5EF4-FFF2-40B4-BE49-F238E27FC236}">
                <a16:creationId xmlns:a16="http://schemas.microsoft.com/office/drawing/2014/main" id="{D41D0C95-7693-3446-A861-3D22E368518E}"/>
              </a:ext>
            </a:extLst>
          </p:cNvPr>
          <p:cNvSpPr>
            <a:spLocks noGrp="1"/>
          </p:cNvSpPr>
          <p:nvPr>
            <p:ph type="pic" sz="quarter" idx="12"/>
          </p:nvPr>
        </p:nvSpPr>
        <p:spPr>
          <a:xfrm>
            <a:off x="-944010" y="877675"/>
            <a:ext cx="3900716" cy="3900716"/>
          </a:xfrm>
          <a:prstGeom prst="chord">
            <a:avLst>
              <a:gd name="adj1" fmla="val 14317417"/>
              <a:gd name="adj2" fmla="val 7259014"/>
            </a:avLst>
          </a:prstGeom>
        </p:spPr>
        <p:txBody>
          <a:bodyPr/>
          <a:lstStyle/>
          <a:p>
            <a:endParaRPr lang="en-US"/>
          </a:p>
        </p:txBody>
      </p:sp>
      <p:sp>
        <p:nvSpPr>
          <p:cNvPr id="12" name="L-Shape 11">
            <a:extLst>
              <a:ext uri="{FF2B5EF4-FFF2-40B4-BE49-F238E27FC236}">
                <a16:creationId xmlns:a16="http://schemas.microsoft.com/office/drawing/2014/main" id="{76ABB2C2-B641-B348-9B81-2158DDF2FE3E}"/>
              </a:ext>
            </a:extLst>
          </p:cNvPr>
          <p:cNvSpPr/>
          <p:nvPr userDrawn="1"/>
        </p:nvSpPr>
        <p:spPr>
          <a:xfrm flipH="1">
            <a:off x="11287565" y="5060515"/>
            <a:ext cx="539766" cy="539766"/>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L-Shape 12">
            <a:extLst>
              <a:ext uri="{FF2B5EF4-FFF2-40B4-BE49-F238E27FC236}">
                <a16:creationId xmlns:a16="http://schemas.microsoft.com/office/drawing/2014/main" id="{7F02BC1F-55A6-5849-B34F-F6CCA8AD37B5}"/>
              </a:ext>
            </a:extLst>
          </p:cNvPr>
          <p:cNvSpPr/>
          <p:nvPr userDrawn="1"/>
        </p:nvSpPr>
        <p:spPr>
          <a:xfrm flipH="1">
            <a:off x="11359438" y="5154015"/>
            <a:ext cx="505127" cy="505127"/>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Slide Number Placeholder 1">
            <a:extLst>
              <a:ext uri="{FF2B5EF4-FFF2-40B4-BE49-F238E27FC236}">
                <a16:creationId xmlns:a16="http://schemas.microsoft.com/office/drawing/2014/main" id="{71B40054-094D-4F99-B9DD-D03D6613A2FE}"/>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20" name="Title Placeholder 1">
            <a:extLst>
              <a:ext uri="{FF2B5EF4-FFF2-40B4-BE49-F238E27FC236}">
                <a16:creationId xmlns:a16="http://schemas.microsoft.com/office/drawing/2014/main" id="{4476D4AE-735B-4A3B-A1AE-513CAF2C5D02}"/>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p>
            <a:r>
              <a:rPr lang="en-US"/>
              <a:t>Click to edit master title style</a:t>
            </a:r>
          </a:p>
        </p:txBody>
      </p:sp>
      <p:sp>
        <p:nvSpPr>
          <p:cNvPr id="24" name="Text Placeholder 10">
            <a:extLst>
              <a:ext uri="{FF2B5EF4-FFF2-40B4-BE49-F238E27FC236}">
                <a16:creationId xmlns:a16="http://schemas.microsoft.com/office/drawing/2014/main" id="{74FFB89D-1354-4A70-BFB5-0E123AE3E3A8}"/>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61111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1_Conten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D1F36C-BC35-DF43-BC8A-5E32B2383983}"/>
              </a:ext>
            </a:extLst>
          </p:cNvPr>
          <p:cNvSpPr/>
          <p:nvPr userDrawn="1"/>
        </p:nvSpPr>
        <p:spPr>
          <a:xfrm>
            <a:off x="1" y="1"/>
            <a:ext cx="216962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5880EBD-4920-C841-9337-54B67DF43E1B}"/>
              </a:ext>
            </a:extLst>
          </p:cNvPr>
          <p:cNvSpPr/>
          <p:nvPr userDrawn="1"/>
        </p:nvSpPr>
        <p:spPr>
          <a:xfrm>
            <a:off x="1821121" y="2001389"/>
            <a:ext cx="1153106" cy="1153106"/>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5750050" y="811479"/>
            <a:ext cx="5128954"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5750049" y="1906250"/>
            <a:ext cx="512895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Oval 17">
            <a:extLst>
              <a:ext uri="{FF2B5EF4-FFF2-40B4-BE49-F238E27FC236}">
                <a16:creationId xmlns:a16="http://schemas.microsoft.com/office/drawing/2014/main" id="{E61C539F-BEB8-634E-8F2D-EB92A819F6B5}"/>
              </a:ext>
            </a:extLst>
          </p:cNvPr>
          <p:cNvSpPr/>
          <p:nvPr userDrawn="1"/>
        </p:nvSpPr>
        <p:spPr>
          <a:xfrm>
            <a:off x="560166" y="143368"/>
            <a:ext cx="2291207" cy="2291207"/>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Oval 15">
            <a:extLst>
              <a:ext uri="{FF2B5EF4-FFF2-40B4-BE49-F238E27FC236}">
                <a16:creationId xmlns:a16="http://schemas.microsoft.com/office/drawing/2014/main" id="{DFEA3669-6164-B54B-A8F5-E5F6F1F080D9}"/>
              </a:ext>
            </a:extLst>
          </p:cNvPr>
          <p:cNvSpPr/>
          <p:nvPr userDrawn="1"/>
        </p:nvSpPr>
        <p:spPr>
          <a:xfrm>
            <a:off x="11853889" y="2335825"/>
            <a:ext cx="541156" cy="5411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3D216F-BE4F-3E46-A2D1-025B75006E43}"/>
              </a:ext>
            </a:extLst>
          </p:cNvPr>
          <p:cNvSpPr/>
          <p:nvPr userDrawn="1"/>
        </p:nvSpPr>
        <p:spPr>
          <a:xfrm>
            <a:off x="11898494" y="2396600"/>
            <a:ext cx="541156" cy="54115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1917905-C123-F94F-AD0B-7162F5F24A1B}"/>
              </a:ext>
            </a:extLst>
          </p:cNvPr>
          <p:cNvSpPr/>
          <p:nvPr userDrawn="1"/>
        </p:nvSpPr>
        <p:spPr>
          <a:xfrm>
            <a:off x="1248097" y="3396904"/>
            <a:ext cx="116957" cy="1169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72CE728-38FD-0646-A2E8-3ABCF0E0D767}"/>
              </a:ext>
            </a:extLst>
          </p:cNvPr>
          <p:cNvPicPr>
            <a:picLocks noChangeAspect="1"/>
          </p:cNvPicPr>
          <p:nvPr userDrawn="1"/>
        </p:nvPicPr>
        <p:blipFill>
          <a:blip r:embed="rId2"/>
          <a:stretch>
            <a:fillRect/>
          </a:stretch>
        </p:blipFill>
        <p:spPr>
          <a:xfrm flipH="1">
            <a:off x="0" y="5565293"/>
            <a:ext cx="4546948" cy="1323963"/>
          </a:xfrm>
          <a:prstGeom prst="rect">
            <a:avLst/>
          </a:prstGeom>
        </p:spPr>
      </p:pic>
      <p:sp>
        <p:nvSpPr>
          <p:cNvPr id="29" name="Oval 28">
            <a:extLst>
              <a:ext uri="{FF2B5EF4-FFF2-40B4-BE49-F238E27FC236}">
                <a16:creationId xmlns:a16="http://schemas.microsoft.com/office/drawing/2014/main" id="{DDBE380F-F3B0-5C42-BEE9-B504F1E18C27}"/>
              </a:ext>
            </a:extLst>
          </p:cNvPr>
          <p:cNvSpPr/>
          <p:nvPr userDrawn="1"/>
        </p:nvSpPr>
        <p:spPr>
          <a:xfrm>
            <a:off x="4381811" y="5775206"/>
            <a:ext cx="252819" cy="252819"/>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AE61BEA9-A86C-424E-9236-ABE797564ED6}"/>
              </a:ext>
            </a:extLst>
          </p:cNvPr>
          <p:cNvSpPr>
            <a:spLocks noGrp="1"/>
          </p:cNvSpPr>
          <p:nvPr>
            <p:ph type="pic" sz="quarter" idx="17"/>
          </p:nvPr>
        </p:nvSpPr>
        <p:spPr>
          <a:xfrm>
            <a:off x="447647" y="246536"/>
            <a:ext cx="2306847" cy="2306847"/>
          </a:xfrm>
          <a:prstGeom prst="ellipse">
            <a:avLst/>
          </a:prstGeom>
        </p:spPr>
        <p:txBody>
          <a:bodyPr/>
          <a:lstStyle/>
          <a:p>
            <a:endParaRPr lang="en-US"/>
          </a:p>
        </p:txBody>
      </p:sp>
      <p:sp>
        <p:nvSpPr>
          <p:cNvPr id="4" name="Picture Placeholder 3">
            <a:extLst>
              <a:ext uri="{FF2B5EF4-FFF2-40B4-BE49-F238E27FC236}">
                <a16:creationId xmlns:a16="http://schemas.microsoft.com/office/drawing/2014/main" id="{6B039459-D649-4280-AA90-7BE43B3C7003}"/>
              </a:ext>
            </a:extLst>
          </p:cNvPr>
          <p:cNvSpPr>
            <a:spLocks noGrp="1"/>
          </p:cNvSpPr>
          <p:nvPr>
            <p:ph type="pic" sz="quarter" idx="18"/>
          </p:nvPr>
        </p:nvSpPr>
        <p:spPr>
          <a:xfrm>
            <a:off x="1315277" y="2434575"/>
            <a:ext cx="3173817" cy="3173817"/>
          </a:xfrm>
          <a:prstGeom prst="chord">
            <a:avLst>
              <a:gd name="adj1" fmla="val 14943412"/>
              <a:gd name="adj2" fmla="val 6701468"/>
            </a:avLst>
          </a:prstGeom>
        </p:spPr>
        <p:txBody>
          <a:bodyPr/>
          <a:lstStyle/>
          <a:p>
            <a:endParaRPr lang="en-US"/>
          </a:p>
        </p:txBody>
      </p:sp>
      <p:sp>
        <p:nvSpPr>
          <p:cNvPr id="17" name="Slide Number Placeholder 1">
            <a:extLst>
              <a:ext uri="{FF2B5EF4-FFF2-40B4-BE49-F238E27FC236}">
                <a16:creationId xmlns:a16="http://schemas.microsoft.com/office/drawing/2014/main" id="{4E3B7E0B-9613-4AB8-AE61-A36B64224B2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0744032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2_Content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3450A972-586D-FE42-A725-903E0411F32F}"/>
              </a:ext>
            </a:extLst>
          </p:cNvPr>
          <p:cNvSpPr/>
          <p:nvPr userDrawn="1"/>
        </p:nvSpPr>
        <p:spPr>
          <a:xfrm>
            <a:off x="2446286" y="869602"/>
            <a:ext cx="1196473" cy="119647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277077" y="1443798"/>
            <a:ext cx="6656534" cy="535531"/>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282290" y="2084182"/>
            <a:ext cx="6651322" cy="1640449"/>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L-Shape 20">
            <a:extLst>
              <a:ext uri="{FF2B5EF4-FFF2-40B4-BE49-F238E27FC236}">
                <a16:creationId xmlns:a16="http://schemas.microsoft.com/office/drawing/2014/main" id="{0AFB9BDE-885C-7D43-BBB2-63A5BF92107D}"/>
              </a:ext>
            </a:extLst>
          </p:cNvPr>
          <p:cNvSpPr/>
          <p:nvPr userDrawn="1"/>
        </p:nvSpPr>
        <p:spPr>
          <a:xfrm>
            <a:off x="3807802" y="5422762"/>
            <a:ext cx="629521" cy="629521"/>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L-Shape 21">
            <a:extLst>
              <a:ext uri="{FF2B5EF4-FFF2-40B4-BE49-F238E27FC236}">
                <a16:creationId xmlns:a16="http://schemas.microsoft.com/office/drawing/2014/main" id="{EE749879-FDF3-884D-9841-A437C098DA8F}"/>
              </a:ext>
            </a:extLst>
          </p:cNvPr>
          <p:cNvSpPr/>
          <p:nvPr userDrawn="1"/>
        </p:nvSpPr>
        <p:spPr>
          <a:xfrm>
            <a:off x="3879675" y="5516263"/>
            <a:ext cx="589122" cy="589122"/>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6" name="Oval 25">
            <a:extLst>
              <a:ext uri="{FF2B5EF4-FFF2-40B4-BE49-F238E27FC236}">
                <a16:creationId xmlns:a16="http://schemas.microsoft.com/office/drawing/2014/main" id="{3C3AB5B6-BBF7-564A-ACC9-68CD9ABB0CBD}"/>
              </a:ext>
            </a:extLst>
          </p:cNvPr>
          <p:cNvSpPr/>
          <p:nvPr userDrawn="1"/>
        </p:nvSpPr>
        <p:spPr>
          <a:xfrm>
            <a:off x="2947542" y="2684452"/>
            <a:ext cx="159255" cy="159255"/>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7AEC062-4ABE-184F-909F-D056337CA7E3}"/>
              </a:ext>
            </a:extLst>
          </p:cNvPr>
          <p:cNvSpPr/>
          <p:nvPr userDrawn="1"/>
        </p:nvSpPr>
        <p:spPr>
          <a:xfrm>
            <a:off x="634391" y="1529920"/>
            <a:ext cx="3214417" cy="32144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855725-F1D6-C448-BA04-E22EDA66FCCF}"/>
              </a:ext>
            </a:extLst>
          </p:cNvPr>
          <p:cNvSpPr/>
          <p:nvPr userDrawn="1"/>
        </p:nvSpPr>
        <p:spPr>
          <a:xfrm>
            <a:off x="11430000" y="1403467"/>
            <a:ext cx="375452" cy="375452"/>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
            <a:extLst>
              <a:ext uri="{FF2B5EF4-FFF2-40B4-BE49-F238E27FC236}">
                <a16:creationId xmlns:a16="http://schemas.microsoft.com/office/drawing/2014/main" id="{7206D2A7-F7B4-4253-B8F7-918D4EB4E0B5}"/>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69083686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3_Content Slide">
    <p:spTree>
      <p:nvGrpSpPr>
        <p:cNvPr id="1" name=""/>
        <p:cNvGrpSpPr/>
        <p:nvPr/>
      </p:nvGrpSpPr>
      <p:grpSpPr>
        <a:xfrm>
          <a:off x="0" y="0"/>
          <a:ext cx="0" cy="0"/>
          <a:chOff x="0" y="0"/>
          <a:chExt cx="0" cy="0"/>
        </a:xfrm>
      </p:grpSpPr>
      <p:sp>
        <p:nvSpPr>
          <p:cNvPr id="8" name="Oval 7"/>
          <p:cNvSpPr/>
          <p:nvPr userDrawn="1"/>
        </p:nvSpPr>
        <p:spPr>
          <a:xfrm>
            <a:off x="3886019" y="170121"/>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hasCustomPrompt="1"/>
          </p:nvPr>
        </p:nvSpPr>
        <p:spPr>
          <a:xfrm>
            <a:off x="5755872" y="2968846"/>
            <a:ext cx="5674128" cy="1435586"/>
          </a:xfrm>
        </p:spPr>
        <p:txBody>
          <a:bodyPr>
            <a:spAutoFit/>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630940"/>
            <a:ext cx="5674129" cy="978729"/>
          </a:xfrm>
          <a:prstGeom prst="rect">
            <a:avLst/>
          </a:prstGeom>
        </p:spPr>
        <p:txBody>
          <a:bodyPr vert="horz" lIns="91440" tIns="45720" rIns="91440" bIns="45720" rtlCol="0" anchor="b">
            <a:sp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678760" y="1258431"/>
            <a:ext cx="4427966" cy="4557283"/>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0" name="Picture 9" descr="A picture containing monitor&#10;&#10;Description automatically generated">
            <a:extLst>
              <a:ext uri="{FF2B5EF4-FFF2-40B4-BE49-F238E27FC236}">
                <a16:creationId xmlns:a16="http://schemas.microsoft.com/office/drawing/2014/main" id="{7DC044EA-306F-487B-AF06-9F9E4F7945BC}"/>
              </a:ext>
            </a:extLst>
          </p:cNvPr>
          <p:cNvPicPr>
            <a:picLocks noChangeAspect="1"/>
          </p:cNvPicPr>
          <p:nvPr userDrawn="1"/>
        </p:nvPicPr>
        <p:blipFill>
          <a:blip r:embed="rId2"/>
          <a:stretch>
            <a:fillRect/>
          </a:stretch>
        </p:blipFill>
        <p:spPr>
          <a:xfrm>
            <a:off x="5281254" y="5688966"/>
            <a:ext cx="762312" cy="762312"/>
          </a:xfrm>
          <a:prstGeom prst="rect">
            <a:avLst/>
          </a:prstGeom>
        </p:spPr>
      </p:pic>
    </p:spTree>
    <p:extLst>
      <p:ext uri="{BB962C8B-B14F-4D97-AF65-F5344CB8AC3E}">
        <p14:creationId xmlns:p14="http://schemas.microsoft.com/office/powerpoint/2010/main" val="161636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4" y="1458934"/>
            <a:ext cx="8975549" cy="535531"/>
          </a:xfrm>
          <a:prstGeom prst="rect">
            <a:avLst/>
          </a:prstGeom>
        </p:spPr>
        <p:txBody>
          <a:bodyPr vert="horz" wrap="square" lIns="91440" tIns="45720" rIns="91440" bIns="45720" rtlCol="0" anchor="b">
            <a:spAutoFit/>
          </a:bodyPr>
          <a:lstStyle>
            <a:lvl1pPr>
              <a:defRPr b="0"/>
            </a:lvl1pPr>
          </a:lstStyle>
          <a:p>
            <a:r>
              <a:rPr lang="en-US"/>
              <a:t>Click to edit master title style</a:t>
            </a:r>
          </a:p>
        </p:txBody>
      </p:sp>
      <p:sp>
        <p:nvSpPr>
          <p:cNvPr id="20" name="Text Placeholder 10">
            <a:extLst>
              <a:ext uri="{FF2B5EF4-FFF2-40B4-BE49-F238E27FC236}">
                <a16:creationId xmlns:a16="http://schemas.microsoft.com/office/drawing/2014/main" id="{1DA6FEA5-3670-4DB1-B348-8173FB9B7627}"/>
              </a:ext>
            </a:extLst>
          </p:cNvPr>
          <p:cNvSpPr>
            <a:spLocks noGrp="1"/>
          </p:cNvSpPr>
          <p:nvPr>
            <p:ph type="body" sz="quarter" idx="19" hasCustomPrompt="1"/>
          </p:nvPr>
        </p:nvSpPr>
        <p:spPr>
          <a:xfrm>
            <a:off x="75865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a:extLst>
              <a:ext uri="{FF2B5EF4-FFF2-40B4-BE49-F238E27FC236}">
                <a16:creationId xmlns:a16="http://schemas.microsoft.com/office/drawing/2014/main" id="{C2D0596D-62DC-4930-8507-EFE54F7E1451}"/>
              </a:ext>
            </a:extLst>
          </p:cNvPr>
          <p:cNvSpPr>
            <a:spLocks noGrp="1"/>
          </p:cNvSpPr>
          <p:nvPr>
            <p:ph type="body" sz="quarter" idx="20" hasCustomPrompt="1"/>
          </p:nvPr>
        </p:nvSpPr>
        <p:spPr>
          <a:xfrm>
            <a:off x="4126900"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Text Placeholder 10">
            <a:extLst>
              <a:ext uri="{FF2B5EF4-FFF2-40B4-BE49-F238E27FC236}">
                <a16:creationId xmlns:a16="http://schemas.microsoft.com/office/drawing/2014/main" id="{FB0E9ACF-4986-437F-8E4C-3BCD8A863406}"/>
              </a:ext>
            </a:extLst>
          </p:cNvPr>
          <p:cNvSpPr>
            <a:spLocks noGrp="1"/>
          </p:cNvSpPr>
          <p:nvPr>
            <p:ph type="body" sz="quarter" idx="21" hasCustomPrompt="1"/>
          </p:nvPr>
        </p:nvSpPr>
        <p:spPr>
          <a:xfrm>
            <a:off x="748683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Slide Number Placeholder 1">
            <a:extLst>
              <a:ext uri="{FF2B5EF4-FFF2-40B4-BE49-F238E27FC236}">
                <a16:creationId xmlns:a16="http://schemas.microsoft.com/office/drawing/2014/main" id="{9E539AA5-17E9-4396-8C9A-150776CF1F18}"/>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Text Placeholder 2">
            <a:extLst>
              <a:ext uri="{FF2B5EF4-FFF2-40B4-BE49-F238E27FC236}">
                <a16:creationId xmlns:a16="http://schemas.microsoft.com/office/drawing/2014/main" id="{8A7951E8-DBD5-4D00-8597-EF9FF1A0A5CE}"/>
              </a:ext>
            </a:extLst>
          </p:cNvPr>
          <p:cNvSpPr>
            <a:spLocks noGrp="1"/>
          </p:cNvSpPr>
          <p:nvPr>
            <p:ph type="body" sz="quarter" idx="22"/>
          </p:nvPr>
        </p:nvSpPr>
        <p:spPr>
          <a:xfrm>
            <a:off x="75922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0B8135DE-823E-43A1-B217-9F9B113A4252}"/>
              </a:ext>
            </a:extLst>
          </p:cNvPr>
          <p:cNvSpPr>
            <a:spLocks noGrp="1"/>
          </p:cNvSpPr>
          <p:nvPr>
            <p:ph type="body" sz="quarter" idx="23"/>
          </p:nvPr>
        </p:nvSpPr>
        <p:spPr>
          <a:xfrm>
            <a:off x="4127185"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E7A9DC30-8F0C-42F5-95B2-C941F080E42B}"/>
              </a:ext>
            </a:extLst>
          </p:cNvPr>
          <p:cNvSpPr>
            <a:spLocks noGrp="1"/>
          </p:cNvSpPr>
          <p:nvPr>
            <p:ph type="body" sz="quarter" idx="24"/>
          </p:nvPr>
        </p:nvSpPr>
        <p:spPr>
          <a:xfrm>
            <a:off x="748683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09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4_Content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A573937-E631-49D7-9DCA-1AF5EF68F071}"/>
              </a:ext>
            </a:extLst>
          </p:cNvPr>
          <p:cNvSpPr/>
          <p:nvPr userDrawn="1"/>
        </p:nvSpPr>
        <p:spPr>
          <a:xfrm>
            <a:off x="5997363" y="4945173"/>
            <a:ext cx="1408002" cy="14080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p:cNvSpPr>
            <a:spLocks noGrp="1"/>
          </p:cNvSpPr>
          <p:nvPr>
            <p:ph type="title" hasCustomPrompt="1"/>
          </p:nvPr>
        </p:nvSpPr>
        <p:spPr>
          <a:xfrm>
            <a:off x="376672" y="602219"/>
            <a:ext cx="4109603" cy="978931"/>
          </a:xfrm>
          <a:prstGeom prst="rect">
            <a:avLst/>
          </a:prstGeom>
        </p:spPr>
        <p:txBody>
          <a:bodyPr vert="horz" lIns="91440" tIns="45720" rIns="91440" bIns="45720" rtlCol="0" anchor="t">
            <a:spAutoFit/>
          </a:bodyPr>
          <a:lstStyle/>
          <a:p>
            <a:r>
              <a:rPr lang="en-US"/>
              <a:t>Click to edit master title style</a:t>
            </a:r>
          </a:p>
        </p:txBody>
      </p:sp>
      <p:sp>
        <p:nvSpPr>
          <p:cNvPr id="13" name="Text Placeholder 10"/>
          <p:cNvSpPr>
            <a:spLocks noGrp="1"/>
          </p:cNvSpPr>
          <p:nvPr>
            <p:ph type="body" sz="quarter" idx="16" hasCustomPrompt="1"/>
          </p:nvPr>
        </p:nvSpPr>
        <p:spPr>
          <a:xfrm>
            <a:off x="376672" y="1752601"/>
            <a:ext cx="4123878"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20"/>
          <p:cNvSpPr>
            <a:spLocks noGrp="1"/>
          </p:cNvSpPr>
          <p:nvPr>
            <p:ph type="pic" sz="quarter" idx="19"/>
          </p:nvPr>
        </p:nvSpPr>
        <p:spPr>
          <a:xfrm>
            <a:off x="6533037" y="295619"/>
            <a:ext cx="3040340" cy="3063218"/>
          </a:xfrm>
          <a:prstGeom prst="ellipse">
            <a:avLst/>
          </a:prstGeom>
        </p:spPr>
        <p:txBody>
          <a:bodyPr/>
          <a:lstStyle/>
          <a:p>
            <a:r>
              <a:rPr lang="en-US"/>
              <a:t>Click icon to add picture</a:t>
            </a:r>
          </a:p>
        </p:txBody>
      </p:sp>
      <p:sp>
        <p:nvSpPr>
          <p:cNvPr id="23" name="Picture Placeholder 22"/>
          <p:cNvSpPr>
            <a:spLocks noGrp="1"/>
          </p:cNvSpPr>
          <p:nvPr>
            <p:ph type="pic" sz="quarter" idx="20"/>
          </p:nvPr>
        </p:nvSpPr>
        <p:spPr>
          <a:xfrm>
            <a:off x="7599322" y="3499164"/>
            <a:ext cx="2618730" cy="2638436"/>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Picture Placeholder 3">
            <a:extLst>
              <a:ext uri="{FF2B5EF4-FFF2-40B4-BE49-F238E27FC236}">
                <a16:creationId xmlns:a16="http://schemas.microsoft.com/office/drawing/2014/main" id="{84915639-F99A-4DA1-B792-8A11D7C7A1CA}"/>
              </a:ext>
            </a:extLst>
          </p:cNvPr>
          <p:cNvSpPr>
            <a:spLocks noGrp="1"/>
          </p:cNvSpPr>
          <p:nvPr>
            <p:ph type="pic" sz="quarter" idx="18"/>
          </p:nvPr>
        </p:nvSpPr>
        <p:spPr>
          <a:xfrm>
            <a:off x="9767334" y="774948"/>
            <a:ext cx="3629402" cy="3629402"/>
          </a:xfrm>
          <a:prstGeom prst="chord">
            <a:avLst>
              <a:gd name="adj1" fmla="val 4166329"/>
              <a:gd name="adj2" fmla="val 17414542"/>
            </a:avLst>
          </a:prstGeom>
        </p:spPr>
        <p:txBody>
          <a:bodyPr/>
          <a:lstStyle/>
          <a:p>
            <a:endParaRPr lang="en-US"/>
          </a:p>
        </p:txBody>
      </p:sp>
      <p:sp>
        <p:nvSpPr>
          <p:cNvPr id="15" name="Picture Placeholder 22">
            <a:extLst>
              <a:ext uri="{FF2B5EF4-FFF2-40B4-BE49-F238E27FC236}">
                <a16:creationId xmlns:a16="http://schemas.microsoft.com/office/drawing/2014/main" id="{250BB155-05ED-4CEB-9810-3F9792918A7B}"/>
              </a:ext>
            </a:extLst>
          </p:cNvPr>
          <p:cNvSpPr>
            <a:spLocks noGrp="1"/>
          </p:cNvSpPr>
          <p:nvPr>
            <p:ph type="pic" sz="quarter" idx="21"/>
          </p:nvPr>
        </p:nvSpPr>
        <p:spPr>
          <a:xfrm>
            <a:off x="4786635" y="2878580"/>
            <a:ext cx="2618730" cy="2638436"/>
          </a:xfrm>
          <a:prstGeom prst="ellipse">
            <a:avLst/>
          </a:prstGeom>
        </p:spPr>
        <p:txBody>
          <a:bodyPr/>
          <a:lstStyle/>
          <a:p>
            <a:r>
              <a:rPr lang="en-US"/>
              <a:t>Click icon to add picture</a:t>
            </a:r>
          </a:p>
        </p:txBody>
      </p:sp>
      <p:sp>
        <p:nvSpPr>
          <p:cNvPr id="11" name="Oval 10">
            <a:extLst>
              <a:ext uri="{FF2B5EF4-FFF2-40B4-BE49-F238E27FC236}">
                <a16:creationId xmlns:a16="http://schemas.microsoft.com/office/drawing/2014/main" id="{2640EFE5-6D6B-4405-8709-B033A3787FE2}"/>
              </a:ext>
            </a:extLst>
          </p:cNvPr>
          <p:cNvSpPr/>
          <p:nvPr userDrawn="1"/>
        </p:nvSpPr>
        <p:spPr>
          <a:xfrm>
            <a:off x="8692938" y="238021"/>
            <a:ext cx="2019404" cy="2019404"/>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3215971"/>
      </p:ext>
    </p:extLst>
  </p:cSld>
  <p:clrMapOvr>
    <a:masterClrMapping/>
  </p:clrMapOvr>
  <p:extLst>
    <p:ext uri="{DCECCB84-F9BA-43D5-87BE-67443E8EF086}">
      <p15:sldGuideLst xmlns:p15="http://schemas.microsoft.com/office/powerpoint/2012/main">
        <p15:guide id="3" orient="horz" pos="120">
          <p15:clr>
            <a:srgbClr val="FBAE40"/>
          </p15:clr>
        </p15:guide>
        <p15:guide id="4" pos="408">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Rectangle 11">
            <a:extLst>
              <a:ext uri="{FF2B5EF4-FFF2-40B4-BE49-F238E27FC236}">
                <a16:creationId xmlns:a16="http://schemas.microsoft.com/office/drawing/2014/main" id="{A81820E4-6EAB-4321-A1FC-74E7706578C8}"/>
              </a:ext>
            </a:extLst>
          </p:cNvPr>
          <p:cNvSpPr/>
          <p:nvPr userDrawn="1"/>
        </p:nvSpPr>
        <p:spPr>
          <a:xfrm>
            <a:off x="7437388" y="835987"/>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grpSp>
        <p:nvGrpSpPr>
          <p:cNvPr id="20" name="Group 19">
            <a:extLst>
              <a:ext uri="{FF2B5EF4-FFF2-40B4-BE49-F238E27FC236}">
                <a16:creationId xmlns:a16="http://schemas.microsoft.com/office/drawing/2014/main" id="{8911FC13-CB39-45A4-9489-023B93B34051}"/>
              </a:ext>
            </a:extLst>
          </p:cNvPr>
          <p:cNvGrpSpPr/>
          <p:nvPr userDrawn="1"/>
        </p:nvGrpSpPr>
        <p:grpSpPr>
          <a:xfrm>
            <a:off x="1623237" y="1269747"/>
            <a:ext cx="8945526" cy="4599425"/>
            <a:chOff x="2183111" y="1269747"/>
            <a:chExt cx="7992246" cy="4599425"/>
          </a:xfrm>
        </p:grpSpPr>
        <p:sp>
          <p:nvSpPr>
            <p:cNvPr id="11" name="Rectangle 10">
              <a:extLst>
                <a:ext uri="{FF2B5EF4-FFF2-40B4-BE49-F238E27FC236}">
                  <a16:creationId xmlns:a16="http://schemas.microsoft.com/office/drawing/2014/main" id="{1926E942-05CD-485C-9163-DEC9765AF10D}"/>
                </a:ext>
              </a:extLst>
            </p:cNvPr>
            <p:cNvSpPr/>
            <p:nvPr userDrawn="1"/>
          </p:nvSpPr>
          <p:spPr>
            <a:xfrm>
              <a:off x="6387184" y="1269748"/>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2183111" y="1269747"/>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1913860" y="4316022"/>
            <a:ext cx="3668232" cy="292709"/>
          </a:xfrm>
        </p:spPr>
        <p:txBody>
          <a:bodyPr anchor="b">
            <a:spAutoFit/>
          </a:bodyPr>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1922150" y="4737572"/>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2972792"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2972792"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27" name="Text Placeholder 18">
            <a:extLst>
              <a:ext uri="{FF2B5EF4-FFF2-40B4-BE49-F238E27FC236}">
                <a16:creationId xmlns:a16="http://schemas.microsoft.com/office/drawing/2014/main" id="{F3FE2D22-D44F-4BB2-BF71-ED57745305CB}"/>
              </a:ext>
            </a:extLst>
          </p:cNvPr>
          <p:cNvSpPr>
            <a:spLocks noGrp="1"/>
          </p:cNvSpPr>
          <p:nvPr>
            <p:ph type="body" sz="quarter" idx="20" hasCustomPrompt="1"/>
          </p:nvPr>
        </p:nvSpPr>
        <p:spPr>
          <a:xfrm>
            <a:off x="6609908" y="4316022"/>
            <a:ext cx="3668232" cy="292709"/>
          </a:xfrm>
        </p:spPr>
        <p:txBody>
          <a:bodyPr anchor="b">
            <a:spAutoFit/>
          </a:bodyPr>
          <a:lstStyle>
            <a:lvl1pPr>
              <a:defRPr i="1"/>
            </a:lvl1pPr>
          </a:lstStyle>
          <a:p>
            <a:pPr lvl="0"/>
            <a:r>
              <a:rPr lang="vi-VN"/>
              <a:t>“</a:t>
            </a:r>
            <a:r>
              <a:rPr lang="en-US"/>
              <a:t>Click to edit Master text styles</a:t>
            </a:r>
            <a:r>
              <a:rPr lang="vi-VN"/>
              <a:t>”</a:t>
            </a:r>
            <a:endParaRPr lang="en-US"/>
          </a:p>
        </p:txBody>
      </p:sp>
      <p:sp>
        <p:nvSpPr>
          <p:cNvPr id="28" name="Picture Placeholder 22">
            <a:extLst>
              <a:ext uri="{FF2B5EF4-FFF2-40B4-BE49-F238E27FC236}">
                <a16:creationId xmlns:a16="http://schemas.microsoft.com/office/drawing/2014/main" id="{77D2C901-145A-4E3E-B7D4-694D5F5FC637}"/>
              </a:ext>
            </a:extLst>
          </p:cNvPr>
          <p:cNvSpPr>
            <a:spLocks noGrp="1"/>
          </p:cNvSpPr>
          <p:nvPr>
            <p:ph type="pic" sz="quarter" idx="21"/>
          </p:nvPr>
        </p:nvSpPr>
        <p:spPr>
          <a:xfrm>
            <a:off x="6618198" y="4737572"/>
            <a:ext cx="923925" cy="923925"/>
          </a:xfrm>
          <a:prstGeom prst="ellipse">
            <a:avLst/>
          </a:prstGeom>
        </p:spPr>
        <p:txBody>
          <a:bodyPr>
            <a:normAutofit/>
          </a:bodyPr>
          <a:lstStyle>
            <a:lvl1pPr marL="0" indent="0" algn="ctr">
              <a:buNone/>
              <a:defRPr sz="1100"/>
            </a:lvl1pPr>
          </a:lstStyle>
          <a:p>
            <a:endParaRPr lang="en-US"/>
          </a:p>
        </p:txBody>
      </p:sp>
      <p:sp>
        <p:nvSpPr>
          <p:cNvPr id="29" name="Text Placeholder 10">
            <a:extLst>
              <a:ext uri="{FF2B5EF4-FFF2-40B4-BE49-F238E27FC236}">
                <a16:creationId xmlns:a16="http://schemas.microsoft.com/office/drawing/2014/main" id="{D30ABB47-4FA8-4EC4-B6BF-7C8D2AA74256}"/>
              </a:ext>
            </a:extLst>
          </p:cNvPr>
          <p:cNvSpPr>
            <a:spLocks noGrp="1"/>
          </p:cNvSpPr>
          <p:nvPr>
            <p:ph type="body" sz="quarter" idx="22" hasCustomPrompt="1"/>
          </p:nvPr>
        </p:nvSpPr>
        <p:spPr>
          <a:xfrm>
            <a:off x="7668840"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0" name="Text Placeholder 10">
            <a:extLst>
              <a:ext uri="{FF2B5EF4-FFF2-40B4-BE49-F238E27FC236}">
                <a16:creationId xmlns:a16="http://schemas.microsoft.com/office/drawing/2014/main" id="{5AFBE2E0-A6CB-4241-A8ED-58AA4F82B270}"/>
              </a:ext>
            </a:extLst>
          </p:cNvPr>
          <p:cNvSpPr>
            <a:spLocks noGrp="1"/>
          </p:cNvSpPr>
          <p:nvPr>
            <p:ph type="body" sz="quarter" idx="23" hasCustomPrompt="1"/>
          </p:nvPr>
        </p:nvSpPr>
        <p:spPr>
          <a:xfrm>
            <a:off x="7668840"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2195997127"/>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8382669" y="1026518"/>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11" name="Rectangle 10">
            <a:extLst>
              <a:ext uri="{FF2B5EF4-FFF2-40B4-BE49-F238E27FC236}">
                <a16:creationId xmlns:a16="http://schemas.microsoft.com/office/drawing/2014/main" id="{1926E942-05CD-485C-9163-DEC9765AF10D}"/>
              </a:ext>
            </a:extLst>
          </p:cNvPr>
          <p:cNvSpPr/>
          <p:nvPr userDrawn="1"/>
        </p:nvSpPr>
        <p:spPr>
          <a:xfrm>
            <a:off x="4240195"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484584"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BAEA59-EC69-4AE6-B6E0-6E3DF532AA11}"/>
              </a:ext>
            </a:extLst>
          </p:cNvPr>
          <p:cNvSpPr/>
          <p:nvPr userDrawn="1"/>
        </p:nvSpPr>
        <p:spPr>
          <a:xfrm>
            <a:off x="7995806"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a:stretch>
            <a:fillRect/>
          </a:stretch>
        </p:blipFill>
        <p:spPr>
          <a:xfrm>
            <a:off x="699318" y="864191"/>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userDrawn="1">
            <p:ph type="body" sz="quarter" idx="10" hasCustomPrompt="1"/>
          </p:nvPr>
        </p:nvSpPr>
        <p:spPr>
          <a:xfrm>
            <a:off x="784784"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userDrawn="1">
            <p:ph type="pic" sz="quarter" idx="12"/>
          </p:nvPr>
        </p:nvSpPr>
        <p:spPr>
          <a:xfrm>
            <a:off x="726359" y="4807867"/>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userDrawn="1">
            <p:ph type="body" sz="quarter" idx="17" hasCustomPrompt="1"/>
          </p:nvPr>
        </p:nvSpPr>
        <p:spPr>
          <a:xfrm>
            <a:off x="1765933"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userDrawn="1">
            <p:ph type="body" sz="quarter" idx="19" hasCustomPrompt="1"/>
          </p:nvPr>
        </p:nvSpPr>
        <p:spPr>
          <a:xfrm>
            <a:off x="1765933"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2" name="Text Placeholder 18">
            <a:extLst>
              <a:ext uri="{FF2B5EF4-FFF2-40B4-BE49-F238E27FC236}">
                <a16:creationId xmlns:a16="http://schemas.microsoft.com/office/drawing/2014/main" id="{A8CA84A4-3B10-44D5-9D3B-6CD266D7DAB0}"/>
              </a:ext>
            </a:extLst>
          </p:cNvPr>
          <p:cNvSpPr>
            <a:spLocks noGrp="1"/>
          </p:cNvSpPr>
          <p:nvPr>
            <p:ph type="body" sz="quarter" idx="20" hasCustomPrompt="1"/>
          </p:nvPr>
        </p:nvSpPr>
        <p:spPr>
          <a:xfrm>
            <a:off x="453270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3" name="Picture Placeholder 22">
            <a:extLst>
              <a:ext uri="{FF2B5EF4-FFF2-40B4-BE49-F238E27FC236}">
                <a16:creationId xmlns:a16="http://schemas.microsoft.com/office/drawing/2014/main" id="{B4FB7C61-8A16-4BC8-AA24-7A4C488E742D}"/>
              </a:ext>
            </a:extLst>
          </p:cNvPr>
          <p:cNvSpPr>
            <a:spLocks noGrp="1"/>
          </p:cNvSpPr>
          <p:nvPr>
            <p:ph type="pic" sz="quarter" idx="21"/>
          </p:nvPr>
        </p:nvSpPr>
        <p:spPr>
          <a:xfrm>
            <a:off x="4474281" y="4807867"/>
            <a:ext cx="923925" cy="923925"/>
          </a:xfrm>
          <a:prstGeom prst="ellipse">
            <a:avLst/>
          </a:prstGeom>
        </p:spPr>
        <p:txBody>
          <a:bodyPr>
            <a:normAutofit/>
          </a:bodyPr>
          <a:lstStyle>
            <a:lvl1pPr marL="0" indent="0" algn="ctr">
              <a:buNone/>
              <a:defRPr sz="1100"/>
            </a:lvl1pPr>
          </a:lstStyle>
          <a:p>
            <a:endParaRPr lang="en-US"/>
          </a:p>
        </p:txBody>
      </p:sp>
      <p:sp>
        <p:nvSpPr>
          <p:cNvPr id="34" name="Text Placeholder 10">
            <a:extLst>
              <a:ext uri="{FF2B5EF4-FFF2-40B4-BE49-F238E27FC236}">
                <a16:creationId xmlns:a16="http://schemas.microsoft.com/office/drawing/2014/main" id="{8E804A5C-0501-4C82-B957-666FB2936961}"/>
              </a:ext>
            </a:extLst>
          </p:cNvPr>
          <p:cNvSpPr>
            <a:spLocks noGrp="1"/>
          </p:cNvSpPr>
          <p:nvPr>
            <p:ph type="body" sz="quarter" idx="22" hasCustomPrompt="1"/>
          </p:nvPr>
        </p:nvSpPr>
        <p:spPr>
          <a:xfrm>
            <a:off x="551385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5" name="Text Placeholder 10">
            <a:extLst>
              <a:ext uri="{FF2B5EF4-FFF2-40B4-BE49-F238E27FC236}">
                <a16:creationId xmlns:a16="http://schemas.microsoft.com/office/drawing/2014/main" id="{37996B4C-2DE1-4D69-A2A0-68E5E7DA455F}"/>
              </a:ext>
            </a:extLst>
          </p:cNvPr>
          <p:cNvSpPr>
            <a:spLocks noGrp="1"/>
          </p:cNvSpPr>
          <p:nvPr>
            <p:ph type="body" sz="quarter" idx="23" hasCustomPrompt="1"/>
          </p:nvPr>
        </p:nvSpPr>
        <p:spPr>
          <a:xfrm>
            <a:off x="551385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6" name="Text Placeholder 18">
            <a:extLst>
              <a:ext uri="{FF2B5EF4-FFF2-40B4-BE49-F238E27FC236}">
                <a16:creationId xmlns:a16="http://schemas.microsoft.com/office/drawing/2014/main" id="{F62AC7B6-ADF1-4ADF-924C-74CD65FDBE1A}"/>
              </a:ext>
            </a:extLst>
          </p:cNvPr>
          <p:cNvSpPr>
            <a:spLocks noGrp="1"/>
          </p:cNvSpPr>
          <p:nvPr>
            <p:ph type="body" sz="quarter" idx="24" hasCustomPrompt="1"/>
          </p:nvPr>
        </p:nvSpPr>
        <p:spPr>
          <a:xfrm>
            <a:off x="828294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7" name="Picture Placeholder 22">
            <a:extLst>
              <a:ext uri="{FF2B5EF4-FFF2-40B4-BE49-F238E27FC236}">
                <a16:creationId xmlns:a16="http://schemas.microsoft.com/office/drawing/2014/main" id="{0EA138FD-9488-4F4F-9E53-EA33135030C0}"/>
              </a:ext>
            </a:extLst>
          </p:cNvPr>
          <p:cNvSpPr>
            <a:spLocks noGrp="1"/>
          </p:cNvSpPr>
          <p:nvPr>
            <p:ph type="pic" sz="quarter" idx="25"/>
          </p:nvPr>
        </p:nvSpPr>
        <p:spPr>
          <a:xfrm>
            <a:off x="8224521" y="4807867"/>
            <a:ext cx="923925" cy="923925"/>
          </a:xfrm>
          <a:prstGeom prst="ellipse">
            <a:avLst/>
          </a:prstGeom>
        </p:spPr>
        <p:txBody>
          <a:bodyPr>
            <a:normAutofit/>
          </a:bodyPr>
          <a:lstStyle>
            <a:lvl1pPr marL="0" indent="0" algn="ctr">
              <a:buNone/>
              <a:defRPr sz="1100"/>
            </a:lvl1pPr>
          </a:lstStyle>
          <a:p>
            <a:endParaRPr lang="en-US"/>
          </a:p>
        </p:txBody>
      </p:sp>
      <p:sp>
        <p:nvSpPr>
          <p:cNvPr id="38" name="Text Placeholder 10">
            <a:extLst>
              <a:ext uri="{FF2B5EF4-FFF2-40B4-BE49-F238E27FC236}">
                <a16:creationId xmlns:a16="http://schemas.microsoft.com/office/drawing/2014/main" id="{3C03E3A9-B9E4-460E-9877-A818BD380728}"/>
              </a:ext>
            </a:extLst>
          </p:cNvPr>
          <p:cNvSpPr>
            <a:spLocks noGrp="1"/>
          </p:cNvSpPr>
          <p:nvPr>
            <p:ph type="body" sz="quarter" idx="26" hasCustomPrompt="1"/>
          </p:nvPr>
        </p:nvSpPr>
        <p:spPr>
          <a:xfrm>
            <a:off x="926409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9" name="Text Placeholder 10">
            <a:extLst>
              <a:ext uri="{FF2B5EF4-FFF2-40B4-BE49-F238E27FC236}">
                <a16:creationId xmlns:a16="http://schemas.microsoft.com/office/drawing/2014/main" id="{06C38AF1-F9F2-4FC9-91B5-82850EBE1E0D}"/>
              </a:ext>
            </a:extLst>
          </p:cNvPr>
          <p:cNvSpPr>
            <a:spLocks noGrp="1"/>
          </p:cNvSpPr>
          <p:nvPr>
            <p:ph type="body" sz="quarter" idx="27" hasCustomPrompt="1"/>
          </p:nvPr>
        </p:nvSpPr>
        <p:spPr>
          <a:xfrm>
            <a:off x="926409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1695274771"/>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7183792" y="867763"/>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2" name="Rectangle 1">
            <a:extLst>
              <a:ext uri="{FF2B5EF4-FFF2-40B4-BE49-F238E27FC236}">
                <a16:creationId xmlns:a16="http://schemas.microsoft.com/office/drawing/2014/main" id="{3303F715-F596-42C9-B1E8-7C2D872F08A0}"/>
              </a:ext>
            </a:extLst>
          </p:cNvPr>
          <p:cNvSpPr/>
          <p:nvPr userDrawn="1"/>
        </p:nvSpPr>
        <p:spPr>
          <a:xfrm>
            <a:off x="1561785" y="1126916"/>
            <a:ext cx="8708065" cy="502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17E74157-EB0F-4B10-ABDB-09497F5167AD}"/>
              </a:ext>
            </a:extLst>
          </p:cNvPr>
          <p:cNvPicPr>
            <a:picLocks noChangeAspect="1"/>
          </p:cNvPicPr>
          <p:nvPr userDrawn="1"/>
        </p:nvPicPr>
        <p:blipFill rotWithShape="1">
          <a:blip r:embed="rId2"/>
          <a:srcRect l="-2855" r="4954" b="20037"/>
          <a:stretch/>
        </p:blipFill>
        <p:spPr>
          <a:xfrm>
            <a:off x="7183792" y="4371771"/>
            <a:ext cx="3086058" cy="1782022"/>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3"/>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2140689" y="4186684"/>
            <a:ext cx="7513674" cy="426207"/>
          </a:xfrm>
        </p:spPr>
        <p:txBody>
          <a:bodyPr anchor="b">
            <a:spAutoFit/>
          </a:bodyPr>
          <a:lstStyle>
            <a:lvl1pPr marL="0" indent="0">
              <a:buNone/>
              <a:defRPr sz="2000" b="0" i="1">
                <a:solidFill>
                  <a:schemeClr val="accent1"/>
                </a:solidFill>
              </a:defRPr>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5994421" y="4786690"/>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7045063" y="5234433"/>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7045063" y="4899338"/>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pic>
        <p:nvPicPr>
          <p:cNvPr id="3" name="Picture 2" descr="A picture containing lamp, holding&#10;&#10;Description automatically generated">
            <a:extLst>
              <a:ext uri="{FF2B5EF4-FFF2-40B4-BE49-F238E27FC236}">
                <a16:creationId xmlns:a16="http://schemas.microsoft.com/office/drawing/2014/main" id="{89AB280C-108C-42B3-A744-BF10A4028B59}"/>
              </a:ext>
            </a:extLst>
          </p:cNvPr>
          <p:cNvPicPr>
            <a:picLocks noChangeAspect="1"/>
          </p:cNvPicPr>
          <p:nvPr userDrawn="1"/>
        </p:nvPicPr>
        <p:blipFill rotWithShape="1">
          <a:blip r:embed="rId4"/>
          <a:srcRect t="63637"/>
          <a:stretch/>
        </p:blipFill>
        <p:spPr>
          <a:xfrm>
            <a:off x="0" y="5622832"/>
            <a:ext cx="3402419" cy="1235167"/>
          </a:xfrm>
          <a:prstGeom prst="rect">
            <a:avLst/>
          </a:prstGeom>
        </p:spPr>
      </p:pic>
    </p:spTree>
    <p:extLst>
      <p:ext uri="{BB962C8B-B14F-4D97-AF65-F5344CB8AC3E}">
        <p14:creationId xmlns:p14="http://schemas.microsoft.com/office/powerpoint/2010/main" val="1667606824"/>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Screen Device">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20B86817-0C57-4FF7-98F5-F92212927647}"/>
              </a:ext>
            </a:extLst>
          </p:cNvPr>
          <p:cNvPicPr>
            <a:picLocks noChangeAspect="1"/>
          </p:cNvPicPr>
          <p:nvPr userDrawn="1"/>
        </p:nvPicPr>
        <p:blipFill rotWithShape="1">
          <a:blip r:embed="rId2"/>
          <a:srcRect l="8810" t="10231" r="9697" b="10936"/>
          <a:stretch/>
        </p:blipFill>
        <p:spPr>
          <a:xfrm>
            <a:off x="388785" y="4425367"/>
            <a:ext cx="1771650" cy="1713832"/>
          </a:xfrm>
          <a:prstGeom prst="rect">
            <a:avLst/>
          </a:prstGeom>
        </p:spPr>
      </p:pic>
      <p:pic>
        <p:nvPicPr>
          <p:cNvPr id="7" name="Picture 6">
            <a:extLst>
              <a:ext uri="{FF2B5EF4-FFF2-40B4-BE49-F238E27FC236}">
                <a16:creationId xmlns:a16="http://schemas.microsoft.com/office/drawing/2014/main" id="{AB13EB3F-8156-4A81-9994-6AD06D802DB6}"/>
              </a:ext>
            </a:extLst>
          </p:cNvPr>
          <p:cNvPicPr>
            <a:picLocks noChangeAspect="1"/>
          </p:cNvPicPr>
          <p:nvPr userDrawn="1"/>
        </p:nvPicPr>
        <p:blipFill>
          <a:blip r:embed="rId3"/>
          <a:srcRect/>
          <a:stretch/>
        </p:blipFill>
        <p:spPr>
          <a:xfrm>
            <a:off x="1090318" y="705574"/>
            <a:ext cx="3638549" cy="4751054"/>
          </a:xfrm>
          <a:prstGeom prst="rect">
            <a:avLst/>
          </a:prstGeom>
        </p:spPr>
      </p:pic>
      <p:sp>
        <p:nvSpPr>
          <p:cNvPr id="18" name="Text Placeholder 10"/>
          <p:cNvSpPr>
            <a:spLocks noGrp="1"/>
          </p:cNvSpPr>
          <p:nvPr>
            <p:ph type="body" sz="quarter" idx="13" hasCustomPrompt="1"/>
          </p:nvPr>
        </p:nvSpPr>
        <p:spPr>
          <a:xfrm>
            <a:off x="5176497" y="3147238"/>
            <a:ext cx="636115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p:cNvSpPr>
            <a:spLocks noGrp="1"/>
          </p:cNvSpPr>
          <p:nvPr>
            <p:ph type="title" hasCustomPrompt="1"/>
          </p:nvPr>
        </p:nvSpPr>
        <p:spPr>
          <a:xfrm>
            <a:off x="5176497" y="1838253"/>
            <a:ext cx="5924845" cy="535531"/>
          </a:xfrm>
          <a:prstGeom prst="rect">
            <a:avLst/>
          </a:prstGeom>
        </p:spPr>
        <p:txBody>
          <a:bodyPr vert="horz" wrap="square" lIns="91440" tIns="45720" rIns="91440" bIns="45720" rtlCol="0" anchor="b">
            <a:spAutoFit/>
          </a:bodyPr>
          <a:lstStyle/>
          <a:p>
            <a:r>
              <a:rPr lang="en-US"/>
              <a:t>Click to edit master title style</a:t>
            </a:r>
          </a:p>
        </p:txBody>
      </p:sp>
      <p:sp>
        <p:nvSpPr>
          <p:cNvPr id="21" name="Text Placeholder 2"/>
          <p:cNvSpPr>
            <a:spLocks noGrp="1"/>
          </p:cNvSpPr>
          <p:nvPr>
            <p:ph type="body" sz="quarter" idx="14" hasCustomPrompt="1"/>
          </p:nvPr>
        </p:nvSpPr>
        <p:spPr>
          <a:xfrm>
            <a:off x="5176837" y="2443067"/>
            <a:ext cx="5924845" cy="493020"/>
          </a:xfrm>
        </p:spPr>
        <p:txBody>
          <a:bodyPr>
            <a:spAutoFit/>
          </a:bodyPr>
          <a:lstStyle>
            <a:lvl1pPr marL="0" indent="0">
              <a:buNone/>
              <a:defRPr sz="2400">
                <a:solidFill>
                  <a:schemeClr val="accent2"/>
                </a:solidFill>
              </a:defRPr>
            </a:lvl1pPr>
          </a:lstStyle>
          <a:p>
            <a:pPr lvl="0"/>
            <a:r>
              <a:rPr lang="en-US"/>
              <a:t>Edit Master text styles</a:t>
            </a:r>
          </a:p>
        </p:txBody>
      </p:sp>
      <p:sp>
        <p:nvSpPr>
          <p:cNvPr id="8"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Picture Placeholder 2"/>
          <p:cNvSpPr>
            <a:spLocks noGrp="1"/>
          </p:cNvSpPr>
          <p:nvPr>
            <p:ph type="pic" sz="quarter" idx="15"/>
          </p:nvPr>
        </p:nvSpPr>
        <p:spPr>
          <a:xfrm>
            <a:off x="1453827" y="1057720"/>
            <a:ext cx="2934392" cy="4006735"/>
          </a:xfrm>
        </p:spPr>
        <p:txBody>
          <a:bodyPr/>
          <a:lstStyle/>
          <a:p>
            <a:r>
              <a:rPr lang="en-US"/>
              <a:t>Click icon to add picture</a:t>
            </a:r>
          </a:p>
        </p:txBody>
      </p:sp>
    </p:spTree>
    <p:extLst>
      <p:ext uri="{BB962C8B-B14F-4D97-AF65-F5344CB8AC3E}">
        <p14:creationId xmlns:p14="http://schemas.microsoft.com/office/powerpoint/2010/main" val="4165078068"/>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Screen Device">
    <p:spTree>
      <p:nvGrpSpPr>
        <p:cNvPr id="1" name=""/>
        <p:cNvGrpSpPr/>
        <p:nvPr/>
      </p:nvGrpSpPr>
      <p:grpSpPr>
        <a:xfrm>
          <a:off x="0" y="0"/>
          <a:ext cx="0" cy="0"/>
          <a:chOff x="0" y="0"/>
          <a:chExt cx="0" cy="0"/>
        </a:xfrm>
      </p:grpSpPr>
      <p:sp>
        <p:nvSpPr>
          <p:cNvPr id="6" name="Oval 5"/>
          <p:cNvSpPr/>
          <p:nvPr userDrawn="1"/>
        </p:nvSpPr>
        <p:spPr>
          <a:xfrm>
            <a:off x="4308260" y="389143"/>
            <a:ext cx="2680476" cy="26804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0"/>
          <p:cNvSpPr>
            <a:spLocks noGrp="1"/>
          </p:cNvSpPr>
          <p:nvPr>
            <p:ph type="body" sz="quarter" idx="13" hasCustomPrompt="1"/>
          </p:nvPr>
        </p:nvSpPr>
        <p:spPr>
          <a:xfrm>
            <a:off x="6460193" y="2668772"/>
            <a:ext cx="496980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Placeholder 1"/>
          <p:cNvSpPr>
            <a:spLocks noGrp="1"/>
          </p:cNvSpPr>
          <p:nvPr>
            <p:ph type="title" hasCustomPrompt="1"/>
          </p:nvPr>
        </p:nvSpPr>
        <p:spPr>
          <a:xfrm>
            <a:off x="6460193" y="1481782"/>
            <a:ext cx="4969807" cy="978729"/>
          </a:xfrm>
          <a:prstGeom prst="rect">
            <a:avLst/>
          </a:prstGeom>
        </p:spPr>
        <p:txBody>
          <a:bodyPr vert="horz" lIns="91440" tIns="45720" rIns="91440" bIns="45720" rtlCol="0" anchor="b">
            <a:spAutoFit/>
          </a:bodyPr>
          <a:lstStyle/>
          <a:p>
            <a:r>
              <a:rPr lang="en-US"/>
              <a:t>Click to edit master title style</a:t>
            </a:r>
          </a:p>
        </p:txBody>
      </p:sp>
      <p:sp>
        <p:nvSpPr>
          <p:cNvPr id="7"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5" name="Picture 4">
            <a:extLst>
              <a:ext uri="{FF2B5EF4-FFF2-40B4-BE49-F238E27FC236}">
                <a16:creationId xmlns:a16="http://schemas.microsoft.com/office/drawing/2014/main" id="{F41EA671-0EA4-4574-B9BD-DD6B6520AD99}"/>
              </a:ext>
            </a:extLst>
          </p:cNvPr>
          <p:cNvPicPr>
            <a:picLocks noChangeAspect="1"/>
          </p:cNvPicPr>
          <p:nvPr userDrawn="1"/>
        </p:nvPicPr>
        <p:blipFill>
          <a:blip r:embed="rId2"/>
          <a:srcRect/>
          <a:stretch/>
        </p:blipFill>
        <p:spPr>
          <a:xfrm>
            <a:off x="540970" y="1332315"/>
            <a:ext cx="5311190" cy="4193369"/>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AAC9BF95-FAB3-4999-A153-EB7AF5DE6DD8}"/>
              </a:ext>
            </a:extLst>
          </p:cNvPr>
          <p:cNvPicPr>
            <a:picLocks noChangeAspect="1"/>
          </p:cNvPicPr>
          <p:nvPr userDrawn="1"/>
        </p:nvPicPr>
        <p:blipFill>
          <a:blip r:embed="rId3"/>
          <a:stretch>
            <a:fillRect/>
          </a:stretch>
        </p:blipFill>
        <p:spPr>
          <a:xfrm>
            <a:off x="540970" y="5093475"/>
            <a:ext cx="1371601" cy="1371601"/>
          </a:xfrm>
          <a:prstGeom prst="rect">
            <a:avLst/>
          </a:prstGeom>
        </p:spPr>
      </p:pic>
      <p:sp>
        <p:nvSpPr>
          <p:cNvPr id="4" name="Picture Placeholder 3"/>
          <p:cNvSpPr>
            <a:spLocks noGrp="1"/>
          </p:cNvSpPr>
          <p:nvPr>
            <p:ph type="pic" sz="quarter" idx="14"/>
          </p:nvPr>
        </p:nvSpPr>
        <p:spPr>
          <a:xfrm>
            <a:off x="961505" y="1664550"/>
            <a:ext cx="4483331" cy="2865886"/>
          </a:xfrm>
          <a:ln w="19050">
            <a:noFill/>
          </a:ln>
        </p:spPr>
        <p:txBody>
          <a:bodyPr/>
          <a:lstStyle/>
          <a:p>
            <a:r>
              <a:rPr lang="en-US"/>
              <a:t>Click icon to add picture</a:t>
            </a:r>
          </a:p>
        </p:txBody>
      </p:sp>
    </p:spTree>
    <p:extLst>
      <p:ext uri="{BB962C8B-B14F-4D97-AF65-F5344CB8AC3E}">
        <p14:creationId xmlns:p14="http://schemas.microsoft.com/office/powerpoint/2010/main" val="1960606907"/>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0462437" y="0"/>
            <a:ext cx="17295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ext Placeholder 10"/>
          <p:cNvSpPr>
            <a:spLocks noGrp="1"/>
          </p:cNvSpPr>
          <p:nvPr>
            <p:ph type="body" sz="quarter" idx="13" hasCustomPrompt="1"/>
          </p:nvPr>
        </p:nvSpPr>
        <p:spPr>
          <a:xfrm>
            <a:off x="658333" y="1920902"/>
            <a:ext cx="411284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itle Placeholder 1"/>
          <p:cNvSpPr>
            <a:spLocks noGrp="1"/>
          </p:cNvSpPr>
          <p:nvPr>
            <p:ph type="title" hasCustomPrompt="1"/>
          </p:nvPr>
        </p:nvSpPr>
        <p:spPr>
          <a:xfrm>
            <a:off x="658332" y="871156"/>
            <a:ext cx="4112844" cy="984804"/>
          </a:xfrm>
          <a:prstGeom prst="rect">
            <a:avLst/>
          </a:prstGeom>
        </p:spPr>
        <p:txBody>
          <a:bodyPr vert="horz" lIns="91440" tIns="45720" rIns="91440" bIns="45720" rtlCol="0" anchor="t">
            <a:spAutoFit/>
          </a:bodyPr>
          <a:lstStyle/>
          <a:p>
            <a:r>
              <a:rPr lang="en-US"/>
              <a:t>Click to edit master title style</a:t>
            </a:r>
          </a:p>
        </p:txBody>
      </p:sp>
      <p:pic>
        <p:nvPicPr>
          <p:cNvPr id="8" name="Picture 7"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F:\Mantu\Arp 2020\Amaris rebranding\Batch-1\AC-rebranding-1.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a:extLst>
              <a:ext uri="{FF2B5EF4-FFF2-40B4-BE49-F238E27FC236}">
                <a16:creationId xmlns:a16="http://schemas.microsoft.com/office/drawing/2014/main" id="{1CE7AE36-97B6-4A61-AD0A-6C1A2ACC098C}"/>
              </a:ext>
            </a:extLst>
          </p:cNvPr>
          <p:cNvPicPr>
            <a:picLocks noChangeAspect="1"/>
          </p:cNvPicPr>
          <p:nvPr userDrawn="1"/>
        </p:nvPicPr>
        <p:blipFill>
          <a:blip r:embed="rId4"/>
          <a:srcRect/>
          <a:stretch/>
        </p:blipFill>
        <p:spPr>
          <a:xfrm>
            <a:off x="4771177" y="1278540"/>
            <a:ext cx="7326805" cy="4476993"/>
          </a:xfrm>
          <a:prstGeom prst="rect">
            <a:avLst/>
          </a:prstGeom>
        </p:spPr>
      </p:pic>
      <p:pic>
        <p:nvPicPr>
          <p:cNvPr id="14" name="Picture 13" descr="A picture containing lamp, holding&#10;&#10;Description automatically generated">
            <a:extLst>
              <a:ext uri="{FF2B5EF4-FFF2-40B4-BE49-F238E27FC236}">
                <a16:creationId xmlns:a16="http://schemas.microsoft.com/office/drawing/2014/main" id="{A7CD22FA-A392-464C-854B-E9FC63048CA3}"/>
              </a:ext>
            </a:extLst>
          </p:cNvPr>
          <p:cNvPicPr>
            <a:picLocks noChangeAspect="1"/>
          </p:cNvPicPr>
          <p:nvPr userDrawn="1"/>
        </p:nvPicPr>
        <p:blipFill rotWithShape="1">
          <a:blip r:embed="rId5"/>
          <a:srcRect t="63637"/>
          <a:stretch/>
        </p:blipFill>
        <p:spPr>
          <a:xfrm>
            <a:off x="0" y="5472494"/>
            <a:ext cx="3816546" cy="1385506"/>
          </a:xfrm>
          <a:prstGeom prst="rect">
            <a:avLst/>
          </a:prstGeom>
        </p:spPr>
      </p:pic>
      <p:sp>
        <p:nvSpPr>
          <p:cNvPr id="3" name="Picture Placeholder 2"/>
          <p:cNvSpPr>
            <a:spLocks noGrp="1"/>
          </p:cNvSpPr>
          <p:nvPr>
            <p:ph type="pic" sz="quarter" idx="14"/>
          </p:nvPr>
        </p:nvSpPr>
        <p:spPr>
          <a:xfrm>
            <a:off x="5843846" y="1676766"/>
            <a:ext cx="5220393" cy="3319183"/>
          </a:xfrm>
        </p:spPr>
        <p:txBody>
          <a:bodyPr/>
          <a:lstStyle/>
          <a:p>
            <a:r>
              <a:rPr lang="en-US"/>
              <a:t>Click icon to add picture</a:t>
            </a:r>
          </a:p>
        </p:txBody>
      </p:sp>
    </p:spTree>
    <p:extLst>
      <p:ext uri="{BB962C8B-B14F-4D97-AF65-F5344CB8AC3E}">
        <p14:creationId xmlns:p14="http://schemas.microsoft.com/office/powerpoint/2010/main" val="3597836968"/>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itle Placeholder 1"/>
          <p:cNvSpPr>
            <a:spLocks noGrp="1"/>
          </p:cNvSpPr>
          <p:nvPr>
            <p:ph type="title" hasCustomPrompt="1"/>
          </p:nvPr>
        </p:nvSpPr>
        <p:spPr>
          <a:xfrm>
            <a:off x="3894318" y="784148"/>
            <a:ext cx="4403366" cy="978729"/>
          </a:xfrm>
          <a:prstGeom prst="rect">
            <a:avLst/>
          </a:prstGeom>
        </p:spPr>
        <p:txBody>
          <a:bodyPr vert="horz" lIns="91440" tIns="45720" rIns="91440" bIns="45720" rtlCol="0" anchor="t">
            <a:spAutoFit/>
          </a:bodyPr>
          <a:lstStyle>
            <a:lvl1pPr algn="ctr">
              <a:defRPr>
                <a:solidFill>
                  <a:schemeClr val="bg2"/>
                </a:solidFill>
              </a:defRPr>
            </a:lvl1pPr>
          </a:lstStyle>
          <a:p>
            <a:r>
              <a:rPr lang="en-US"/>
              <a:t>Click to edit master title style</a:t>
            </a:r>
          </a:p>
        </p:txBody>
      </p:sp>
      <p:sp>
        <p:nvSpPr>
          <p:cNvPr id="13" name="Text Placeholder 10"/>
          <p:cNvSpPr>
            <a:spLocks noGrp="1"/>
          </p:cNvSpPr>
          <p:nvPr>
            <p:ph type="body" sz="quarter" idx="17" hasCustomPrompt="1"/>
          </p:nvPr>
        </p:nvSpPr>
        <p:spPr>
          <a:xfrm>
            <a:off x="3184437" y="4602024"/>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4" name="Text Placeholder 10"/>
          <p:cNvSpPr>
            <a:spLocks noGrp="1"/>
          </p:cNvSpPr>
          <p:nvPr>
            <p:ph type="body" sz="quarter" idx="19" hasCustomPrompt="1"/>
          </p:nvPr>
        </p:nvSpPr>
        <p:spPr>
          <a:xfrm>
            <a:off x="3532785" y="4269203"/>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4" name="Picture Placeholder 3"/>
          <p:cNvSpPr>
            <a:spLocks noGrp="1"/>
          </p:cNvSpPr>
          <p:nvPr>
            <p:ph type="pic" sz="quarter" idx="22" hasCustomPrompt="1"/>
          </p:nvPr>
        </p:nvSpPr>
        <p:spPr>
          <a:xfrm>
            <a:off x="3782434"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7" name="Text Placeholder 10"/>
          <p:cNvSpPr>
            <a:spLocks noGrp="1"/>
          </p:cNvSpPr>
          <p:nvPr>
            <p:ph type="body" sz="quarter" idx="23" hasCustomPrompt="1"/>
          </p:nvPr>
        </p:nvSpPr>
        <p:spPr>
          <a:xfrm>
            <a:off x="6308652" y="4602024"/>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9" name="Text Placeholder 10"/>
          <p:cNvSpPr>
            <a:spLocks noGrp="1"/>
          </p:cNvSpPr>
          <p:nvPr>
            <p:ph type="body" sz="quarter" idx="24" hasCustomPrompt="1"/>
          </p:nvPr>
        </p:nvSpPr>
        <p:spPr>
          <a:xfrm>
            <a:off x="6657000" y="4269203"/>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Picture Placeholder 3"/>
          <p:cNvSpPr>
            <a:spLocks noGrp="1"/>
          </p:cNvSpPr>
          <p:nvPr>
            <p:ph type="pic" sz="quarter" idx="25" hasCustomPrompt="1"/>
          </p:nvPr>
        </p:nvSpPr>
        <p:spPr>
          <a:xfrm>
            <a:off x="6906649"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pic>
        <p:nvPicPr>
          <p:cNvPr id="21" name="Picture 20"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141926"/>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 you+Contac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Mantu\Arp 2020\Amaris rebranding\Batch-1\e-3.png">
            <a:extLst>
              <a:ext uri="{FF2B5EF4-FFF2-40B4-BE49-F238E27FC236}">
                <a16:creationId xmlns:a16="http://schemas.microsoft.com/office/drawing/2014/main" id="{92495207-911F-4360-BD71-F4F12F4F68AB}"/>
              </a:ext>
            </a:extLst>
          </p:cNvPr>
          <p:cNvPicPr>
            <a:picLocks noChangeAspect="1" noChangeArrowheads="1"/>
          </p:cNvPicPr>
          <p:nvPr userDrawn="1"/>
        </p:nvPicPr>
        <p:blipFill rotWithShape="1">
          <a:blip r:embed="rId2">
            <a:alphaModFix amt="14000"/>
            <a:extLst>
              <a:ext uri="{28A0092B-C50C-407E-A947-70E740481C1C}">
                <a14:useLocalDpi xmlns:a14="http://schemas.microsoft.com/office/drawing/2010/main" val="0"/>
              </a:ext>
            </a:extLst>
          </a:blip>
          <a:srcRect t="336" r="32587" b="78295"/>
          <a:stretch/>
        </p:blipFill>
        <p:spPr bwMode="auto">
          <a:xfrm rot="16200000">
            <a:off x="-2298955" y="3590937"/>
            <a:ext cx="5595627" cy="9977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F:\Mantu\Arp 2020\Amaris rebranding\Batch-1\e-3.png">
            <a:extLst>
              <a:ext uri="{FF2B5EF4-FFF2-40B4-BE49-F238E27FC236}">
                <a16:creationId xmlns:a16="http://schemas.microsoft.com/office/drawing/2014/main" id="{93ECF4C1-7852-4CC4-9EB2-1254E7E96BC2}"/>
              </a:ext>
            </a:extLst>
          </p:cNvPr>
          <p:cNvPicPr>
            <a:picLocks noChangeAspect="1" noChangeArrowheads="1"/>
          </p:cNvPicPr>
          <p:nvPr userDrawn="1"/>
        </p:nvPicPr>
        <p:blipFill rotWithShape="1">
          <a:blip r:embed="rId2">
            <a:alphaModFix amt="14000"/>
            <a:extLst>
              <a:ext uri="{28A0092B-C50C-407E-A947-70E740481C1C}">
                <a14:useLocalDpi xmlns:a14="http://schemas.microsoft.com/office/drawing/2010/main" val="0"/>
              </a:ext>
            </a:extLst>
          </a:blip>
          <a:srcRect l="27369" t="63475" r="-67" b="-1"/>
          <a:stretch/>
        </p:blipFill>
        <p:spPr bwMode="auto">
          <a:xfrm rot="16200000">
            <a:off x="9013591" y="1777718"/>
            <a:ext cx="4956127" cy="14006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A7472B45-CEC1-4653-92B9-C4D41CE2BB4A}"/>
              </a:ext>
            </a:extLst>
          </p:cNvPr>
          <p:cNvSpPr>
            <a:spLocks noGrp="1"/>
          </p:cNvSpPr>
          <p:nvPr>
            <p:ph type="body" sz="quarter" idx="17" hasCustomPrompt="1"/>
          </p:nvPr>
        </p:nvSpPr>
        <p:spPr>
          <a:xfrm>
            <a:off x="3300060" y="5564550"/>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2" name="Text Placeholder 10">
            <a:extLst>
              <a:ext uri="{FF2B5EF4-FFF2-40B4-BE49-F238E27FC236}">
                <a16:creationId xmlns:a16="http://schemas.microsoft.com/office/drawing/2014/main" id="{57608507-F8AD-4146-9A38-1C8A12898003}"/>
              </a:ext>
            </a:extLst>
          </p:cNvPr>
          <p:cNvSpPr>
            <a:spLocks noGrp="1"/>
          </p:cNvSpPr>
          <p:nvPr>
            <p:ph type="body" sz="quarter" idx="19" hasCustomPrompt="1"/>
          </p:nvPr>
        </p:nvSpPr>
        <p:spPr>
          <a:xfrm>
            <a:off x="3648408" y="5231729"/>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3" name="Picture Placeholder 3">
            <a:extLst>
              <a:ext uri="{FF2B5EF4-FFF2-40B4-BE49-F238E27FC236}">
                <a16:creationId xmlns:a16="http://schemas.microsoft.com/office/drawing/2014/main" id="{1834792B-82CD-4724-BEA2-A16D9638D10A}"/>
              </a:ext>
            </a:extLst>
          </p:cNvPr>
          <p:cNvSpPr>
            <a:spLocks noGrp="1"/>
          </p:cNvSpPr>
          <p:nvPr>
            <p:ph type="pic" sz="quarter" idx="22" hasCustomPrompt="1"/>
          </p:nvPr>
        </p:nvSpPr>
        <p:spPr>
          <a:xfrm>
            <a:off x="3898057" y="3631557"/>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5" name="Text Placeholder 10">
            <a:extLst>
              <a:ext uri="{FF2B5EF4-FFF2-40B4-BE49-F238E27FC236}">
                <a16:creationId xmlns:a16="http://schemas.microsoft.com/office/drawing/2014/main" id="{41FF13B5-FB87-47C7-913E-D68A4A120AD0}"/>
              </a:ext>
            </a:extLst>
          </p:cNvPr>
          <p:cNvSpPr>
            <a:spLocks noGrp="1"/>
          </p:cNvSpPr>
          <p:nvPr>
            <p:ph type="body" sz="quarter" idx="23" hasCustomPrompt="1"/>
          </p:nvPr>
        </p:nvSpPr>
        <p:spPr>
          <a:xfrm>
            <a:off x="6424275" y="5564550"/>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6" name="Text Placeholder 10">
            <a:extLst>
              <a:ext uri="{FF2B5EF4-FFF2-40B4-BE49-F238E27FC236}">
                <a16:creationId xmlns:a16="http://schemas.microsoft.com/office/drawing/2014/main" id="{F69DBD89-C21C-490C-AB42-7B7900620F9B}"/>
              </a:ext>
            </a:extLst>
          </p:cNvPr>
          <p:cNvSpPr>
            <a:spLocks noGrp="1"/>
          </p:cNvSpPr>
          <p:nvPr>
            <p:ph type="body" sz="quarter" idx="24" hasCustomPrompt="1"/>
          </p:nvPr>
        </p:nvSpPr>
        <p:spPr>
          <a:xfrm>
            <a:off x="6772623" y="5231729"/>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7" name="Picture Placeholder 3">
            <a:extLst>
              <a:ext uri="{FF2B5EF4-FFF2-40B4-BE49-F238E27FC236}">
                <a16:creationId xmlns:a16="http://schemas.microsoft.com/office/drawing/2014/main" id="{DA18288C-450A-4CAE-A28D-F867E322B2FD}"/>
              </a:ext>
            </a:extLst>
          </p:cNvPr>
          <p:cNvSpPr>
            <a:spLocks noGrp="1"/>
          </p:cNvSpPr>
          <p:nvPr>
            <p:ph type="pic" sz="quarter" idx="25" hasCustomPrompt="1"/>
          </p:nvPr>
        </p:nvSpPr>
        <p:spPr>
          <a:xfrm>
            <a:off x="7022272" y="3631557"/>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8" name="Text Placeholder 5">
            <a:extLst>
              <a:ext uri="{FF2B5EF4-FFF2-40B4-BE49-F238E27FC236}">
                <a16:creationId xmlns:a16="http://schemas.microsoft.com/office/drawing/2014/main" id="{423F965E-4476-4048-930F-C8E2FF076757}"/>
              </a:ext>
            </a:extLst>
          </p:cNvPr>
          <p:cNvSpPr>
            <a:spLocks noGrp="1"/>
          </p:cNvSpPr>
          <p:nvPr>
            <p:ph type="body" sz="quarter" idx="10" hasCustomPrompt="1"/>
          </p:nvPr>
        </p:nvSpPr>
        <p:spPr>
          <a:xfrm>
            <a:off x="0" y="909972"/>
            <a:ext cx="12192000" cy="2211387"/>
          </a:xfrm>
        </p:spPr>
        <p:txBody>
          <a:bodyPr anchor="ctr">
            <a:normAutofit/>
          </a:bodyPr>
          <a:lstStyle>
            <a:lvl1pPr algn="ctr">
              <a:defRPr sz="5400" b="0">
                <a:solidFill>
                  <a:schemeClr val="bg2"/>
                </a:solidFill>
              </a:defRPr>
            </a:lvl1pPr>
          </a:lstStyle>
          <a:p>
            <a:pPr lvl="0"/>
            <a:r>
              <a:rPr lang="en-US"/>
              <a:t>Thank you</a:t>
            </a:r>
          </a:p>
        </p:txBody>
      </p:sp>
    </p:spTree>
    <p:extLst>
      <p:ext uri="{BB962C8B-B14F-4D97-AF65-F5344CB8AC3E}">
        <p14:creationId xmlns:p14="http://schemas.microsoft.com/office/powerpoint/2010/main" val="19191055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9D4B1C4-4DAB-4D48-8E7D-D9B4C9CABD7F}"/>
              </a:ext>
            </a:extLst>
          </p:cNvPr>
          <p:cNvSpPr>
            <a:spLocks noGrp="1"/>
          </p:cNvSpPr>
          <p:nvPr>
            <p:ph type="body" sz="quarter" idx="10" hasCustomPrompt="1"/>
          </p:nvPr>
        </p:nvSpPr>
        <p:spPr>
          <a:xfrm>
            <a:off x="0" y="2401888"/>
            <a:ext cx="12192000" cy="2211387"/>
          </a:xfrm>
        </p:spPr>
        <p:txBody>
          <a:bodyPr anchor="ctr">
            <a:normAutofit/>
          </a:bodyPr>
          <a:lstStyle>
            <a:lvl1pPr algn="ctr">
              <a:defRPr sz="5400" b="0">
                <a:solidFill>
                  <a:schemeClr val="bg2"/>
                </a:solidFill>
              </a:defRPr>
            </a:lvl1pPr>
          </a:lstStyle>
          <a:p>
            <a:pPr lvl="0"/>
            <a:r>
              <a:rPr lang="en-US"/>
              <a:t>Thank you</a:t>
            </a:r>
          </a:p>
        </p:txBody>
      </p:sp>
    </p:spTree>
    <p:extLst>
      <p:ext uri="{BB962C8B-B14F-4D97-AF65-F5344CB8AC3E}">
        <p14:creationId xmlns:p14="http://schemas.microsoft.com/office/powerpoint/2010/main" val="2977864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ient reference">
    <p:spTree>
      <p:nvGrpSpPr>
        <p:cNvPr id="1" name=""/>
        <p:cNvGrpSpPr/>
        <p:nvPr/>
      </p:nvGrpSpPr>
      <p:grpSpPr>
        <a:xfrm>
          <a:off x="0" y="0"/>
          <a:ext cx="0" cy="0"/>
          <a:chOff x="0" y="0"/>
          <a:chExt cx="0" cy="0"/>
        </a:xfrm>
      </p:grpSpPr>
      <p:sp>
        <p:nvSpPr>
          <p:cNvPr id="26" name="Chord 25">
            <a:extLst>
              <a:ext uri="{FF2B5EF4-FFF2-40B4-BE49-F238E27FC236}">
                <a16:creationId xmlns:a16="http://schemas.microsoft.com/office/drawing/2014/main" id="{7462931D-9BAE-48FC-8E1C-18CC40E015D5}"/>
              </a:ext>
            </a:extLst>
          </p:cNvPr>
          <p:cNvSpPr/>
          <p:nvPr userDrawn="1"/>
        </p:nvSpPr>
        <p:spPr>
          <a:xfrm>
            <a:off x="719561" y="-848096"/>
            <a:ext cx="3157694" cy="3168310"/>
          </a:xfrm>
          <a:prstGeom prst="chord">
            <a:avLst>
              <a:gd name="adj1" fmla="val 19931427"/>
              <a:gd name="adj2" fmla="val 125137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Placeholder 1">
            <a:extLst>
              <a:ext uri="{FF2B5EF4-FFF2-40B4-BE49-F238E27FC236}">
                <a16:creationId xmlns:a16="http://schemas.microsoft.com/office/drawing/2014/main" id="{FC11D51B-2C6D-4AC7-BE50-73B43B8773EF}"/>
              </a:ext>
            </a:extLst>
          </p:cNvPr>
          <p:cNvSpPr>
            <a:spLocks noGrp="1"/>
          </p:cNvSpPr>
          <p:nvPr>
            <p:ph type="title" hasCustomPrompt="1"/>
          </p:nvPr>
        </p:nvSpPr>
        <p:spPr>
          <a:xfrm>
            <a:off x="4669318" y="967078"/>
            <a:ext cx="4964209" cy="535531"/>
          </a:xfrm>
          <a:prstGeom prst="rect">
            <a:avLst/>
          </a:prstGeom>
        </p:spPr>
        <p:txBody>
          <a:bodyPr vert="horz" wrap="square" lIns="91440" tIns="45720" rIns="91440" bIns="45720" rtlCol="0" anchor="t">
            <a:spAutoFit/>
          </a:bodyPr>
          <a:lstStyle>
            <a:lvl1pPr>
              <a:defRPr b="0"/>
            </a:lvl1pPr>
          </a:lstStyle>
          <a:p>
            <a:r>
              <a:rPr lang="en-US"/>
              <a:t>Name of the project </a:t>
            </a:r>
          </a:p>
        </p:txBody>
      </p:sp>
      <p:sp>
        <p:nvSpPr>
          <p:cNvPr id="28" name="Text Placeholder 10">
            <a:extLst>
              <a:ext uri="{FF2B5EF4-FFF2-40B4-BE49-F238E27FC236}">
                <a16:creationId xmlns:a16="http://schemas.microsoft.com/office/drawing/2014/main" id="{606A6DF6-A54D-4F24-AD0B-6E1389679C1F}"/>
              </a:ext>
            </a:extLst>
          </p:cNvPr>
          <p:cNvSpPr>
            <a:spLocks noGrp="1"/>
          </p:cNvSpPr>
          <p:nvPr>
            <p:ph type="body" sz="quarter" idx="19" hasCustomPrompt="1"/>
          </p:nvPr>
        </p:nvSpPr>
        <p:spPr>
          <a:xfrm>
            <a:off x="578798" y="2413553"/>
            <a:ext cx="3007010" cy="454292"/>
          </a:xfrm>
        </p:spPr>
        <p:txBody>
          <a:bodyPr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Client</a:t>
            </a:r>
          </a:p>
        </p:txBody>
      </p:sp>
      <p:sp>
        <p:nvSpPr>
          <p:cNvPr id="29" name="Text Placeholder 10">
            <a:extLst>
              <a:ext uri="{FF2B5EF4-FFF2-40B4-BE49-F238E27FC236}">
                <a16:creationId xmlns:a16="http://schemas.microsoft.com/office/drawing/2014/main" id="{D7C4A062-2142-4DD6-8D48-6712DB5C25FB}"/>
              </a:ext>
            </a:extLst>
          </p:cNvPr>
          <p:cNvSpPr>
            <a:spLocks noGrp="1"/>
          </p:cNvSpPr>
          <p:nvPr>
            <p:ph type="body" sz="quarter" idx="20" hasCustomPrompt="1"/>
          </p:nvPr>
        </p:nvSpPr>
        <p:spPr>
          <a:xfrm>
            <a:off x="4006735" y="2413553"/>
            <a:ext cx="3595630" cy="454292"/>
          </a:xfrm>
        </p:spPr>
        <p:txBody>
          <a:bodyPr wrap="square"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Actions</a:t>
            </a:r>
          </a:p>
        </p:txBody>
      </p:sp>
      <p:sp>
        <p:nvSpPr>
          <p:cNvPr id="30" name="Text Placeholder 10">
            <a:extLst>
              <a:ext uri="{FF2B5EF4-FFF2-40B4-BE49-F238E27FC236}">
                <a16:creationId xmlns:a16="http://schemas.microsoft.com/office/drawing/2014/main" id="{63503411-EC9E-4720-883A-3F79AD47C29B}"/>
              </a:ext>
            </a:extLst>
          </p:cNvPr>
          <p:cNvSpPr>
            <a:spLocks noGrp="1"/>
          </p:cNvSpPr>
          <p:nvPr>
            <p:ph type="body" sz="quarter" idx="21" hasCustomPrompt="1"/>
          </p:nvPr>
        </p:nvSpPr>
        <p:spPr>
          <a:xfrm>
            <a:off x="8035474" y="2413553"/>
            <a:ext cx="3595630" cy="454292"/>
          </a:xfrm>
        </p:spPr>
        <p:txBody>
          <a:bodyPr wrap="square"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Client’s benefits</a:t>
            </a:r>
          </a:p>
        </p:txBody>
      </p:sp>
      <p:sp>
        <p:nvSpPr>
          <p:cNvPr id="31" name="Slide Number Placeholder 1">
            <a:extLst>
              <a:ext uri="{FF2B5EF4-FFF2-40B4-BE49-F238E27FC236}">
                <a16:creationId xmlns:a16="http://schemas.microsoft.com/office/drawing/2014/main" id="{2E957951-4E51-4B30-A1B7-772E34E5CC7F}"/>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2" name="Text Placeholder 2">
            <a:extLst>
              <a:ext uri="{FF2B5EF4-FFF2-40B4-BE49-F238E27FC236}">
                <a16:creationId xmlns:a16="http://schemas.microsoft.com/office/drawing/2014/main" id="{6ECD84D0-E385-4BC5-8E20-6E9E95A2E12A}"/>
              </a:ext>
            </a:extLst>
          </p:cNvPr>
          <p:cNvSpPr>
            <a:spLocks noGrp="1"/>
          </p:cNvSpPr>
          <p:nvPr>
            <p:ph type="body" sz="quarter" idx="22"/>
          </p:nvPr>
        </p:nvSpPr>
        <p:spPr>
          <a:xfrm>
            <a:off x="579368" y="2867844"/>
            <a:ext cx="3006725"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2">
            <a:extLst>
              <a:ext uri="{FF2B5EF4-FFF2-40B4-BE49-F238E27FC236}">
                <a16:creationId xmlns:a16="http://schemas.microsoft.com/office/drawing/2014/main" id="{FE1191DB-712B-4B6C-8D3B-B95DA473304D}"/>
              </a:ext>
            </a:extLst>
          </p:cNvPr>
          <p:cNvSpPr>
            <a:spLocks noGrp="1"/>
          </p:cNvSpPr>
          <p:nvPr>
            <p:ph type="body" sz="quarter" idx="23"/>
          </p:nvPr>
        </p:nvSpPr>
        <p:spPr>
          <a:xfrm>
            <a:off x="4007051" y="2867845"/>
            <a:ext cx="3595289"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2">
            <a:extLst>
              <a:ext uri="{FF2B5EF4-FFF2-40B4-BE49-F238E27FC236}">
                <a16:creationId xmlns:a16="http://schemas.microsoft.com/office/drawing/2014/main" id="{42A0B7E8-A004-4E69-8452-E1DB66AB60CB}"/>
              </a:ext>
            </a:extLst>
          </p:cNvPr>
          <p:cNvSpPr>
            <a:spLocks noGrp="1"/>
          </p:cNvSpPr>
          <p:nvPr>
            <p:ph type="body" sz="quarter" idx="24"/>
          </p:nvPr>
        </p:nvSpPr>
        <p:spPr>
          <a:xfrm>
            <a:off x="8035505" y="2867845"/>
            <a:ext cx="3595289"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5">
            <a:extLst>
              <a:ext uri="{FF2B5EF4-FFF2-40B4-BE49-F238E27FC236}">
                <a16:creationId xmlns:a16="http://schemas.microsoft.com/office/drawing/2014/main" id="{B275C5E7-F03E-4E2F-AE5A-D2C401B757A0}"/>
              </a:ext>
            </a:extLst>
          </p:cNvPr>
          <p:cNvSpPr>
            <a:spLocks noGrp="1"/>
          </p:cNvSpPr>
          <p:nvPr>
            <p:ph type="body" sz="quarter" idx="25" hasCustomPrompt="1"/>
          </p:nvPr>
        </p:nvSpPr>
        <p:spPr>
          <a:xfrm>
            <a:off x="4669318" y="511425"/>
            <a:ext cx="4964208" cy="455189"/>
          </a:xfrm>
        </p:spPr>
        <p:txBody>
          <a:bodyPr anchor="b"/>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sz="1800">
                <a:cs typeface="Calibri"/>
              </a:rPr>
              <a:t>Industry or solution</a:t>
            </a:r>
            <a:endParaRPr lang="en-US"/>
          </a:p>
        </p:txBody>
      </p:sp>
      <p:sp>
        <p:nvSpPr>
          <p:cNvPr id="37" name="Text Placeholder 10">
            <a:extLst>
              <a:ext uri="{FF2B5EF4-FFF2-40B4-BE49-F238E27FC236}">
                <a16:creationId xmlns:a16="http://schemas.microsoft.com/office/drawing/2014/main" id="{C91C52F7-4190-4245-8802-2B14A8F44FA9}"/>
              </a:ext>
            </a:extLst>
          </p:cNvPr>
          <p:cNvSpPr>
            <a:spLocks noGrp="1"/>
          </p:cNvSpPr>
          <p:nvPr>
            <p:ph type="body" sz="quarter" idx="27" hasCustomPrompt="1"/>
          </p:nvPr>
        </p:nvSpPr>
        <p:spPr>
          <a:xfrm>
            <a:off x="578798" y="4434742"/>
            <a:ext cx="3007010" cy="454292"/>
          </a:xfrm>
        </p:spPr>
        <p:txBody>
          <a:bodyPr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Challenges</a:t>
            </a:r>
          </a:p>
        </p:txBody>
      </p:sp>
      <p:sp>
        <p:nvSpPr>
          <p:cNvPr id="38" name="Text Placeholder 2">
            <a:extLst>
              <a:ext uri="{FF2B5EF4-FFF2-40B4-BE49-F238E27FC236}">
                <a16:creationId xmlns:a16="http://schemas.microsoft.com/office/drawing/2014/main" id="{755CF9E3-9316-432F-9013-52DBBD2E3F3D}"/>
              </a:ext>
            </a:extLst>
          </p:cNvPr>
          <p:cNvSpPr>
            <a:spLocks noGrp="1"/>
          </p:cNvSpPr>
          <p:nvPr>
            <p:ph type="body" sz="quarter" idx="28"/>
          </p:nvPr>
        </p:nvSpPr>
        <p:spPr>
          <a:xfrm>
            <a:off x="579368" y="4889034"/>
            <a:ext cx="3006725" cy="126816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Rectangle 38">
            <a:extLst>
              <a:ext uri="{FF2B5EF4-FFF2-40B4-BE49-F238E27FC236}">
                <a16:creationId xmlns:a16="http://schemas.microsoft.com/office/drawing/2014/main" id="{30C4F899-9A85-4E47-928C-8001A7A37CE5}"/>
              </a:ext>
            </a:extLst>
          </p:cNvPr>
          <p:cNvSpPr/>
          <p:nvPr userDrawn="1"/>
        </p:nvSpPr>
        <p:spPr>
          <a:xfrm>
            <a:off x="130233" y="6580840"/>
            <a:ext cx="107593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prstClr val="black">
                    <a:lumMod val="50000"/>
                    <a:lumOff val="50000"/>
                  </a:prstClr>
                </a:solidFill>
                <a:effectLst/>
                <a:uLnTx/>
                <a:uFillTx/>
                <a:latin typeface="+mn-lt"/>
                <a:ea typeface="+mn-ea"/>
                <a:cs typeface="+mn-cs"/>
              </a:rPr>
              <a:t>CONFIDENTIAL</a:t>
            </a:r>
          </a:p>
        </p:txBody>
      </p:sp>
      <p:sp>
        <p:nvSpPr>
          <p:cNvPr id="40" name="Oval 39">
            <a:extLst>
              <a:ext uri="{FF2B5EF4-FFF2-40B4-BE49-F238E27FC236}">
                <a16:creationId xmlns:a16="http://schemas.microsoft.com/office/drawing/2014/main" id="{E0D79AE4-7F07-4DDF-8F38-DCD90AD55B52}"/>
              </a:ext>
            </a:extLst>
          </p:cNvPr>
          <p:cNvSpPr/>
          <p:nvPr userDrawn="1"/>
        </p:nvSpPr>
        <p:spPr>
          <a:xfrm>
            <a:off x="498764" y="1995055"/>
            <a:ext cx="382002" cy="38200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4">
            <a:extLst>
              <a:ext uri="{FF2B5EF4-FFF2-40B4-BE49-F238E27FC236}">
                <a16:creationId xmlns:a16="http://schemas.microsoft.com/office/drawing/2014/main" id="{25C673FE-13E0-478D-AF29-A3B67B09EAAF}"/>
              </a:ext>
            </a:extLst>
          </p:cNvPr>
          <p:cNvSpPr>
            <a:spLocks noGrp="1"/>
          </p:cNvSpPr>
          <p:nvPr>
            <p:ph type="pic" sz="quarter" idx="29" hasCustomPrompt="1"/>
          </p:nvPr>
        </p:nvSpPr>
        <p:spPr>
          <a:xfrm>
            <a:off x="10131713" y="844862"/>
            <a:ext cx="1318346" cy="705167"/>
          </a:xfrm>
          <a:prstGeom prst="rect">
            <a:avLst/>
          </a:prstGeom>
          <a:solidFill>
            <a:schemeClr val="bg1"/>
          </a:solidFill>
          <a:ln>
            <a:noFill/>
          </a:ln>
          <a:effectLst/>
        </p:spPr>
        <p:txBody>
          <a:bodyPr>
            <a:noAutofit/>
          </a:bodyPr>
          <a:lstStyle>
            <a:lvl1pPr marL="0" indent="0" algn="ctr">
              <a:buNone/>
              <a:defRPr/>
            </a:lvl1pPr>
          </a:lstStyle>
          <a:p>
            <a:r>
              <a:rPr lang="en-US"/>
              <a:t>Logo</a:t>
            </a:r>
          </a:p>
        </p:txBody>
      </p:sp>
      <p:cxnSp>
        <p:nvCxnSpPr>
          <p:cNvPr id="42" name="Straight Connector 41">
            <a:extLst>
              <a:ext uri="{FF2B5EF4-FFF2-40B4-BE49-F238E27FC236}">
                <a16:creationId xmlns:a16="http://schemas.microsoft.com/office/drawing/2014/main" id="{FE93D387-98E1-4CA1-B88D-A123F0A2B53C}"/>
              </a:ext>
            </a:extLst>
          </p:cNvPr>
          <p:cNvCxnSpPr>
            <a:cxnSpLocks/>
          </p:cNvCxnSpPr>
          <p:nvPr userDrawn="1"/>
        </p:nvCxnSpPr>
        <p:spPr>
          <a:xfrm>
            <a:off x="3805146" y="2580257"/>
            <a:ext cx="0" cy="38851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DBB4FB-3E64-4E9E-B847-D3BBF3C61D10}"/>
              </a:ext>
            </a:extLst>
          </p:cNvPr>
          <p:cNvCxnSpPr>
            <a:cxnSpLocks/>
          </p:cNvCxnSpPr>
          <p:nvPr userDrawn="1"/>
        </p:nvCxnSpPr>
        <p:spPr>
          <a:xfrm>
            <a:off x="7826410" y="2580257"/>
            <a:ext cx="0" cy="38851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F6F37849-1386-4221-81B9-A556AB69D3F6}"/>
              </a:ext>
            </a:extLst>
          </p:cNvPr>
          <p:cNvSpPr>
            <a:spLocks noGrp="1"/>
          </p:cNvSpPr>
          <p:nvPr>
            <p:ph type="pic" sz="quarter" idx="30"/>
          </p:nvPr>
        </p:nvSpPr>
        <p:spPr>
          <a:xfrm>
            <a:off x="578798" y="-722403"/>
            <a:ext cx="3111220" cy="3055253"/>
          </a:xfrm>
          <a:prstGeom prst="ellipse">
            <a:avLst/>
          </a:prstGeom>
        </p:spPr>
        <p:txBody>
          <a:bodyPr>
            <a:noAutofit/>
          </a:bodyPr>
          <a:lstStyle/>
          <a:p>
            <a:endParaRPr lang="en-US"/>
          </a:p>
        </p:txBody>
      </p:sp>
      <p:sp>
        <p:nvSpPr>
          <p:cNvPr id="5" name="Oval 4">
            <a:extLst>
              <a:ext uri="{FF2B5EF4-FFF2-40B4-BE49-F238E27FC236}">
                <a16:creationId xmlns:a16="http://schemas.microsoft.com/office/drawing/2014/main" id="{8F2F397E-929C-45D1-8753-3E0C0146C9CB}"/>
              </a:ext>
            </a:extLst>
          </p:cNvPr>
          <p:cNvSpPr/>
          <p:nvPr userDrawn="1"/>
        </p:nvSpPr>
        <p:spPr>
          <a:xfrm>
            <a:off x="9969452" y="376011"/>
            <a:ext cx="1642869" cy="1642869"/>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8243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13526585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lank slide" preserve="1" userDrawn="1">
  <p:cSld name="1_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Title Placeholder 1">
            <a:extLst>
              <a:ext uri="{FF2B5EF4-FFF2-40B4-BE49-F238E27FC236}">
                <a16:creationId xmlns:a16="http://schemas.microsoft.com/office/drawing/2014/main" id="{1A31D7C4-99D8-46FE-98ED-CCAFFDB15C52}"/>
              </a:ext>
            </a:extLst>
          </p:cNvPr>
          <p:cNvSpPr>
            <a:spLocks noGrp="1"/>
          </p:cNvSpPr>
          <p:nvPr>
            <p:ph type="title"/>
          </p:nvPr>
        </p:nvSpPr>
        <p:spPr>
          <a:xfrm>
            <a:off x="838200" y="365126"/>
            <a:ext cx="10401300" cy="80464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18293734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Intro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3AF60FA-EAB1-43AD-94A0-270A8C2130C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02747871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Intro 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0" y="2401888"/>
            <a:ext cx="12192000" cy="2211387"/>
          </a:xfrm>
        </p:spPr>
        <p:txBody>
          <a:bodyPr anchor="ctr">
            <a:normAutofit/>
          </a:bodyPr>
          <a:lstStyle>
            <a:lvl1pPr algn="ctr">
              <a:defRPr sz="4400" b="1">
                <a:solidFill>
                  <a:schemeClr val="bg2"/>
                </a:solidFill>
              </a:defRPr>
            </a:lvl1pPr>
          </a:lstStyle>
          <a:p>
            <a:pPr lvl="0"/>
            <a:r>
              <a:rPr lang="en-US"/>
              <a:t>CLICK TO EDIT TEXT</a:t>
            </a:r>
          </a:p>
        </p:txBody>
      </p:sp>
      <p:pic>
        <p:nvPicPr>
          <p:cNvPr id="7" name="Picture 6" descr="F:\Mantu\Arp 2020\Amaris rebranding\Batch-1\logo-pin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70453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Rectangle 1"/>
          <p:cNvSpPr/>
          <p:nvPr userDrawn="1"/>
        </p:nvSpPr>
        <p:spPr>
          <a:xfrm>
            <a:off x="4104168" y="0"/>
            <a:ext cx="820479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7" name="Text Placeholder 15"/>
          <p:cNvSpPr>
            <a:spLocks noGrp="1"/>
          </p:cNvSpPr>
          <p:nvPr>
            <p:ph type="body" sz="quarter" idx="23" hasCustomPrompt="1"/>
          </p:nvPr>
        </p:nvSpPr>
        <p:spPr>
          <a:xfrm>
            <a:off x="6594662" y="2205885"/>
            <a:ext cx="3825243" cy="471439"/>
          </a:xfrm>
          <a:noFill/>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8" name="Text Placeholder 15"/>
          <p:cNvSpPr>
            <a:spLocks noGrp="1"/>
          </p:cNvSpPr>
          <p:nvPr>
            <p:ph type="body" sz="quarter" idx="24" hasCustomPrompt="1"/>
          </p:nvPr>
        </p:nvSpPr>
        <p:spPr>
          <a:xfrm>
            <a:off x="6594662" y="2811363"/>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9" name="Text Placeholder 15"/>
          <p:cNvSpPr>
            <a:spLocks noGrp="1"/>
          </p:cNvSpPr>
          <p:nvPr>
            <p:ph type="body" sz="quarter" idx="25" hasCustomPrompt="1"/>
          </p:nvPr>
        </p:nvSpPr>
        <p:spPr>
          <a:xfrm>
            <a:off x="6594662" y="3416841"/>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20" name="Text Placeholder 15"/>
          <p:cNvSpPr>
            <a:spLocks noGrp="1"/>
          </p:cNvSpPr>
          <p:nvPr>
            <p:ph type="body" sz="quarter" idx="26" hasCustomPrompt="1"/>
          </p:nvPr>
        </p:nvSpPr>
        <p:spPr>
          <a:xfrm>
            <a:off x="6594662" y="4022319"/>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21" name="Text Placeholder 15"/>
          <p:cNvSpPr>
            <a:spLocks noGrp="1"/>
          </p:cNvSpPr>
          <p:nvPr>
            <p:ph type="body" sz="quarter" idx="27" hasCustomPrompt="1"/>
          </p:nvPr>
        </p:nvSpPr>
        <p:spPr>
          <a:xfrm>
            <a:off x="6594662" y="4627796"/>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6" name="Text Placeholder 48"/>
          <p:cNvSpPr>
            <a:spLocks noGrp="1"/>
          </p:cNvSpPr>
          <p:nvPr>
            <p:ph type="body" sz="quarter" idx="17" hasCustomPrompt="1"/>
          </p:nvPr>
        </p:nvSpPr>
        <p:spPr>
          <a:xfrm>
            <a:off x="6017615" y="870226"/>
            <a:ext cx="4349128" cy="926599"/>
          </a:xfrm>
        </p:spPr>
        <p:txBody>
          <a:bodyPr anchor="ctr">
            <a:noAutofit/>
          </a:bodyPr>
          <a:lstStyle>
            <a:lvl1pPr marL="0" indent="0" algn="l">
              <a:buNone/>
              <a:defRPr lang="en-US" sz="6600" b="1" kern="1200" dirty="0">
                <a:solidFill>
                  <a:schemeClr val="bg2"/>
                </a:solidFill>
                <a:latin typeface="+mj-lt"/>
                <a:ea typeface="+mn-ea"/>
                <a:cs typeface="+mn-cs"/>
              </a:defRPr>
            </a:lvl1pPr>
          </a:lstStyle>
          <a:p>
            <a:pPr lvl="0"/>
            <a:r>
              <a:rPr lang="en-CA"/>
              <a:t>SUMMARY</a:t>
            </a:r>
            <a:endParaRPr lang="en-US"/>
          </a:p>
        </p:txBody>
      </p:sp>
      <p:sp>
        <p:nvSpPr>
          <p:cNvPr id="23" name="Text Placeholder 22"/>
          <p:cNvSpPr>
            <a:spLocks noGrp="1"/>
          </p:cNvSpPr>
          <p:nvPr>
            <p:ph type="body" sz="quarter" idx="28" hasCustomPrompt="1"/>
          </p:nvPr>
        </p:nvSpPr>
        <p:spPr>
          <a:xfrm>
            <a:off x="6017615" y="2205836"/>
            <a:ext cx="469900" cy="471488"/>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1</a:t>
            </a:r>
          </a:p>
        </p:txBody>
      </p:sp>
      <p:sp>
        <p:nvSpPr>
          <p:cNvPr id="24" name="Text Placeholder 22"/>
          <p:cNvSpPr>
            <a:spLocks noGrp="1"/>
          </p:cNvSpPr>
          <p:nvPr>
            <p:ph type="body" sz="quarter" idx="29" hasCustomPrompt="1"/>
          </p:nvPr>
        </p:nvSpPr>
        <p:spPr>
          <a:xfrm>
            <a:off x="6017615" y="279977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2</a:t>
            </a:r>
          </a:p>
        </p:txBody>
      </p:sp>
      <p:sp>
        <p:nvSpPr>
          <p:cNvPr id="25" name="Text Placeholder 22"/>
          <p:cNvSpPr>
            <a:spLocks noGrp="1"/>
          </p:cNvSpPr>
          <p:nvPr>
            <p:ph type="body" sz="quarter" idx="30" hasCustomPrompt="1"/>
          </p:nvPr>
        </p:nvSpPr>
        <p:spPr>
          <a:xfrm>
            <a:off x="6017615" y="342900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3</a:t>
            </a:r>
          </a:p>
        </p:txBody>
      </p:sp>
      <p:sp>
        <p:nvSpPr>
          <p:cNvPr id="26" name="Text Placeholder 22"/>
          <p:cNvSpPr>
            <a:spLocks noGrp="1"/>
          </p:cNvSpPr>
          <p:nvPr>
            <p:ph type="body" sz="quarter" idx="31" hasCustomPrompt="1"/>
          </p:nvPr>
        </p:nvSpPr>
        <p:spPr>
          <a:xfrm>
            <a:off x="6017615" y="400541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4</a:t>
            </a:r>
          </a:p>
        </p:txBody>
      </p:sp>
      <p:sp>
        <p:nvSpPr>
          <p:cNvPr id="27" name="Text Placeholder 22"/>
          <p:cNvSpPr>
            <a:spLocks noGrp="1"/>
          </p:cNvSpPr>
          <p:nvPr>
            <p:ph type="body" sz="quarter" idx="32" hasCustomPrompt="1"/>
          </p:nvPr>
        </p:nvSpPr>
        <p:spPr>
          <a:xfrm>
            <a:off x="6017615" y="4642370"/>
            <a:ext cx="469900" cy="478130"/>
          </a:xfrm>
          <a:effectLst/>
        </p:spPr>
        <p:txBody>
          <a:bodyPr anchor="ctr">
            <a:noAutofit/>
          </a:bodyPr>
          <a:lstStyle>
            <a:lvl1pPr marL="0" indent="0" algn="ctr">
              <a:buNone/>
              <a:defRPr sz="3200" b="1">
                <a:solidFill>
                  <a:schemeClr val="bg2"/>
                </a:solidFill>
                <a:effectLst/>
                <a:latin typeface="+mj-lt"/>
              </a:defRPr>
            </a:lvl1pPr>
          </a:lstStyle>
          <a:p>
            <a:pPr lvl="0"/>
            <a:r>
              <a:rPr lang="en-US"/>
              <a:t>5</a:t>
            </a:r>
          </a:p>
        </p:txBody>
      </p:sp>
      <p:pic>
        <p:nvPicPr>
          <p:cNvPr id="15" name="Picture 14"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p:cNvSpPr>
            <a:spLocks noGrp="1"/>
          </p:cNvSpPr>
          <p:nvPr>
            <p:ph type="pic" sz="quarter" idx="33"/>
          </p:nvPr>
        </p:nvSpPr>
        <p:spPr>
          <a:xfrm>
            <a:off x="0" y="0"/>
            <a:ext cx="4103688" cy="6858000"/>
          </a:xfrm>
          <a:solidFill>
            <a:srgbClr val="F5E2DA"/>
          </a:solidFill>
        </p:spPr>
        <p:txBody>
          <a:bodyPr/>
          <a:lstStyle>
            <a:lvl1pPr>
              <a:defRPr>
                <a:solidFill>
                  <a:schemeClr val="tx2"/>
                </a:solidFill>
              </a:defRPr>
            </a:lvl1pPr>
          </a:lstStyle>
          <a:p>
            <a:endParaRPr lang="en-US"/>
          </a:p>
        </p:txBody>
      </p:sp>
    </p:spTree>
    <p:extLst>
      <p:ext uri="{BB962C8B-B14F-4D97-AF65-F5344CB8AC3E}">
        <p14:creationId xmlns:p14="http://schemas.microsoft.com/office/powerpoint/2010/main" val="309830735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6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506435"/>
          </a:xfrm>
        </p:spPr>
        <p:txBody>
          <a:bodyPr/>
          <a:lstStyle>
            <a:lvl1pPr marL="0" indent="0">
              <a:buFontTx/>
              <a:buNone/>
              <a:defRPr baseline="0"/>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7019597" y="2315415"/>
            <a:ext cx="4654952" cy="1765890"/>
          </a:xfrm>
          <a:prstGeom prst="rect">
            <a:avLst/>
          </a:prstGeom>
        </p:spPr>
        <p:txBody>
          <a:bodyPr vert="horz" lIns="91440" tIns="45720" rIns="91440" bIns="45720" rtlCol="0" anchor="t">
            <a:noAutofit/>
          </a:bodyPr>
          <a:lstStyle>
            <a:lvl1pPr>
              <a:defRPr sz="4400"/>
            </a:lvl1pPr>
          </a:lstStyle>
          <a:p>
            <a:r>
              <a:rPr lang="en-US"/>
              <a:t>CLICK TO EDIT TITLE STYLE</a:t>
            </a:r>
          </a:p>
        </p:txBody>
      </p:sp>
      <p:sp>
        <p:nvSpPr>
          <p:cNvPr id="4" name="Text Placeholder 3"/>
          <p:cNvSpPr>
            <a:spLocks noGrp="1"/>
          </p:cNvSpPr>
          <p:nvPr>
            <p:ph type="body" sz="quarter" idx="12" hasCustomPrompt="1"/>
          </p:nvPr>
        </p:nvSpPr>
        <p:spPr>
          <a:xfrm>
            <a:off x="7019596" y="542260"/>
            <a:ext cx="2432747" cy="1611792"/>
          </a:xfrm>
        </p:spPr>
        <p:txBody>
          <a:bodyPr>
            <a:noAutofit/>
          </a:bodyPr>
          <a:lstStyle>
            <a:lvl1pPr marL="0" indent="0" algn="l">
              <a:buNone/>
              <a:defRPr sz="11500" b="1">
                <a:solidFill>
                  <a:schemeClr val="bg2"/>
                </a:solidFill>
                <a:latin typeface="+mj-lt"/>
              </a:defRPr>
            </a:lvl1pPr>
          </a:lstStyle>
          <a:p>
            <a:pPr lvl="0"/>
            <a:r>
              <a:rPr lang="vi-VN"/>
              <a:t>00</a:t>
            </a:r>
            <a:endParaRPr lang="en-US"/>
          </a:p>
        </p:txBody>
      </p:sp>
      <p:sp>
        <p:nvSpPr>
          <p:cNvPr id="3" name="Picture Placeholder 2"/>
          <p:cNvSpPr>
            <a:spLocks noGrp="1"/>
          </p:cNvSpPr>
          <p:nvPr>
            <p:ph type="pic" sz="quarter" idx="13"/>
          </p:nvPr>
        </p:nvSpPr>
        <p:spPr>
          <a:xfrm>
            <a:off x="1961706" y="1131961"/>
            <a:ext cx="4721225" cy="4721225"/>
          </a:xfrm>
        </p:spPr>
        <p:txBody>
          <a:bodyPr/>
          <a:lstStyle/>
          <a:p>
            <a:endParaRPr lang="en-US"/>
          </a:p>
        </p:txBody>
      </p:sp>
      <p:sp>
        <p:nvSpPr>
          <p:cNvPr id="8" name="Oval 7"/>
          <p:cNvSpPr/>
          <p:nvPr userDrawn="1"/>
        </p:nvSpPr>
        <p:spPr>
          <a:xfrm>
            <a:off x="438474" y="1669090"/>
            <a:ext cx="3646967" cy="3646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44728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7_Section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F:\Mantu\Arp 2020\Amaris rebranding\Batch-1\e-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192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1" hasCustomPrompt="1"/>
          </p:nvPr>
        </p:nvSpPr>
        <p:spPr>
          <a:xfrm>
            <a:off x="659739" y="4917562"/>
            <a:ext cx="4688637" cy="506435"/>
          </a:xfrm>
        </p:spPr>
        <p:txBody>
          <a:bodyPr/>
          <a:lstStyle>
            <a:lvl1pPr marL="0" indent="0">
              <a:buFontTx/>
              <a:buNone/>
              <a:defRPr baseline="0">
                <a:solidFill>
                  <a:schemeClr val="bg1"/>
                </a:solidFill>
              </a:defRPr>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673389" y="3120633"/>
            <a:ext cx="4654952" cy="1765890"/>
          </a:xfrm>
          <a:prstGeom prst="rect">
            <a:avLst/>
          </a:prstGeom>
        </p:spPr>
        <p:txBody>
          <a:bodyPr vert="horz" lIns="91440" tIns="45720" rIns="91440" bIns="45720" rtlCol="0" anchor="t">
            <a:noAutofit/>
          </a:bodyPr>
          <a:lstStyle>
            <a:lvl1pPr>
              <a:defRPr sz="4400"/>
            </a:lvl1pPr>
          </a:lstStyle>
          <a:p>
            <a:r>
              <a:rPr lang="en-US"/>
              <a:t>CLICK TO EDIT TITLE STYLE</a:t>
            </a:r>
          </a:p>
        </p:txBody>
      </p:sp>
      <p:sp>
        <p:nvSpPr>
          <p:cNvPr id="4" name="Text Placeholder 3"/>
          <p:cNvSpPr>
            <a:spLocks noGrp="1"/>
          </p:cNvSpPr>
          <p:nvPr>
            <p:ph type="body" sz="quarter" idx="12" hasCustomPrompt="1"/>
          </p:nvPr>
        </p:nvSpPr>
        <p:spPr>
          <a:xfrm>
            <a:off x="687035" y="1170057"/>
            <a:ext cx="2432747" cy="1611792"/>
          </a:xfrm>
        </p:spPr>
        <p:txBody>
          <a:bodyPr>
            <a:noAutofit/>
          </a:bodyPr>
          <a:lstStyle>
            <a:lvl1pPr marL="0" indent="0" algn="l">
              <a:buNone/>
              <a:defRPr sz="11500" b="1">
                <a:solidFill>
                  <a:schemeClr val="tx2"/>
                </a:solidFill>
                <a:latin typeface="+mj-lt"/>
              </a:defRPr>
            </a:lvl1pPr>
          </a:lstStyle>
          <a:p>
            <a:pPr lvl="0"/>
            <a:r>
              <a:rPr lang="vi-VN"/>
              <a:t>00</a:t>
            </a:r>
            <a:endParaRPr lang="en-US"/>
          </a:p>
        </p:txBody>
      </p:sp>
    </p:spTree>
    <p:extLst>
      <p:ext uri="{BB962C8B-B14F-4D97-AF65-F5344CB8AC3E}">
        <p14:creationId xmlns:p14="http://schemas.microsoft.com/office/powerpoint/2010/main" val="231256723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8_Section Slid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1" hasCustomPrompt="1"/>
          </p:nvPr>
        </p:nvSpPr>
        <p:spPr>
          <a:xfrm>
            <a:off x="1500449" y="4207880"/>
            <a:ext cx="7752732" cy="506435"/>
          </a:xfrm>
        </p:spPr>
        <p:txBody>
          <a:bodyPr/>
          <a:lstStyle>
            <a:lvl1pPr marL="0" indent="0">
              <a:buFontTx/>
              <a:buNone/>
              <a:defRPr baseline="0">
                <a:solidFill>
                  <a:schemeClr val="bg1"/>
                </a:solidFill>
              </a:defRPr>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1505902" y="2574721"/>
            <a:ext cx="7706337" cy="1505958"/>
          </a:xfrm>
          <a:prstGeom prst="rect">
            <a:avLst/>
          </a:prstGeom>
        </p:spPr>
        <p:txBody>
          <a:bodyPr vert="horz" lIns="91440" tIns="45720" rIns="91440" bIns="45720" rtlCol="0" anchor="t">
            <a:noAutofit/>
          </a:bodyPr>
          <a:lstStyle>
            <a:lvl1pPr>
              <a:defRPr sz="4400">
                <a:solidFill>
                  <a:schemeClr val="bg2"/>
                </a:solidFill>
              </a:defRPr>
            </a:lvl1pPr>
          </a:lstStyle>
          <a:p>
            <a:r>
              <a:rPr lang="en-US"/>
              <a:t>CLICK TO EDIT TITLE STYLE</a:t>
            </a:r>
          </a:p>
        </p:txBody>
      </p:sp>
      <p:sp>
        <p:nvSpPr>
          <p:cNvPr id="4" name="Text Placeholder 3"/>
          <p:cNvSpPr>
            <a:spLocks noGrp="1"/>
          </p:cNvSpPr>
          <p:nvPr>
            <p:ph type="body" sz="quarter" idx="12" hasCustomPrompt="1"/>
          </p:nvPr>
        </p:nvSpPr>
        <p:spPr>
          <a:xfrm>
            <a:off x="1519549" y="760624"/>
            <a:ext cx="2432747" cy="1611792"/>
          </a:xfrm>
        </p:spPr>
        <p:txBody>
          <a:bodyPr>
            <a:noAutofit/>
          </a:bodyPr>
          <a:lstStyle>
            <a:lvl1pPr marL="0" indent="0" algn="l">
              <a:buNone/>
              <a:defRPr sz="11500" b="1">
                <a:solidFill>
                  <a:schemeClr val="bg2"/>
                </a:solidFill>
                <a:latin typeface="+mj-lt"/>
              </a:defRPr>
            </a:lvl1pPr>
          </a:lstStyle>
          <a:p>
            <a:pPr lvl="0"/>
            <a:r>
              <a:rPr lang="vi-VN"/>
              <a:t>00</a:t>
            </a:r>
            <a:endParaRPr lang="en-US"/>
          </a:p>
        </p:txBody>
      </p:sp>
    </p:spTree>
    <p:extLst>
      <p:ext uri="{BB962C8B-B14F-4D97-AF65-F5344CB8AC3E}">
        <p14:creationId xmlns:p14="http://schemas.microsoft.com/office/powerpoint/2010/main" val="280014691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_Basic Slid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1364510"/>
            <a:ext cx="5094767"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p:cNvSpPr>
            <a:spLocks noGrp="1"/>
          </p:cNvSpPr>
          <p:nvPr>
            <p:ph sz="quarter" idx="11"/>
          </p:nvPr>
        </p:nvSpPr>
        <p:spPr>
          <a:xfrm>
            <a:off x="6335233" y="1364510"/>
            <a:ext cx="5094767"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838200" y="365126"/>
            <a:ext cx="10591800" cy="804648"/>
          </a:xfrm>
          <a:prstGeom prst="rect">
            <a:avLst/>
          </a:prstGeom>
        </p:spPr>
        <p:txBody>
          <a:bodyPr vert="horz" lIns="91440" tIns="45720" rIns="91440" bIns="45720" rtlCol="0" anchor="t">
            <a:normAutofit/>
          </a:bodyPr>
          <a:lstStyle/>
          <a:p>
            <a:r>
              <a:rPr lang="en-US"/>
              <a:t>Click to edit Master title style</a:t>
            </a:r>
          </a:p>
        </p:txBody>
      </p:sp>
      <p:sp>
        <p:nvSpPr>
          <p:cNvPr id="11" name="Slide Number Placeholder 1">
            <a:extLst>
              <a:ext uri="{FF2B5EF4-FFF2-40B4-BE49-F238E27FC236}">
                <a16:creationId xmlns:a16="http://schemas.microsoft.com/office/drawing/2014/main" id="{6C8AA748-3194-481C-ACF3-FF9A08500942}"/>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230236161"/>
      </p:ext>
    </p:extLst>
  </p:cSld>
  <p:clrMapOvr>
    <a:masterClrMapping/>
  </p:clrMapOvr>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6_Basic Slide">
    <p:spTree>
      <p:nvGrpSpPr>
        <p:cNvPr id="1" name=""/>
        <p:cNvGrpSpPr/>
        <p:nvPr/>
      </p:nvGrpSpPr>
      <p:grpSpPr>
        <a:xfrm>
          <a:off x="0" y="0"/>
          <a:ext cx="0" cy="0"/>
          <a:chOff x="0" y="0"/>
          <a:chExt cx="0" cy="0"/>
        </a:xfrm>
      </p:grpSpPr>
      <p:pic>
        <p:nvPicPr>
          <p:cNvPr id="1026" name="Picture 2" descr="F:\Mantu\Arp 2020\Amaris rebranding\Batch-1\e-7.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8321" b="61791"/>
          <a:stretch/>
        </p:blipFill>
        <p:spPr bwMode="auto">
          <a:xfrm>
            <a:off x="7110484" y="0"/>
            <a:ext cx="5081516" cy="26203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p:cNvSpPr>
            <a:spLocks noGrp="1"/>
          </p:cNvSpPr>
          <p:nvPr>
            <p:ph type="title"/>
          </p:nvPr>
        </p:nvSpPr>
        <p:spPr>
          <a:xfrm>
            <a:off x="838200" y="365126"/>
            <a:ext cx="10591800"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0" y="1364510"/>
            <a:ext cx="9861645"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
            <a:extLst>
              <a:ext uri="{FF2B5EF4-FFF2-40B4-BE49-F238E27FC236}">
                <a16:creationId xmlns:a16="http://schemas.microsoft.com/office/drawing/2014/main" id="{2838C8E2-8F1D-4AD4-931C-A097E272533E}"/>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9032332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946034" y="786063"/>
            <a:ext cx="4357113" cy="4357113"/>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D13798E-E1F4-9740-8859-F3F280594140}"/>
              </a:ext>
            </a:extLst>
          </p:cNvPr>
          <p:cNvSpPr/>
          <p:nvPr userDrawn="1"/>
        </p:nvSpPr>
        <p:spPr>
          <a:xfrm>
            <a:off x="9017844" y="4010525"/>
            <a:ext cx="3960217" cy="39602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2" name="Oval 11">
            <a:extLst>
              <a:ext uri="{FF2B5EF4-FFF2-40B4-BE49-F238E27FC236}">
                <a16:creationId xmlns:a16="http://schemas.microsoft.com/office/drawing/2014/main" id="{300AF1BF-14DE-2D4C-B1C6-95AC05FAF3CF}"/>
              </a:ext>
            </a:extLst>
          </p:cNvPr>
          <p:cNvSpPr/>
          <p:nvPr userDrawn="1"/>
        </p:nvSpPr>
        <p:spPr>
          <a:xfrm>
            <a:off x="8495600" y="6296770"/>
            <a:ext cx="852560" cy="852560"/>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8616579" y="6340512"/>
            <a:ext cx="797849" cy="79784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5" y="1731838"/>
            <a:ext cx="5658552"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758654" y="2826609"/>
            <a:ext cx="5658551"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7217832" y="944239"/>
            <a:ext cx="4198937" cy="4198937"/>
          </a:xfrm>
          <a:prstGeom prst="ellipse">
            <a:avLst/>
          </a:prstGeom>
        </p:spPr>
        <p:txBody>
          <a:bodyPr/>
          <a:lstStyle/>
          <a:p>
            <a:endParaRPr lang="en-US"/>
          </a:p>
        </p:txBody>
      </p:sp>
    </p:spTree>
    <p:extLst>
      <p:ext uri="{BB962C8B-B14F-4D97-AF65-F5344CB8AC3E}">
        <p14:creationId xmlns:p14="http://schemas.microsoft.com/office/powerpoint/2010/main" val="2469684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8_Basic Slide">
    <p:spTree>
      <p:nvGrpSpPr>
        <p:cNvPr id="1" name=""/>
        <p:cNvGrpSpPr/>
        <p:nvPr/>
      </p:nvGrpSpPr>
      <p:grpSpPr>
        <a:xfrm>
          <a:off x="0" y="0"/>
          <a:ext cx="0" cy="0"/>
          <a:chOff x="0" y="0"/>
          <a:chExt cx="0" cy="0"/>
        </a:xfrm>
      </p:grpSpPr>
      <p:sp>
        <p:nvSpPr>
          <p:cNvPr id="3" name="Rectangle 2"/>
          <p:cNvSpPr/>
          <p:nvPr userDrawn="1"/>
        </p:nvSpPr>
        <p:spPr>
          <a:xfrm>
            <a:off x="9212238" y="0"/>
            <a:ext cx="2979762"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Mantu\Arp 2020\Amaris rebranding\Batch-1\e-5.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3438" t="4804" r="14470" b="4804"/>
          <a:stretch/>
        </p:blipFill>
        <p:spPr bwMode="auto">
          <a:xfrm>
            <a:off x="9212238" y="0"/>
            <a:ext cx="2979762" cy="68580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p:cNvSpPr>
            <a:spLocks noGrp="1"/>
          </p:cNvSpPr>
          <p:nvPr>
            <p:ph type="title"/>
          </p:nvPr>
        </p:nvSpPr>
        <p:spPr>
          <a:xfrm>
            <a:off x="838200" y="365126"/>
            <a:ext cx="7937310"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1" y="1364510"/>
            <a:ext cx="7937310"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8" descr="F:\Mantu\Arp 2020\Amaris rebranding\Batch-1\logo-blu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Top Corners Rounded 11">
            <a:extLst>
              <a:ext uri="{FF2B5EF4-FFF2-40B4-BE49-F238E27FC236}">
                <a16:creationId xmlns:a16="http://schemas.microsoft.com/office/drawing/2014/main" id="{4D50F3B9-B09F-4DD4-A68E-C54274B3B67B}"/>
              </a:ext>
            </a:extLst>
          </p:cNvPr>
          <p:cNvSpPr/>
          <p:nvPr userDrawn="1"/>
        </p:nvSpPr>
        <p:spPr>
          <a:xfrm rot="16200000">
            <a:off x="11788129" y="79565"/>
            <a:ext cx="246391" cy="56134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58E5E301-0096-473F-A608-FDC989CC26C4}"/>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460375005"/>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9_Basic Slide">
    <p:spTree>
      <p:nvGrpSpPr>
        <p:cNvPr id="1" name=""/>
        <p:cNvGrpSpPr/>
        <p:nvPr/>
      </p:nvGrpSpPr>
      <p:grpSpPr>
        <a:xfrm>
          <a:off x="0" y="0"/>
          <a:ext cx="0" cy="0"/>
          <a:chOff x="0" y="0"/>
          <a:chExt cx="0" cy="0"/>
        </a:xfrm>
      </p:grpSpPr>
      <p:sp>
        <p:nvSpPr>
          <p:cNvPr id="3" name="Rectangle 2"/>
          <p:cNvSpPr/>
          <p:nvPr userDrawn="1"/>
        </p:nvSpPr>
        <p:spPr>
          <a:xfrm>
            <a:off x="10317706" y="0"/>
            <a:ext cx="18742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838200" y="365126"/>
            <a:ext cx="8769824"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0" y="1364510"/>
            <a:ext cx="8756175"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Top Corners Rounded 9">
            <a:extLst>
              <a:ext uri="{FF2B5EF4-FFF2-40B4-BE49-F238E27FC236}">
                <a16:creationId xmlns:a16="http://schemas.microsoft.com/office/drawing/2014/main" id="{0F179B50-5986-40B1-AF45-90B49E046BD7}"/>
              </a:ext>
            </a:extLst>
          </p:cNvPr>
          <p:cNvSpPr/>
          <p:nvPr userDrawn="1"/>
        </p:nvSpPr>
        <p:spPr>
          <a:xfrm rot="16200000">
            <a:off x="11788129" y="79565"/>
            <a:ext cx="246391" cy="561349"/>
          </a:xfrm>
          <a:prstGeom prst="round2SameRect">
            <a:avLst>
              <a:gd name="adj1" fmla="val 50000"/>
              <a:gd name="adj2" fmla="val 0"/>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
            <a:extLst>
              <a:ext uri="{FF2B5EF4-FFF2-40B4-BE49-F238E27FC236}">
                <a16:creationId xmlns:a16="http://schemas.microsoft.com/office/drawing/2014/main" id="{423BE183-3B46-49F0-BF42-A1E93A44F0D3}"/>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832718918"/>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Basic Slide">
    <p:bg>
      <p:bgPr>
        <a:solidFill>
          <a:srgbClr val="F5E2DA"/>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1443299"/>
            <a:ext cx="6804546" cy="1245310"/>
          </a:xfrm>
          <a:prstGeom prst="rect">
            <a:avLst/>
          </a:prstGeom>
        </p:spPr>
        <p:txBody>
          <a:bodyPr vert="horz" lIns="91440" tIns="45720" rIns="91440" bIns="45720" rtlCol="0" anchor="ctr">
            <a:normAutofit/>
          </a:bodyPr>
          <a:lstStyle/>
          <a:p>
            <a:r>
              <a:rPr lang="en-US"/>
              <a:t>Click to edit Master title style</a:t>
            </a:r>
          </a:p>
        </p:txBody>
      </p:sp>
      <p:sp>
        <p:nvSpPr>
          <p:cNvPr id="5" name="Content Placeholder 4"/>
          <p:cNvSpPr>
            <a:spLocks noGrp="1"/>
          </p:cNvSpPr>
          <p:nvPr>
            <p:ph sz="quarter" idx="10"/>
          </p:nvPr>
        </p:nvSpPr>
        <p:spPr>
          <a:xfrm>
            <a:off x="838200" y="2872854"/>
            <a:ext cx="9602337" cy="3527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Top Corners Rounded 7">
            <a:extLst>
              <a:ext uri="{FF2B5EF4-FFF2-40B4-BE49-F238E27FC236}">
                <a16:creationId xmlns:a16="http://schemas.microsoft.com/office/drawing/2014/main" id="{45F33897-3037-4950-9F96-E78DC22C665A}"/>
              </a:ext>
            </a:extLst>
          </p:cNvPr>
          <p:cNvSpPr/>
          <p:nvPr userDrawn="1"/>
        </p:nvSpPr>
        <p:spPr>
          <a:xfrm rot="16200000">
            <a:off x="11788129" y="79565"/>
            <a:ext cx="246391" cy="56134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1">
            <a:extLst>
              <a:ext uri="{FF2B5EF4-FFF2-40B4-BE49-F238E27FC236}">
                <a16:creationId xmlns:a16="http://schemas.microsoft.com/office/drawing/2014/main" id="{84C982A2-0E3C-41C2-98F9-9FD27A7BD84B}"/>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627267870"/>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_Basic Slide">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5443870" y="996905"/>
            <a:ext cx="5986130" cy="804648"/>
          </a:xfrm>
          <a:prstGeom prst="rect">
            <a:avLst/>
          </a:prstGeom>
        </p:spPr>
        <p:txBody>
          <a:bodyPr vert="horz" lIns="91440" tIns="45720" rIns="91440" bIns="45720" rtlCol="0" anchor="ctr">
            <a:normAutofit/>
          </a:bodyPr>
          <a:lstStyle>
            <a:lvl1pPr>
              <a:defRPr/>
            </a:lvl1pPr>
          </a:lstStyle>
          <a:p>
            <a:r>
              <a:rPr lang="en-US"/>
              <a:t>Click to edit Master</a:t>
            </a:r>
            <a:br>
              <a:rPr lang="en-US"/>
            </a:br>
            <a:r>
              <a:rPr lang="en-US"/>
              <a:t>title style</a:t>
            </a:r>
          </a:p>
        </p:txBody>
      </p:sp>
      <p:sp>
        <p:nvSpPr>
          <p:cNvPr id="5" name="Content Placeholder 4"/>
          <p:cNvSpPr>
            <a:spLocks noGrp="1"/>
          </p:cNvSpPr>
          <p:nvPr>
            <p:ph sz="quarter" idx="10"/>
          </p:nvPr>
        </p:nvSpPr>
        <p:spPr>
          <a:xfrm>
            <a:off x="5422605" y="2102617"/>
            <a:ext cx="6007395" cy="37878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1"/>
          </p:nvPr>
        </p:nvSpPr>
        <p:spPr>
          <a:xfrm>
            <a:off x="0" y="0"/>
            <a:ext cx="4657725" cy="6858000"/>
          </a:xfrm>
          <a:solidFill>
            <a:srgbClr val="F5E2DA"/>
          </a:solidFill>
        </p:spPr>
        <p:txBody>
          <a:bodyPr/>
          <a:lstStyle>
            <a:lvl1pPr>
              <a:defRPr>
                <a:solidFill>
                  <a:schemeClr val="tx2"/>
                </a:solidFill>
              </a:defRPr>
            </a:lvl1pPr>
          </a:lstStyle>
          <a:p>
            <a:endParaRPr lang="en-US"/>
          </a:p>
        </p:txBody>
      </p:sp>
      <p:sp>
        <p:nvSpPr>
          <p:cNvPr id="9" name="Slide Number Placeholder 1">
            <a:extLst>
              <a:ext uri="{FF2B5EF4-FFF2-40B4-BE49-F238E27FC236}">
                <a16:creationId xmlns:a16="http://schemas.microsoft.com/office/drawing/2014/main" id="{963A7FE1-6C4E-4838-AE13-1E9727D99BE4}"/>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87238185"/>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1_Custom">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22CBA3-5B5E-4D58-87EF-26583449BE8F}"/>
              </a:ext>
            </a:extLst>
          </p:cNvPr>
          <p:cNvSpPr/>
          <p:nvPr userDrawn="1"/>
        </p:nvSpPr>
        <p:spPr>
          <a:xfrm>
            <a:off x="771069" y="0"/>
            <a:ext cx="2812145"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itle Placeholder 1"/>
          <p:cNvSpPr>
            <a:spLocks noGrp="1"/>
          </p:cNvSpPr>
          <p:nvPr>
            <p:ph type="title" hasCustomPrompt="1"/>
          </p:nvPr>
        </p:nvSpPr>
        <p:spPr>
          <a:xfrm>
            <a:off x="5310414" y="1932096"/>
            <a:ext cx="5593612" cy="1098369"/>
          </a:xfrm>
          <a:prstGeom prst="rect">
            <a:avLst/>
          </a:prstGeom>
        </p:spPr>
        <p:txBody>
          <a:bodyPr vert="horz" lIns="91440" tIns="45720" rIns="91440" bIns="45720" rtlCol="0" anchor="t">
            <a:normAutofit/>
          </a:bodyPr>
          <a:lstStyle>
            <a:lvl1pPr algn="l">
              <a:defRPr/>
            </a:lvl1pPr>
          </a:lstStyle>
          <a:p>
            <a:r>
              <a:rPr lang="en-US"/>
              <a:t>CLICK TO EDIT MASTER TITLE STYLE</a:t>
            </a:r>
          </a:p>
        </p:txBody>
      </p:sp>
      <p:sp>
        <p:nvSpPr>
          <p:cNvPr id="22" name="Text Placeholder 10"/>
          <p:cNvSpPr>
            <a:spLocks noGrp="1"/>
          </p:cNvSpPr>
          <p:nvPr>
            <p:ph type="body" sz="quarter" idx="14"/>
          </p:nvPr>
        </p:nvSpPr>
        <p:spPr>
          <a:xfrm>
            <a:off x="6803953" y="3463783"/>
            <a:ext cx="4626048" cy="2352225"/>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5"/>
          </p:nvPr>
        </p:nvSpPr>
        <p:spPr>
          <a:xfrm>
            <a:off x="783513" y="0"/>
            <a:ext cx="2084388" cy="3416300"/>
          </a:xfrm>
        </p:spPr>
        <p:txBody>
          <a:bodyPr/>
          <a:lstStyle/>
          <a:p>
            <a:r>
              <a:rPr lang="en-US"/>
              <a:t>Click icon to add picture</a:t>
            </a:r>
          </a:p>
        </p:txBody>
      </p:sp>
      <p:sp>
        <p:nvSpPr>
          <p:cNvPr id="8" name="Picture Placeholder 7"/>
          <p:cNvSpPr>
            <a:spLocks noGrp="1"/>
          </p:cNvSpPr>
          <p:nvPr>
            <p:ph type="pic" sz="quarter" idx="16"/>
          </p:nvPr>
        </p:nvSpPr>
        <p:spPr>
          <a:xfrm>
            <a:off x="2481793" y="1422400"/>
            <a:ext cx="2082800" cy="3403600"/>
          </a:xfrm>
        </p:spPr>
        <p:txBody>
          <a:bodyPr/>
          <a:lstStyle/>
          <a:p>
            <a:r>
              <a:rPr lang="en-US"/>
              <a:t>Click icon to add picture</a:t>
            </a:r>
          </a:p>
        </p:txBody>
      </p:sp>
      <p:sp>
        <p:nvSpPr>
          <p:cNvPr id="10" name="Picture Placeholder 9"/>
          <p:cNvSpPr>
            <a:spLocks noGrp="1"/>
          </p:cNvSpPr>
          <p:nvPr>
            <p:ph type="pic" sz="quarter" idx="17"/>
          </p:nvPr>
        </p:nvSpPr>
        <p:spPr>
          <a:xfrm>
            <a:off x="4252538" y="3429000"/>
            <a:ext cx="2082800" cy="3429000"/>
          </a:xfrm>
        </p:spPr>
        <p:txBody>
          <a:bodyPr/>
          <a:lstStyle/>
          <a:p>
            <a:r>
              <a:rPr lang="en-US"/>
              <a:t>Click icon to add picture</a:t>
            </a:r>
          </a:p>
        </p:txBody>
      </p:sp>
      <p:sp>
        <p:nvSpPr>
          <p:cNvPr id="13" name="Slide Number Placeholder 1">
            <a:extLst>
              <a:ext uri="{FF2B5EF4-FFF2-40B4-BE49-F238E27FC236}">
                <a16:creationId xmlns:a16="http://schemas.microsoft.com/office/drawing/2014/main" id="{35D96640-93EC-44BB-A4EE-EF62CB228B62}"/>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10453321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2_Content page">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BD71AB8-8B0B-4E2F-8BAB-D149A822EF76}"/>
              </a:ext>
            </a:extLst>
          </p:cNvPr>
          <p:cNvSpPr/>
          <p:nvPr userDrawn="1"/>
        </p:nvSpPr>
        <p:spPr>
          <a:xfrm>
            <a:off x="6786777" y="1009936"/>
            <a:ext cx="5160852" cy="4749420"/>
          </a:xfrm>
          <a:prstGeom prst="roundRect">
            <a:avLst>
              <a:gd name="adj" fmla="val 28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itle Placeholder 1"/>
          <p:cNvSpPr>
            <a:spLocks noGrp="1"/>
          </p:cNvSpPr>
          <p:nvPr>
            <p:ph type="title" hasCustomPrompt="1"/>
          </p:nvPr>
        </p:nvSpPr>
        <p:spPr>
          <a:xfrm>
            <a:off x="7200765" y="1225435"/>
            <a:ext cx="4351283" cy="1699922"/>
          </a:xfrm>
          <a:prstGeom prst="rect">
            <a:avLst/>
          </a:prstGeom>
        </p:spPr>
        <p:txBody>
          <a:bodyPr vert="horz" lIns="91440" tIns="45720" rIns="91440" bIns="45720" rtlCol="0" anchor="t">
            <a:normAutofit/>
          </a:bodyPr>
          <a:lstStyle>
            <a:lvl1pPr>
              <a:defRPr>
                <a:solidFill>
                  <a:schemeClr val="bg1"/>
                </a:solidFill>
              </a:defRPr>
            </a:lvl1pPr>
          </a:lstStyle>
          <a:p>
            <a:r>
              <a:rPr lang="en-US"/>
              <a:t>CLICK TO EDIT MASTER TITLE STYLE</a:t>
            </a:r>
          </a:p>
        </p:txBody>
      </p:sp>
      <p:sp>
        <p:nvSpPr>
          <p:cNvPr id="13" name="Text Placeholder 10"/>
          <p:cNvSpPr>
            <a:spLocks noGrp="1"/>
          </p:cNvSpPr>
          <p:nvPr>
            <p:ph type="body" sz="quarter" idx="15"/>
          </p:nvPr>
        </p:nvSpPr>
        <p:spPr>
          <a:xfrm>
            <a:off x="7200766" y="3034564"/>
            <a:ext cx="4351283" cy="2451836"/>
          </a:xfrm>
        </p:spPr>
        <p:txBody>
          <a:bodyPr/>
          <a:lstStyle>
            <a:lvl1pPr marL="0" indent="0" algn="l">
              <a:buFontTx/>
              <a:buNone/>
              <a:defRPr>
                <a:solidFill>
                  <a:schemeClr val="bg1"/>
                </a:solidFill>
              </a:defRPr>
            </a:lvl1pPr>
            <a:lvl2pPr marL="457200" indent="0" algn="l">
              <a:buFontTx/>
              <a:buNone/>
              <a:defRPr>
                <a:solidFill>
                  <a:schemeClr val="bg1"/>
                </a:solidFill>
              </a:defRPr>
            </a:lvl2pPr>
            <a:lvl3pPr marL="914400" indent="0" algn="l">
              <a:buFontTx/>
              <a:buNone/>
              <a:defRPr>
                <a:solidFill>
                  <a:schemeClr val="bg1"/>
                </a:solidFill>
              </a:defRPr>
            </a:lvl3pPr>
            <a:lvl4pPr marL="1371600" indent="0" algn="l">
              <a:buFontTx/>
              <a:buNone/>
              <a:defRPr>
                <a:solidFill>
                  <a:schemeClr val="bg1"/>
                </a:solidFill>
              </a:defRPr>
            </a:lvl4pPr>
            <a:lvl5pPr marL="1828800" indent="0" algn="l">
              <a:buFontTx/>
              <a:buNone/>
              <a:defRPr>
                <a:solidFill>
                  <a:schemeClr val="bg1"/>
                </a:solidFill>
              </a:defRPr>
            </a:lvl5pPr>
          </a:lstStyle>
          <a:p>
            <a:pPr lvl="0"/>
            <a:r>
              <a:rPr lang="en-US"/>
              <a:t>Edit Master text styles</a:t>
            </a:r>
          </a:p>
        </p:txBody>
      </p:sp>
      <p:sp>
        <p:nvSpPr>
          <p:cNvPr id="4" name="Picture Placeholder 3"/>
          <p:cNvSpPr>
            <a:spLocks noGrp="1"/>
          </p:cNvSpPr>
          <p:nvPr>
            <p:ph type="pic" sz="quarter" idx="16"/>
          </p:nvPr>
        </p:nvSpPr>
        <p:spPr>
          <a:xfrm>
            <a:off x="452438" y="1009936"/>
            <a:ext cx="6072187" cy="2731635"/>
          </a:xfrm>
        </p:spPr>
        <p:txBody>
          <a:bodyPr/>
          <a:lstStyle/>
          <a:p>
            <a:r>
              <a:rPr lang="en-US"/>
              <a:t>Click icon to add picture</a:t>
            </a:r>
          </a:p>
        </p:txBody>
      </p:sp>
      <p:sp>
        <p:nvSpPr>
          <p:cNvPr id="6" name="Picture Placeholder 5"/>
          <p:cNvSpPr>
            <a:spLocks noGrp="1"/>
          </p:cNvSpPr>
          <p:nvPr>
            <p:ph type="pic" sz="quarter" idx="17"/>
          </p:nvPr>
        </p:nvSpPr>
        <p:spPr>
          <a:xfrm>
            <a:off x="415009" y="3954465"/>
            <a:ext cx="1898650" cy="1804892"/>
          </a:xfrm>
        </p:spPr>
        <p:txBody>
          <a:bodyPr/>
          <a:lstStyle/>
          <a:p>
            <a:r>
              <a:rPr lang="en-US"/>
              <a:t>Click icon to add picture</a:t>
            </a:r>
          </a:p>
        </p:txBody>
      </p:sp>
      <p:sp>
        <p:nvSpPr>
          <p:cNvPr id="23" name="Picture Placeholder 22"/>
          <p:cNvSpPr>
            <a:spLocks noGrp="1"/>
          </p:cNvSpPr>
          <p:nvPr>
            <p:ph type="pic" sz="quarter" idx="18"/>
          </p:nvPr>
        </p:nvSpPr>
        <p:spPr>
          <a:xfrm>
            <a:off x="2506497" y="3954465"/>
            <a:ext cx="1900261" cy="1804892"/>
          </a:xfrm>
        </p:spPr>
        <p:txBody>
          <a:bodyPr/>
          <a:lstStyle/>
          <a:p>
            <a:r>
              <a:rPr lang="en-US"/>
              <a:t>Click icon to add picture</a:t>
            </a:r>
          </a:p>
        </p:txBody>
      </p:sp>
      <p:sp>
        <p:nvSpPr>
          <p:cNvPr id="25" name="Picture Placeholder 24"/>
          <p:cNvSpPr>
            <a:spLocks noGrp="1"/>
          </p:cNvSpPr>
          <p:nvPr>
            <p:ph type="pic" sz="quarter" idx="19"/>
          </p:nvPr>
        </p:nvSpPr>
        <p:spPr>
          <a:xfrm>
            <a:off x="4624387" y="3954465"/>
            <a:ext cx="1900238" cy="1804892"/>
          </a:xfrm>
        </p:spPr>
        <p:txBody>
          <a:bodyPr/>
          <a:lstStyle/>
          <a:p>
            <a:r>
              <a:rPr lang="en-US"/>
              <a:t>Click icon to add picture</a:t>
            </a:r>
          </a:p>
        </p:txBody>
      </p:sp>
      <p:sp>
        <p:nvSpPr>
          <p:cNvPr id="15" name="Slide Number Placeholder 1">
            <a:extLst>
              <a:ext uri="{FF2B5EF4-FFF2-40B4-BE49-F238E27FC236}">
                <a16:creationId xmlns:a16="http://schemas.microsoft.com/office/drawing/2014/main" id="{B31537A8-2D78-4215-8971-8BEBFFD3E0EE}"/>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032631446"/>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3_Screen Device">
    <p:spTree>
      <p:nvGrpSpPr>
        <p:cNvPr id="1" name=""/>
        <p:cNvGrpSpPr/>
        <p:nvPr/>
      </p:nvGrpSpPr>
      <p:grpSpPr>
        <a:xfrm>
          <a:off x="0" y="0"/>
          <a:ext cx="0" cy="0"/>
          <a:chOff x="0" y="0"/>
          <a:chExt cx="0" cy="0"/>
        </a:xfrm>
      </p:grpSpPr>
      <p:sp>
        <p:nvSpPr>
          <p:cNvPr id="2" name="Oval 1"/>
          <p:cNvSpPr/>
          <p:nvPr userDrawn="1"/>
        </p:nvSpPr>
        <p:spPr>
          <a:xfrm>
            <a:off x="2030701" y="240349"/>
            <a:ext cx="3487479" cy="3487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Phone6_mockup_front_white.png"/>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366587" y="900739"/>
            <a:ext cx="3519614" cy="5505322"/>
          </a:xfrm>
          <a:prstGeom prst="rect">
            <a:avLst/>
          </a:prstGeom>
        </p:spPr>
      </p:pic>
      <p:sp>
        <p:nvSpPr>
          <p:cNvPr id="18" name="Text Placeholder 10"/>
          <p:cNvSpPr>
            <a:spLocks noGrp="1"/>
          </p:cNvSpPr>
          <p:nvPr>
            <p:ph type="body" sz="quarter" idx="13"/>
          </p:nvPr>
        </p:nvSpPr>
        <p:spPr>
          <a:xfrm>
            <a:off x="4547847" y="3147238"/>
            <a:ext cx="6361157" cy="27750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p:cNvSpPr>
            <a:spLocks noGrp="1"/>
          </p:cNvSpPr>
          <p:nvPr>
            <p:ph type="title" hasCustomPrompt="1"/>
          </p:nvPr>
        </p:nvSpPr>
        <p:spPr>
          <a:xfrm>
            <a:off x="4547847" y="1275415"/>
            <a:ext cx="4670581" cy="1098369"/>
          </a:xfrm>
          <a:prstGeom prst="rect">
            <a:avLst/>
          </a:prstGeom>
        </p:spPr>
        <p:txBody>
          <a:bodyPr vert="horz" lIns="91440" tIns="45720" rIns="91440" bIns="45720" rtlCol="0" anchor="t">
            <a:normAutofit/>
          </a:bodyPr>
          <a:lstStyle/>
          <a:p>
            <a:r>
              <a:rPr lang="en-US"/>
              <a:t>CLICK TO EDIT MASTER TITLE STYLE</a:t>
            </a:r>
          </a:p>
        </p:txBody>
      </p:sp>
      <p:sp>
        <p:nvSpPr>
          <p:cNvPr id="21" name="Text Placeholder 2"/>
          <p:cNvSpPr>
            <a:spLocks noGrp="1"/>
          </p:cNvSpPr>
          <p:nvPr>
            <p:ph type="body" sz="quarter" idx="14"/>
          </p:nvPr>
        </p:nvSpPr>
        <p:spPr>
          <a:xfrm>
            <a:off x="4548187" y="2443067"/>
            <a:ext cx="5924845" cy="456615"/>
          </a:xfrm>
        </p:spPr>
        <p:txBody>
          <a:bodyPr>
            <a:normAutofit/>
          </a:bodyPr>
          <a:lstStyle>
            <a:lvl1pPr marL="0" indent="0">
              <a:buNone/>
              <a:defRPr sz="2400">
                <a:solidFill>
                  <a:schemeClr val="accent3"/>
                </a:solidFill>
              </a:defRPr>
            </a:lvl1pPr>
          </a:lstStyle>
          <a:p>
            <a:pPr lvl="0"/>
            <a:r>
              <a:rPr lang="en-US"/>
              <a:t>Edit Master text styles</a:t>
            </a:r>
          </a:p>
        </p:txBody>
      </p:sp>
      <p:sp>
        <p:nvSpPr>
          <p:cNvPr id="3" name="Picture Placeholder 2"/>
          <p:cNvSpPr>
            <a:spLocks noGrp="1"/>
          </p:cNvSpPr>
          <p:nvPr>
            <p:ph type="pic" sz="quarter" idx="15"/>
          </p:nvPr>
        </p:nvSpPr>
        <p:spPr>
          <a:xfrm>
            <a:off x="1039478" y="1768177"/>
            <a:ext cx="2122340" cy="3747490"/>
          </a:xfrm>
        </p:spPr>
        <p:txBody>
          <a:bodyPr/>
          <a:lstStyle/>
          <a:p>
            <a:r>
              <a:rPr lang="en-US"/>
              <a:t>Click icon to add picture</a:t>
            </a:r>
          </a:p>
        </p:txBody>
      </p:sp>
      <p:sp>
        <p:nvSpPr>
          <p:cNvPr id="11" name="Slide Number Placeholder 1">
            <a:extLst>
              <a:ext uri="{FF2B5EF4-FFF2-40B4-BE49-F238E27FC236}">
                <a16:creationId xmlns:a16="http://schemas.microsoft.com/office/drawing/2014/main" id="{C7DB8F6E-192E-43B7-890B-A5703657CC3A}"/>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356685617"/>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4_Screen Device">
    <p:spTree>
      <p:nvGrpSpPr>
        <p:cNvPr id="1" name=""/>
        <p:cNvGrpSpPr/>
        <p:nvPr/>
      </p:nvGrpSpPr>
      <p:grpSpPr>
        <a:xfrm>
          <a:off x="0" y="0"/>
          <a:ext cx="0" cy="0"/>
          <a:chOff x="0" y="0"/>
          <a:chExt cx="0" cy="0"/>
        </a:xfrm>
      </p:grpSpPr>
      <p:sp>
        <p:nvSpPr>
          <p:cNvPr id="6" name="Oval 5"/>
          <p:cNvSpPr/>
          <p:nvPr userDrawn="1"/>
        </p:nvSpPr>
        <p:spPr>
          <a:xfrm>
            <a:off x="3613841" y="409433"/>
            <a:ext cx="3487479" cy="3487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192C53B-6B78-4785-B1FF-06EA4763B7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3220" y="1219264"/>
            <a:ext cx="7433413" cy="510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10"/>
          <p:cNvSpPr>
            <a:spLocks noGrp="1"/>
          </p:cNvSpPr>
          <p:nvPr>
            <p:ph type="body" sz="quarter" idx="13"/>
          </p:nvPr>
        </p:nvSpPr>
        <p:spPr>
          <a:xfrm>
            <a:off x="6460193" y="2668772"/>
            <a:ext cx="4969807" cy="31273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Placeholder 1"/>
          <p:cNvSpPr>
            <a:spLocks noGrp="1"/>
          </p:cNvSpPr>
          <p:nvPr>
            <p:ph type="title" hasCustomPrompt="1"/>
          </p:nvPr>
        </p:nvSpPr>
        <p:spPr>
          <a:xfrm>
            <a:off x="6460193" y="822740"/>
            <a:ext cx="4969807" cy="1637771"/>
          </a:xfrm>
          <a:prstGeom prst="rect">
            <a:avLst/>
          </a:prstGeom>
        </p:spPr>
        <p:txBody>
          <a:bodyPr vert="horz" lIns="91440" tIns="45720" rIns="91440" bIns="45720" rtlCol="0" anchor="t">
            <a:normAutofit/>
          </a:bodyPr>
          <a:lstStyle/>
          <a:p>
            <a:r>
              <a:rPr lang="en-US"/>
              <a:t>CLICK TO EDIT MASTER TITLE STYLE</a:t>
            </a:r>
          </a:p>
        </p:txBody>
      </p:sp>
      <p:sp>
        <p:nvSpPr>
          <p:cNvPr id="4" name="Picture Placeholder 3"/>
          <p:cNvSpPr>
            <a:spLocks noGrp="1"/>
          </p:cNvSpPr>
          <p:nvPr>
            <p:ph type="pic" sz="quarter" idx="14"/>
          </p:nvPr>
        </p:nvSpPr>
        <p:spPr>
          <a:xfrm>
            <a:off x="-142875" y="1787525"/>
            <a:ext cx="5746750" cy="2868613"/>
          </a:xfrm>
        </p:spPr>
        <p:txBody>
          <a:bodyPr/>
          <a:lstStyle/>
          <a:p>
            <a:r>
              <a:rPr lang="en-US"/>
              <a:t>Click icon to add picture</a:t>
            </a:r>
          </a:p>
        </p:txBody>
      </p:sp>
      <p:sp>
        <p:nvSpPr>
          <p:cNvPr id="9" name="Slide Number Placeholder 1">
            <a:extLst>
              <a:ext uri="{FF2B5EF4-FFF2-40B4-BE49-F238E27FC236}">
                <a16:creationId xmlns:a16="http://schemas.microsoft.com/office/drawing/2014/main" id="{BDC5509B-94D1-4373-ACFA-0C0F891500E5}"/>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122027485"/>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5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64" y="0"/>
            <a:ext cx="6050088"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 name="Gruppieren">
            <a:extLst>
              <a:ext uri="{FF2B5EF4-FFF2-40B4-BE49-F238E27FC236}">
                <a16:creationId xmlns:a16="http://schemas.microsoft.com/office/drawing/2014/main" id="{73DB2606-2BCC-EC47-9CE9-51E5AD96E3CC}"/>
              </a:ext>
            </a:extLst>
          </p:cNvPr>
          <p:cNvGrpSpPr/>
          <p:nvPr userDrawn="1"/>
        </p:nvGrpSpPr>
        <p:grpSpPr>
          <a:xfrm>
            <a:off x="4209227" y="841112"/>
            <a:ext cx="3690892" cy="5110403"/>
            <a:chOff x="0" y="0"/>
            <a:chExt cx="7725551" cy="10696786"/>
          </a:xfrm>
        </p:grpSpPr>
        <p:grpSp>
          <p:nvGrpSpPr>
            <p:cNvPr id="14" name="Gruppieren">
              <a:extLst>
                <a:ext uri="{FF2B5EF4-FFF2-40B4-BE49-F238E27FC236}">
                  <a16:creationId xmlns:a16="http://schemas.microsoft.com/office/drawing/2014/main" id="{641BC219-407D-5746-A586-987C8C60F650}"/>
                </a:ext>
              </a:extLst>
            </p:cNvPr>
            <p:cNvGrpSpPr/>
            <p:nvPr/>
          </p:nvGrpSpPr>
          <p:grpSpPr>
            <a:xfrm rot="5400000" flipH="1">
              <a:off x="7495143" y="1558719"/>
              <a:ext cx="419101" cy="41717"/>
              <a:chOff x="0" y="0"/>
              <a:chExt cx="419100" cy="41716"/>
            </a:xfrm>
          </p:grpSpPr>
          <p:sp>
            <p:nvSpPr>
              <p:cNvPr id="39" name="Form">
                <a:extLst>
                  <a:ext uri="{FF2B5EF4-FFF2-40B4-BE49-F238E27FC236}">
                    <a16:creationId xmlns:a16="http://schemas.microsoft.com/office/drawing/2014/main" id="{F3012B2C-DA67-8848-A4E7-5CEC8B6F1AC6}"/>
                  </a:ext>
                </a:extLst>
              </p:cNvPr>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0" name="Form">
                <a:extLst>
                  <a:ext uri="{FF2B5EF4-FFF2-40B4-BE49-F238E27FC236}">
                    <a16:creationId xmlns:a16="http://schemas.microsoft.com/office/drawing/2014/main" id="{9FED705F-A731-B545-ABEB-475300E17670}"/>
                  </a:ext>
                </a:extLst>
              </p:cNvPr>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1" name="Form">
                <a:extLst>
                  <a:ext uri="{FF2B5EF4-FFF2-40B4-BE49-F238E27FC236}">
                    <a16:creationId xmlns:a16="http://schemas.microsoft.com/office/drawing/2014/main" id="{E4756F2C-3F97-4D4C-86FA-3AEA4F338C73}"/>
                  </a:ext>
                </a:extLst>
              </p:cNvPr>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42" name="Form">
                <a:extLst>
                  <a:ext uri="{FF2B5EF4-FFF2-40B4-BE49-F238E27FC236}">
                    <a16:creationId xmlns:a16="http://schemas.microsoft.com/office/drawing/2014/main" id="{E99699B6-59D4-8741-AF86-04D7662E2323}"/>
                  </a:ext>
                </a:extLst>
              </p:cNvPr>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3" name="Form">
                <a:extLst>
                  <a:ext uri="{FF2B5EF4-FFF2-40B4-BE49-F238E27FC236}">
                    <a16:creationId xmlns:a16="http://schemas.microsoft.com/office/drawing/2014/main" id="{4A38D13F-6033-C747-B77C-403ADC4814A0}"/>
                  </a:ext>
                </a:extLst>
              </p:cNvPr>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4" name="Form">
                <a:extLst>
                  <a:ext uri="{FF2B5EF4-FFF2-40B4-BE49-F238E27FC236}">
                    <a16:creationId xmlns:a16="http://schemas.microsoft.com/office/drawing/2014/main" id="{D1E78C86-EBAD-2F47-9E08-00E218DE2E9E}"/>
                  </a:ext>
                </a:extLst>
              </p:cNvPr>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18" name="Gruppieren">
              <a:extLst>
                <a:ext uri="{FF2B5EF4-FFF2-40B4-BE49-F238E27FC236}">
                  <a16:creationId xmlns:a16="http://schemas.microsoft.com/office/drawing/2014/main" id="{C7E78F49-86B4-744C-8129-0F51823F980B}"/>
                </a:ext>
              </a:extLst>
            </p:cNvPr>
            <p:cNvGrpSpPr/>
            <p:nvPr/>
          </p:nvGrpSpPr>
          <p:grpSpPr>
            <a:xfrm rot="5400000" flipH="1">
              <a:off x="7491462" y="1038019"/>
              <a:ext cx="419101" cy="41717"/>
              <a:chOff x="0" y="0"/>
              <a:chExt cx="419100" cy="41716"/>
            </a:xfrm>
          </p:grpSpPr>
          <p:sp>
            <p:nvSpPr>
              <p:cNvPr id="33" name="Form">
                <a:extLst>
                  <a:ext uri="{FF2B5EF4-FFF2-40B4-BE49-F238E27FC236}">
                    <a16:creationId xmlns:a16="http://schemas.microsoft.com/office/drawing/2014/main" id="{B9C7476D-328B-FA47-8277-7828D186CD4A}"/>
                  </a:ext>
                </a:extLst>
              </p:cNvPr>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4" name="Form">
                <a:extLst>
                  <a:ext uri="{FF2B5EF4-FFF2-40B4-BE49-F238E27FC236}">
                    <a16:creationId xmlns:a16="http://schemas.microsoft.com/office/drawing/2014/main" id="{5F83E333-4ED8-D24D-A5DA-63BBA170B1FF}"/>
                  </a:ext>
                </a:extLst>
              </p:cNvPr>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5" name="Form">
                <a:extLst>
                  <a:ext uri="{FF2B5EF4-FFF2-40B4-BE49-F238E27FC236}">
                    <a16:creationId xmlns:a16="http://schemas.microsoft.com/office/drawing/2014/main" id="{D560ABDE-559C-3047-A2DF-A6F048047C9B}"/>
                  </a:ext>
                </a:extLst>
              </p:cNvPr>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36" name="Form">
                <a:extLst>
                  <a:ext uri="{FF2B5EF4-FFF2-40B4-BE49-F238E27FC236}">
                    <a16:creationId xmlns:a16="http://schemas.microsoft.com/office/drawing/2014/main" id="{E2C8734F-8318-B642-A367-C8A1EC9CEB04}"/>
                  </a:ext>
                </a:extLst>
              </p:cNvPr>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7" name="Form">
                <a:extLst>
                  <a:ext uri="{FF2B5EF4-FFF2-40B4-BE49-F238E27FC236}">
                    <a16:creationId xmlns:a16="http://schemas.microsoft.com/office/drawing/2014/main" id="{81EB6D8D-02E4-644C-A1DD-0FD6BE35247C}"/>
                  </a:ext>
                </a:extLst>
              </p:cNvPr>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8" name="Form">
                <a:extLst>
                  <a:ext uri="{FF2B5EF4-FFF2-40B4-BE49-F238E27FC236}">
                    <a16:creationId xmlns:a16="http://schemas.microsoft.com/office/drawing/2014/main" id="{C8FB221A-51D4-774F-A0BF-584F3AE11559}"/>
                  </a:ext>
                </a:extLst>
              </p:cNvPr>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19" name="Gruppieren">
              <a:extLst>
                <a:ext uri="{FF2B5EF4-FFF2-40B4-BE49-F238E27FC236}">
                  <a16:creationId xmlns:a16="http://schemas.microsoft.com/office/drawing/2014/main" id="{C9F1EC95-A1FB-A240-9113-D8EF751B6E75}"/>
                </a:ext>
              </a:extLst>
            </p:cNvPr>
            <p:cNvGrpSpPr/>
            <p:nvPr/>
          </p:nvGrpSpPr>
          <p:grpSpPr>
            <a:xfrm>
              <a:off x="6584569" y="-1"/>
              <a:ext cx="508001" cy="41718"/>
              <a:chOff x="0" y="0"/>
              <a:chExt cx="508000" cy="41716"/>
            </a:xfrm>
          </p:grpSpPr>
          <p:sp>
            <p:nvSpPr>
              <p:cNvPr id="27" name="Form">
                <a:extLst>
                  <a:ext uri="{FF2B5EF4-FFF2-40B4-BE49-F238E27FC236}">
                    <a16:creationId xmlns:a16="http://schemas.microsoft.com/office/drawing/2014/main" id="{F4F883F3-2950-8540-9431-54365B1FFF24}"/>
                  </a:ext>
                </a:extLst>
              </p:cNvPr>
              <p:cNvSpPr/>
              <p:nvPr/>
            </p:nvSpPr>
            <p:spPr>
              <a:xfrm rot="16200000">
                <a:off x="234426" y="-233170"/>
                <a:ext cx="39135" cy="50547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28" name="Form">
                <a:extLst>
                  <a:ext uri="{FF2B5EF4-FFF2-40B4-BE49-F238E27FC236}">
                    <a16:creationId xmlns:a16="http://schemas.microsoft.com/office/drawing/2014/main" id="{DCD2750D-B415-DD43-9FCA-73D855773560}"/>
                  </a:ext>
                </a:extLst>
              </p:cNvPr>
              <p:cNvSpPr/>
              <p:nvPr/>
            </p:nvSpPr>
            <p:spPr>
              <a:xfrm rot="16200000">
                <a:off x="233163" y="-233121"/>
                <a:ext cx="41674" cy="5080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29" name="Form">
                <a:extLst>
                  <a:ext uri="{FF2B5EF4-FFF2-40B4-BE49-F238E27FC236}">
                    <a16:creationId xmlns:a16="http://schemas.microsoft.com/office/drawing/2014/main" id="{B75132DD-7F77-FA41-BFCA-8D6FC660AA81}"/>
                  </a:ext>
                </a:extLst>
              </p:cNvPr>
              <p:cNvSpPr/>
              <p:nvPr/>
            </p:nvSpPr>
            <p:spPr>
              <a:xfrm rot="16200000">
                <a:off x="233124" y="-229653"/>
                <a:ext cx="41717" cy="50102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30" name="Form">
                <a:extLst>
                  <a:ext uri="{FF2B5EF4-FFF2-40B4-BE49-F238E27FC236}">
                    <a16:creationId xmlns:a16="http://schemas.microsoft.com/office/drawing/2014/main" id="{75205E53-F210-7D46-90B8-7FA4596A97F2}"/>
                  </a:ext>
                </a:extLst>
              </p:cNvPr>
              <p:cNvSpPr/>
              <p:nvPr/>
            </p:nvSpPr>
            <p:spPr>
              <a:xfrm rot="16200000">
                <a:off x="233141" y="-224631"/>
                <a:ext cx="41718" cy="490978"/>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1" name="Form">
                <a:extLst>
                  <a:ext uri="{FF2B5EF4-FFF2-40B4-BE49-F238E27FC236}">
                    <a16:creationId xmlns:a16="http://schemas.microsoft.com/office/drawing/2014/main" id="{16026F28-5167-7642-8E02-50F3D21A1181}"/>
                  </a:ext>
                </a:extLst>
              </p:cNvPr>
              <p:cNvSpPr/>
              <p:nvPr/>
            </p:nvSpPr>
            <p:spPr>
              <a:xfrm rot="16200000">
                <a:off x="233141" y="-214520"/>
                <a:ext cx="41718" cy="4707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2" name="Form">
                <a:extLst>
                  <a:ext uri="{FF2B5EF4-FFF2-40B4-BE49-F238E27FC236}">
                    <a16:creationId xmlns:a16="http://schemas.microsoft.com/office/drawing/2014/main" id="{227D9615-A9AE-C546-8BF1-94D50853D898}"/>
                  </a:ext>
                </a:extLst>
              </p:cNvPr>
              <p:cNvSpPr/>
              <p:nvPr/>
            </p:nvSpPr>
            <p:spPr>
              <a:xfrm rot="16200000">
                <a:off x="235703" y="-198917"/>
                <a:ext cx="36594" cy="44467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21" name="Gruppieren">
              <a:extLst>
                <a:ext uri="{FF2B5EF4-FFF2-40B4-BE49-F238E27FC236}">
                  <a16:creationId xmlns:a16="http://schemas.microsoft.com/office/drawing/2014/main" id="{48BC937B-55BB-5843-BDFF-ED9A87871E60}"/>
                </a:ext>
              </a:extLst>
            </p:cNvPr>
            <p:cNvGrpSpPr/>
            <p:nvPr/>
          </p:nvGrpSpPr>
          <p:grpSpPr>
            <a:xfrm>
              <a:off x="0" y="8158"/>
              <a:ext cx="7706084" cy="10688629"/>
              <a:chOff x="0" y="0"/>
              <a:chExt cx="7706083" cy="10688628"/>
            </a:xfrm>
          </p:grpSpPr>
          <p:sp>
            <p:nvSpPr>
              <p:cNvPr id="22" name="Abgerundetes Rechteck">
                <a:extLst>
                  <a:ext uri="{FF2B5EF4-FFF2-40B4-BE49-F238E27FC236}">
                    <a16:creationId xmlns:a16="http://schemas.microsoft.com/office/drawing/2014/main" id="{5DAFDE7D-5BBF-0A4C-8323-9D2E8C530649}"/>
                  </a:ext>
                </a:extLst>
              </p:cNvPr>
              <p:cNvSpPr/>
              <p:nvPr/>
            </p:nvSpPr>
            <p:spPr>
              <a:xfrm>
                <a:off x="0" y="0"/>
                <a:ext cx="7706084" cy="10688629"/>
              </a:xfrm>
              <a:prstGeom prst="roundRect">
                <a:avLst>
                  <a:gd name="adj" fmla="val 7323"/>
                </a:avLst>
              </a:prstGeom>
              <a:solidFill>
                <a:srgbClr val="BDBCBD"/>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3" name="Abgerundetes Rechteck">
                <a:extLst>
                  <a:ext uri="{FF2B5EF4-FFF2-40B4-BE49-F238E27FC236}">
                    <a16:creationId xmlns:a16="http://schemas.microsoft.com/office/drawing/2014/main" id="{13A35491-3399-D043-B5E9-884B0E523FE2}"/>
                  </a:ext>
                </a:extLst>
              </p:cNvPr>
              <p:cNvSpPr/>
              <p:nvPr/>
            </p:nvSpPr>
            <p:spPr>
              <a:xfrm>
                <a:off x="12709" y="17627"/>
                <a:ext cx="7680666" cy="10653374"/>
              </a:xfrm>
              <a:prstGeom prst="roundRect">
                <a:avLst>
                  <a:gd name="adj" fmla="val 7323"/>
                </a:avLst>
              </a:prstGeom>
              <a:solidFill>
                <a:srgbClr val="DCDEE0"/>
              </a:solidFill>
              <a:ln w="12700" cap="flat">
                <a:noFill/>
                <a:miter lim="400000"/>
              </a:ln>
              <a:effectLst/>
            </p:spPr>
            <p:txBody>
              <a:bodyPr wrap="square" lIns="50800" tIns="50800" rIns="50800" bIns="50800" numCol="1" anchor="ctr">
                <a:noAutofit/>
              </a:bodyPr>
              <a:lstStyle/>
              <a:p>
                <a:pPr algn="ctr" defTabSz="584200">
                  <a:lnSpc>
                    <a:spcPct val="100000"/>
                  </a:lnSpc>
                  <a:defRPr sz="23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4" name="Abgerundetes Rechteck">
                <a:extLst>
                  <a:ext uri="{FF2B5EF4-FFF2-40B4-BE49-F238E27FC236}">
                    <a16:creationId xmlns:a16="http://schemas.microsoft.com/office/drawing/2014/main" id="{78DD9F2D-62CA-C24A-8D04-30251EA51D56}"/>
                  </a:ext>
                </a:extLst>
              </p:cNvPr>
              <p:cNvSpPr/>
              <p:nvPr/>
            </p:nvSpPr>
            <p:spPr>
              <a:xfrm>
                <a:off x="42363" y="40242"/>
                <a:ext cx="7621357" cy="10608145"/>
              </a:xfrm>
              <a:prstGeom prst="roundRect">
                <a:avLst>
                  <a:gd name="adj" fmla="val 6704"/>
                </a:avLst>
              </a:prstGeom>
              <a:solidFill>
                <a:srgbClr val="AAAAAA"/>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5" name="Abgerundetes Rechteck">
                <a:extLst>
                  <a:ext uri="{FF2B5EF4-FFF2-40B4-BE49-F238E27FC236}">
                    <a16:creationId xmlns:a16="http://schemas.microsoft.com/office/drawing/2014/main" id="{08B3A4FA-9B6A-F547-8093-95519078AD85}"/>
                  </a:ext>
                </a:extLst>
              </p:cNvPr>
              <p:cNvSpPr/>
              <p:nvPr/>
            </p:nvSpPr>
            <p:spPr>
              <a:xfrm>
                <a:off x="48717" y="42711"/>
                <a:ext cx="7608649" cy="10603206"/>
              </a:xfrm>
              <a:prstGeom prst="roundRect">
                <a:avLst>
                  <a:gd name="adj" fmla="val 6704"/>
                </a:avLst>
              </a:prstGeom>
              <a:solidFill>
                <a:srgbClr val="111111"/>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6" name="Abgerundetes Rechteck">
                <a:extLst>
                  <a:ext uri="{FF2B5EF4-FFF2-40B4-BE49-F238E27FC236}">
                    <a16:creationId xmlns:a16="http://schemas.microsoft.com/office/drawing/2014/main" id="{E04F9602-F4DB-AE4E-9179-7685BE58EB4D}"/>
                  </a:ext>
                </a:extLst>
              </p:cNvPr>
              <p:cNvSpPr/>
              <p:nvPr/>
            </p:nvSpPr>
            <p:spPr>
              <a:xfrm>
                <a:off x="386041" y="390969"/>
                <a:ext cx="6934003" cy="9906690"/>
              </a:xfrm>
              <a:prstGeom prst="roundRect">
                <a:avLst>
                  <a:gd name="adj" fmla="val 2237"/>
                </a:avLst>
              </a:prstGeom>
              <a:solidFill>
                <a:srgbClr val="261A1E"/>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sp>
        <p:nvSpPr>
          <p:cNvPr id="46" name="Text Placeholder 10"/>
          <p:cNvSpPr>
            <a:spLocks noGrp="1"/>
          </p:cNvSpPr>
          <p:nvPr>
            <p:ph type="body" sz="quarter" idx="13"/>
          </p:nvPr>
        </p:nvSpPr>
        <p:spPr>
          <a:xfrm>
            <a:off x="8464852" y="865415"/>
            <a:ext cx="3135500" cy="506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itle Placeholder 1"/>
          <p:cNvSpPr>
            <a:spLocks noGrp="1"/>
          </p:cNvSpPr>
          <p:nvPr>
            <p:ph type="title" hasCustomPrompt="1"/>
          </p:nvPr>
        </p:nvSpPr>
        <p:spPr>
          <a:xfrm>
            <a:off x="529724" y="884322"/>
            <a:ext cx="3288043" cy="1422685"/>
          </a:xfrm>
          <a:prstGeom prst="rect">
            <a:avLst/>
          </a:prstGeom>
        </p:spPr>
        <p:txBody>
          <a:bodyPr vert="horz" lIns="91440" tIns="45720" rIns="91440" bIns="45720" rtlCol="0" anchor="t">
            <a:normAutofit/>
          </a:bodyPr>
          <a:lstStyle>
            <a:lvl1pPr>
              <a:defRPr>
                <a:solidFill>
                  <a:schemeClr val="tx2"/>
                </a:solidFill>
              </a:defRPr>
            </a:lvl1pPr>
          </a:lstStyle>
          <a:p>
            <a:r>
              <a:rPr lang="en-US"/>
              <a:t>CLICK TO EDIT MASTER TITLE STYLE</a:t>
            </a:r>
          </a:p>
        </p:txBody>
      </p:sp>
      <p:sp>
        <p:nvSpPr>
          <p:cNvPr id="3" name="Picture Placeholder 2"/>
          <p:cNvSpPr>
            <a:spLocks noGrp="1"/>
          </p:cNvSpPr>
          <p:nvPr>
            <p:ph type="pic" sz="quarter" idx="14"/>
          </p:nvPr>
        </p:nvSpPr>
        <p:spPr>
          <a:xfrm>
            <a:off x="4394434" y="1031875"/>
            <a:ext cx="3311525" cy="4732338"/>
          </a:xfrm>
          <a:solidFill>
            <a:schemeClr val="bg1"/>
          </a:solidFill>
        </p:spPr>
        <p:txBody>
          <a:bodyPr/>
          <a:lstStyle/>
          <a:p>
            <a:r>
              <a:rPr lang="en-US"/>
              <a:t>Click icon to add picture</a:t>
            </a:r>
          </a:p>
        </p:txBody>
      </p:sp>
      <p:sp>
        <p:nvSpPr>
          <p:cNvPr id="45" name="Text Placeholder 10"/>
          <p:cNvSpPr>
            <a:spLocks noGrp="1"/>
          </p:cNvSpPr>
          <p:nvPr>
            <p:ph type="body" sz="quarter" idx="15"/>
          </p:nvPr>
        </p:nvSpPr>
        <p:spPr>
          <a:xfrm>
            <a:off x="535503" y="2585033"/>
            <a:ext cx="3285870" cy="336648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Slide Number Placeholder 1">
            <a:extLst>
              <a:ext uri="{FF2B5EF4-FFF2-40B4-BE49-F238E27FC236}">
                <a16:creationId xmlns:a16="http://schemas.microsoft.com/office/drawing/2014/main" id="{A77D3B56-59EF-43C4-9810-0469BC0990E5}"/>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530590046"/>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6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0462437" y="0"/>
            <a:ext cx="17295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ext Placeholder 10"/>
          <p:cNvSpPr>
            <a:spLocks noGrp="1"/>
          </p:cNvSpPr>
          <p:nvPr>
            <p:ph type="body" sz="quarter" idx="13"/>
          </p:nvPr>
        </p:nvSpPr>
        <p:spPr>
          <a:xfrm>
            <a:off x="658333" y="2925813"/>
            <a:ext cx="5678672" cy="29055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itle Placeholder 1"/>
          <p:cNvSpPr>
            <a:spLocks noGrp="1"/>
          </p:cNvSpPr>
          <p:nvPr>
            <p:ph type="title" hasCustomPrompt="1"/>
          </p:nvPr>
        </p:nvSpPr>
        <p:spPr>
          <a:xfrm>
            <a:off x="658332" y="1385506"/>
            <a:ext cx="5678673" cy="1325563"/>
          </a:xfrm>
          <a:prstGeom prst="rect">
            <a:avLst/>
          </a:prstGeom>
        </p:spPr>
        <p:txBody>
          <a:bodyPr vert="horz" lIns="91440" tIns="45720" rIns="91440" bIns="45720" rtlCol="0" anchor="t">
            <a:normAutofit/>
          </a:bodyPr>
          <a:lstStyle/>
          <a:p>
            <a:r>
              <a:rPr lang="en-US"/>
              <a:t>CLICK TO EDIT MASTER TITLE STYLE</a:t>
            </a:r>
          </a:p>
        </p:txBody>
      </p:sp>
      <p:pic>
        <p:nvPicPr>
          <p:cNvPr id="50"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475229" y="1839432"/>
            <a:ext cx="6169875" cy="3423683"/>
          </a:xfrm>
          <a:prstGeom prst="rect">
            <a:avLst/>
          </a:prstGeom>
          <a:noFill/>
          <a:ln>
            <a:noFill/>
          </a:ln>
          <a:effectLst>
            <a:outerShdw blurRad="254000" dist="38100" sx="101000" sy="101000" algn="l" rotWithShape="0">
              <a:prstClr val="black">
                <a:alpha val="26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4"/>
          </p:nvPr>
        </p:nvSpPr>
        <p:spPr>
          <a:xfrm>
            <a:off x="7372952" y="2084173"/>
            <a:ext cx="4357730" cy="2759676"/>
          </a:xfrm>
        </p:spPr>
        <p:txBody>
          <a:bodyPr/>
          <a:lstStyle/>
          <a:p>
            <a:r>
              <a:rPr lang="en-US"/>
              <a:t>Click icon to add picture</a:t>
            </a:r>
          </a:p>
        </p:txBody>
      </p:sp>
      <p:pic>
        <p:nvPicPr>
          <p:cNvPr id="8" name="Picture 7" descr="F:\Mantu\Arp 2020\Amaris rebranding\Batch-1\logo-pin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Top Corners Rounded 12">
            <a:extLst>
              <a:ext uri="{FF2B5EF4-FFF2-40B4-BE49-F238E27FC236}">
                <a16:creationId xmlns:a16="http://schemas.microsoft.com/office/drawing/2014/main" id="{C494DF1C-6DCC-4979-B6C2-64090DAE6975}"/>
              </a:ext>
            </a:extLst>
          </p:cNvPr>
          <p:cNvSpPr/>
          <p:nvPr userDrawn="1"/>
        </p:nvSpPr>
        <p:spPr>
          <a:xfrm rot="16200000">
            <a:off x="11788129" y="79565"/>
            <a:ext cx="246391" cy="561349"/>
          </a:xfrm>
          <a:prstGeom prst="round2SameRect">
            <a:avLst>
              <a:gd name="adj1" fmla="val 50000"/>
              <a:gd name="adj2" fmla="val 0"/>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67D6B3DD-191F-4396-86CF-45D8B414B99C}"/>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110746601"/>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Mantu\Arp 2020\Amaris rebranding\Batch-1\logo-pink-full.png">
            <a:extLst>
              <a:ext uri="{FF2B5EF4-FFF2-40B4-BE49-F238E27FC236}">
                <a16:creationId xmlns:a16="http://schemas.microsoft.com/office/drawing/2014/main" id="{C25A52AC-3864-4C50-8EC5-F14BAAA6FAF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0437" y="2414587"/>
            <a:ext cx="5191126"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98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53143" y="1348680"/>
            <a:ext cx="4789679" cy="478967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sp>
        <p:nvSpPr>
          <p:cNvPr id="12" name="Oval 11">
            <a:extLst>
              <a:ext uri="{FF2B5EF4-FFF2-40B4-BE49-F238E27FC236}">
                <a16:creationId xmlns:a16="http://schemas.microsoft.com/office/drawing/2014/main" id="{300AF1BF-14DE-2D4C-B1C6-95AC05FAF3CF}"/>
              </a:ext>
            </a:extLst>
          </p:cNvPr>
          <p:cNvSpPr/>
          <p:nvPr userDrawn="1"/>
        </p:nvSpPr>
        <p:spPr>
          <a:xfrm>
            <a:off x="-301679" y="5159655"/>
            <a:ext cx="761585" cy="76158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172444" y="5297902"/>
            <a:ext cx="712712" cy="71271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lvl1pPr>
              <a:defRPr b="0"/>
            </a:lvl1p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EF8516CD-FAFB-654E-B730-DC51EBA3A4B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97258" y="-21023"/>
            <a:ext cx="4005521" cy="1121162"/>
          </a:xfrm>
          <a:prstGeom prst="rect">
            <a:avLst/>
          </a:prstGeom>
        </p:spPr>
      </p:pic>
      <p:sp>
        <p:nvSpPr>
          <p:cNvPr id="18" name="Oval 17">
            <a:extLst>
              <a:ext uri="{FF2B5EF4-FFF2-40B4-BE49-F238E27FC236}">
                <a16:creationId xmlns:a16="http://schemas.microsoft.com/office/drawing/2014/main" id="{F1828629-23FB-5946-93ED-6863DB69FA70}"/>
              </a:ext>
            </a:extLst>
          </p:cNvPr>
          <p:cNvSpPr/>
          <p:nvPr userDrawn="1"/>
        </p:nvSpPr>
        <p:spPr>
          <a:xfrm>
            <a:off x="4169520" y="622044"/>
            <a:ext cx="255475" cy="25547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418011" y="1459756"/>
            <a:ext cx="3879247" cy="3879247"/>
          </a:xfrm>
          <a:prstGeom prst="ellipse">
            <a:avLst/>
          </a:prstGeom>
        </p:spPr>
        <p:txBody>
          <a:bodyPr/>
          <a:lstStyle/>
          <a:p>
            <a:endParaRPr lang="en-US"/>
          </a:p>
        </p:txBody>
      </p:sp>
      <p:sp>
        <p:nvSpPr>
          <p:cNvPr id="20" name="Oval 19">
            <a:extLst>
              <a:ext uri="{FF2B5EF4-FFF2-40B4-BE49-F238E27FC236}">
                <a16:creationId xmlns:a16="http://schemas.microsoft.com/office/drawing/2014/main" id="{42399DFF-D005-EF43-8A51-2AE403C2E30D}"/>
              </a:ext>
            </a:extLst>
          </p:cNvPr>
          <p:cNvSpPr/>
          <p:nvPr userDrawn="1"/>
        </p:nvSpPr>
        <p:spPr>
          <a:xfrm>
            <a:off x="11430000" y="2605562"/>
            <a:ext cx="1520633" cy="1520633"/>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Oval 22">
            <a:extLst>
              <a:ext uri="{FF2B5EF4-FFF2-40B4-BE49-F238E27FC236}">
                <a16:creationId xmlns:a16="http://schemas.microsoft.com/office/drawing/2014/main" id="{1554D008-1E54-AA4F-887C-2DF6406BD7B2}"/>
              </a:ext>
            </a:extLst>
          </p:cNvPr>
          <p:cNvSpPr/>
          <p:nvPr userDrawn="1"/>
        </p:nvSpPr>
        <p:spPr>
          <a:xfrm>
            <a:off x="2309992" y="5601521"/>
            <a:ext cx="184801" cy="184801"/>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9" name="Slide Number Placeholder 1">
            <a:extLst>
              <a:ext uri="{FF2B5EF4-FFF2-40B4-BE49-F238E27FC236}">
                <a16:creationId xmlns:a16="http://schemas.microsoft.com/office/drawing/2014/main" id="{F934BFDC-AF66-4EA5-A17F-AAE0020A44F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49144752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7_Lists">
    <p:spTree>
      <p:nvGrpSpPr>
        <p:cNvPr id="1" name=""/>
        <p:cNvGrpSpPr/>
        <p:nvPr/>
      </p:nvGrpSpPr>
      <p:grpSpPr>
        <a:xfrm>
          <a:off x="0" y="0"/>
          <a:ext cx="0" cy="0"/>
          <a:chOff x="0" y="0"/>
          <a:chExt cx="0" cy="0"/>
        </a:xfrm>
      </p:grpSpPr>
      <p:sp>
        <p:nvSpPr>
          <p:cNvPr id="34" name="Text Placeholder 10"/>
          <p:cNvSpPr>
            <a:spLocks noGrp="1"/>
          </p:cNvSpPr>
          <p:nvPr>
            <p:ph type="body" sz="quarter" idx="16" hasCustomPrompt="1"/>
          </p:nvPr>
        </p:nvSpPr>
        <p:spPr>
          <a:xfrm>
            <a:off x="671683"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35" name="Text Placeholder 10"/>
          <p:cNvSpPr>
            <a:spLocks noGrp="1"/>
          </p:cNvSpPr>
          <p:nvPr>
            <p:ph type="body" sz="quarter" idx="19" hasCustomPrompt="1"/>
          </p:nvPr>
        </p:nvSpPr>
        <p:spPr>
          <a:xfrm>
            <a:off x="671680"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3" name="Picture Placeholder 2"/>
          <p:cNvSpPr>
            <a:spLocks noGrp="1"/>
          </p:cNvSpPr>
          <p:nvPr>
            <p:ph type="pic" sz="quarter" idx="28"/>
          </p:nvPr>
        </p:nvSpPr>
        <p:spPr>
          <a:xfrm>
            <a:off x="671001" y="767273"/>
            <a:ext cx="2455678" cy="2552478"/>
          </a:xfrm>
          <a:solidFill>
            <a:schemeClr val="bg2"/>
          </a:solidFill>
        </p:spPr>
        <p:txBody>
          <a:bodyPr/>
          <a:lstStyle>
            <a:lvl1pPr>
              <a:defRPr>
                <a:solidFill>
                  <a:schemeClr val="tx2"/>
                </a:solidFill>
              </a:defRPr>
            </a:lvl1pPr>
          </a:lstStyle>
          <a:p>
            <a:r>
              <a:rPr lang="en-US"/>
              <a:t>Click icon to add picture</a:t>
            </a:r>
          </a:p>
        </p:txBody>
      </p:sp>
      <p:sp>
        <p:nvSpPr>
          <p:cNvPr id="5" name="Picture Placeholder 4"/>
          <p:cNvSpPr>
            <a:spLocks noGrp="1"/>
          </p:cNvSpPr>
          <p:nvPr>
            <p:ph type="pic" sz="quarter" idx="29"/>
          </p:nvPr>
        </p:nvSpPr>
        <p:spPr>
          <a:xfrm>
            <a:off x="3434542" y="767273"/>
            <a:ext cx="2455676" cy="2518263"/>
          </a:xfrm>
          <a:solidFill>
            <a:schemeClr val="tx2"/>
          </a:solidFill>
        </p:spPr>
        <p:txBody>
          <a:bodyPr/>
          <a:lstStyle>
            <a:lvl1pPr>
              <a:defRPr>
                <a:solidFill>
                  <a:schemeClr val="bg2"/>
                </a:solidFill>
              </a:defRPr>
            </a:lvl1pPr>
          </a:lstStyle>
          <a:p>
            <a:r>
              <a:rPr lang="en-US"/>
              <a:t>Click icon to add picture</a:t>
            </a:r>
          </a:p>
        </p:txBody>
      </p:sp>
      <p:sp>
        <p:nvSpPr>
          <p:cNvPr id="9" name="Picture Placeholder 8"/>
          <p:cNvSpPr>
            <a:spLocks noGrp="1"/>
          </p:cNvSpPr>
          <p:nvPr>
            <p:ph type="pic" sz="quarter" idx="30"/>
          </p:nvPr>
        </p:nvSpPr>
        <p:spPr>
          <a:xfrm>
            <a:off x="6198081" y="767273"/>
            <a:ext cx="2466005" cy="2517557"/>
          </a:xfrm>
          <a:solidFill>
            <a:schemeClr val="bg2"/>
          </a:solidFill>
        </p:spPr>
        <p:txBody>
          <a:bodyPr/>
          <a:lstStyle/>
          <a:p>
            <a:r>
              <a:rPr lang="en-US"/>
              <a:t>Click icon to add picture</a:t>
            </a:r>
          </a:p>
        </p:txBody>
      </p:sp>
      <p:sp>
        <p:nvSpPr>
          <p:cNvPr id="11" name="Picture Placeholder 10"/>
          <p:cNvSpPr>
            <a:spLocks noGrp="1"/>
          </p:cNvSpPr>
          <p:nvPr>
            <p:ph type="pic" sz="quarter" idx="31"/>
          </p:nvPr>
        </p:nvSpPr>
        <p:spPr>
          <a:xfrm>
            <a:off x="8971949" y="767273"/>
            <a:ext cx="2461146" cy="2518186"/>
          </a:xfrm>
          <a:solidFill>
            <a:schemeClr val="tx2"/>
          </a:solidFill>
        </p:spPr>
        <p:txBody>
          <a:bodyPr/>
          <a:lstStyle>
            <a:lvl1pPr>
              <a:defRPr>
                <a:solidFill>
                  <a:schemeClr val="bg2"/>
                </a:solidFill>
              </a:defRPr>
            </a:lvl1pPr>
          </a:lstStyle>
          <a:p>
            <a:r>
              <a:rPr lang="en-US"/>
              <a:t>Click icon to add picture</a:t>
            </a:r>
          </a:p>
        </p:txBody>
      </p:sp>
      <p:sp>
        <p:nvSpPr>
          <p:cNvPr id="19" name="Text Placeholder 10"/>
          <p:cNvSpPr>
            <a:spLocks noGrp="1"/>
          </p:cNvSpPr>
          <p:nvPr>
            <p:ph type="body" sz="quarter" idx="32" hasCustomPrompt="1"/>
          </p:nvPr>
        </p:nvSpPr>
        <p:spPr>
          <a:xfrm>
            <a:off x="3425515"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Text Placeholder 10"/>
          <p:cNvSpPr>
            <a:spLocks noGrp="1"/>
          </p:cNvSpPr>
          <p:nvPr>
            <p:ph type="body" sz="quarter" idx="33" hasCustomPrompt="1"/>
          </p:nvPr>
        </p:nvSpPr>
        <p:spPr>
          <a:xfrm>
            <a:off x="3425512"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p:cNvSpPr>
            <a:spLocks noGrp="1"/>
          </p:cNvSpPr>
          <p:nvPr>
            <p:ph type="body" sz="quarter" idx="34" hasCustomPrompt="1"/>
          </p:nvPr>
        </p:nvSpPr>
        <p:spPr>
          <a:xfrm>
            <a:off x="6200613"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Text Placeholder 10"/>
          <p:cNvSpPr>
            <a:spLocks noGrp="1"/>
          </p:cNvSpPr>
          <p:nvPr>
            <p:ph type="body" sz="quarter" idx="35" hasCustomPrompt="1"/>
          </p:nvPr>
        </p:nvSpPr>
        <p:spPr>
          <a:xfrm>
            <a:off x="6200610"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Text Placeholder 10"/>
          <p:cNvSpPr>
            <a:spLocks noGrp="1"/>
          </p:cNvSpPr>
          <p:nvPr>
            <p:ph type="body" sz="quarter" idx="36" hasCustomPrompt="1"/>
          </p:nvPr>
        </p:nvSpPr>
        <p:spPr>
          <a:xfrm>
            <a:off x="8975710"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4" name="Text Placeholder 10"/>
          <p:cNvSpPr>
            <a:spLocks noGrp="1"/>
          </p:cNvSpPr>
          <p:nvPr>
            <p:ph type="body" sz="quarter" idx="37" hasCustomPrompt="1"/>
          </p:nvPr>
        </p:nvSpPr>
        <p:spPr>
          <a:xfrm>
            <a:off x="8975707"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7" name="Slide Number Placeholder 1">
            <a:extLst>
              <a:ext uri="{FF2B5EF4-FFF2-40B4-BE49-F238E27FC236}">
                <a16:creationId xmlns:a16="http://schemas.microsoft.com/office/drawing/2014/main" id="{6E33F0C3-83BD-40B2-800C-8DD0114FB708}"/>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163968140"/>
      </p:ext>
    </p:extLst>
  </p:cSld>
  <p:clrMapOvr>
    <a:masterClrMapping/>
  </p:clrMapOvr>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9_Contact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itle Placeholder 1"/>
          <p:cNvSpPr>
            <a:spLocks noGrp="1"/>
          </p:cNvSpPr>
          <p:nvPr>
            <p:ph type="title" hasCustomPrompt="1"/>
          </p:nvPr>
        </p:nvSpPr>
        <p:spPr>
          <a:xfrm>
            <a:off x="3894318" y="784148"/>
            <a:ext cx="4403366" cy="1126508"/>
          </a:xfrm>
          <a:prstGeom prst="rect">
            <a:avLst/>
          </a:prstGeom>
        </p:spPr>
        <p:txBody>
          <a:bodyPr vert="horz" lIns="91440" tIns="45720" rIns="91440" bIns="45720" rtlCol="0" anchor="t">
            <a:normAutofit/>
          </a:bodyPr>
          <a:lstStyle>
            <a:lvl1pPr algn="ctr">
              <a:defRPr>
                <a:solidFill>
                  <a:schemeClr val="bg2"/>
                </a:solidFill>
              </a:defRPr>
            </a:lvl1pPr>
          </a:lstStyle>
          <a:p>
            <a:r>
              <a:rPr lang="en-US"/>
              <a:t>CLICK TO EDIT MASTER TITLE STYLE</a:t>
            </a:r>
          </a:p>
        </p:txBody>
      </p:sp>
      <p:sp>
        <p:nvSpPr>
          <p:cNvPr id="13" name="Text Placeholder 10"/>
          <p:cNvSpPr>
            <a:spLocks noGrp="1"/>
          </p:cNvSpPr>
          <p:nvPr>
            <p:ph type="body" sz="quarter" idx="17" hasCustomPrompt="1"/>
          </p:nvPr>
        </p:nvSpPr>
        <p:spPr>
          <a:xfrm>
            <a:off x="3184437" y="4892187"/>
            <a:ext cx="2642206" cy="896857"/>
          </a:xfrm>
        </p:spPr>
        <p:txBody>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4" name="Text Placeholder 10"/>
          <p:cNvSpPr>
            <a:spLocks noGrp="1"/>
          </p:cNvSpPr>
          <p:nvPr>
            <p:ph type="body" sz="quarter" idx="19" hasCustomPrompt="1"/>
          </p:nvPr>
        </p:nvSpPr>
        <p:spPr>
          <a:xfrm>
            <a:off x="3532785" y="4281537"/>
            <a:ext cx="1945511" cy="532262"/>
          </a:xfrm>
        </p:spPr>
        <p:txBody>
          <a:bodyPr anchor="b">
            <a:normAutofit/>
          </a:bodyPr>
          <a:lstStyle>
            <a:lvl1pPr marL="0" indent="0" algn="ctr">
              <a:buFontTx/>
              <a:buNone/>
              <a:defRPr sz="18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4" name="Picture Placeholder 3"/>
          <p:cNvSpPr>
            <a:spLocks noGrp="1"/>
          </p:cNvSpPr>
          <p:nvPr>
            <p:ph type="pic" sz="quarter" idx="22" hasCustomPrompt="1"/>
          </p:nvPr>
        </p:nvSpPr>
        <p:spPr>
          <a:xfrm>
            <a:off x="3782434"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7" name="Text Placeholder 10"/>
          <p:cNvSpPr>
            <a:spLocks noGrp="1"/>
          </p:cNvSpPr>
          <p:nvPr>
            <p:ph type="body" sz="quarter" idx="23" hasCustomPrompt="1"/>
          </p:nvPr>
        </p:nvSpPr>
        <p:spPr>
          <a:xfrm>
            <a:off x="6308652" y="4892187"/>
            <a:ext cx="2642206" cy="896857"/>
          </a:xfrm>
        </p:spPr>
        <p:txBody>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9" name="Text Placeholder 10"/>
          <p:cNvSpPr>
            <a:spLocks noGrp="1"/>
          </p:cNvSpPr>
          <p:nvPr>
            <p:ph type="body" sz="quarter" idx="24" hasCustomPrompt="1"/>
          </p:nvPr>
        </p:nvSpPr>
        <p:spPr>
          <a:xfrm>
            <a:off x="6657000" y="4281537"/>
            <a:ext cx="1945511" cy="532262"/>
          </a:xfrm>
        </p:spPr>
        <p:txBody>
          <a:bodyPr anchor="b">
            <a:normAutofit/>
          </a:bodyPr>
          <a:lstStyle>
            <a:lvl1pPr marL="0" indent="0" algn="ctr">
              <a:buFontTx/>
              <a:buNone/>
              <a:defRPr sz="18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Picture Placeholder 3"/>
          <p:cNvSpPr>
            <a:spLocks noGrp="1"/>
          </p:cNvSpPr>
          <p:nvPr>
            <p:ph type="pic" sz="quarter" idx="25" hasCustomPrompt="1"/>
          </p:nvPr>
        </p:nvSpPr>
        <p:spPr>
          <a:xfrm>
            <a:off x="6906649"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pic>
        <p:nvPicPr>
          <p:cNvPr id="21" name="Picture 20"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246749"/>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0_Content page">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376672" y="602219"/>
            <a:ext cx="3648395" cy="1573822"/>
          </a:xfrm>
          <a:prstGeom prst="rect">
            <a:avLst/>
          </a:prstGeom>
        </p:spPr>
        <p:txBody>
          <a:bodyPr vert="horz" lIns="91440" tIns="45720" rIns="91440" bIns="45720" rtlCol="0" anchor="t">
            <a:normAutofit/>
          </a:bodyPr>
          <a:lstStyle/>
          <a:p>
            <a:r>
              <a:rPr lang="en-US"/>
              <a:t>CLICK TO EDIT MASTER TITLE STYLE</a:t>
            </a:r>
          </a:p>
        </p:txBody>
      </p:sp>
      <p:sp>
        <p:nvSpPr>
          <p:cNvPr id="13" name="Text Placeholder 10"/>
          <p:cNvSpPr>
            <a:spLocks noGrp="1"/>
          </p:cNvSpPr>
          <p:nvPr>
            <p:ph type="body" sz="quarter" idx="16"/>
          </p:nvPr>
        </p:nvSpPr>
        <p:spPr>
          <a:xfrm>
            <a:off x="376672" y="2440847"/>
            <a:ext cx="3648394" cy="35139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7"/>
          </p:nvPr>
        </p:nvSpPr>
        <p:spPr>
          <a:xfrm>
            <a:off x="8631714" y="601663"/>
            <a:ext cx="2992437" cy="5353050"/>
          </a:xfrm>
        </p:spPr>
        <p:txBody>
          <a:bodyPr/>
          <a:lstStyle/>
          <a:p>
            <a:r>
              <a:rPr lang="en-US"/>
              <a:t>Click icon to add picture</a:t>
            </a:r>
          </a:p>
        </p:txBody>
      </p:sp>
      <p:sp>
        <p:nvSpPr>
          <p:cNvPr id="6" name="Picture Placeholder 5"/>
          <p:cNvSpPr>
            <a:spLocks noGrp="1"/>
          </p:cNvSpPr>
          <p:nvPr>
            <p:ph type="pic" sz="quarter" idx="18"/>
          </p:nvPr>
        </p:nvSpPr>
        <p:spPr>
          <a:xfrm>
            <a:off x="4217988" y="3098800"/>
            <a:ext cx="4227512" cy="2855913"/>
          </a:xfrm>
        </p:spPr>
        <p:txBody>
          <a:bodyPr/>
          <a:lstStyle/>
          <a:p>
            <a:r>
              <a:rPr lang="en-US"/>
              <a:t>Click icon to add picture</a:t>
            </a:r>
          </a:p>
        </p:txBody>
      </p:sp>
      <p:sp>
        <p:nvSpPr>
          <p:cNvPr id="21" name="Picture Placeholder 20"/>
          <p:cNvSpPr>
            <a:spLocks noGrp="1"/>
          </p:cNvSpPr>
          <p:nvPr>
            <p:ph type="pic" sz="quarter" idx="19"/>
          </p:nvPr>
        </p:nvSpPr>
        <p:spPr>
          <a:xfrm>
            <a:off x="6434208" y="601663"/>
            <a:ext cx="2017712" cy="2303462"/>
          </a:xfrm>
        </p:spPr>
        <p:txBody>
          <a:bodyPr/>
          <a:lstStyle/>
          <a:p>
            <a:r>
              <a:rPr lang="en-US"/>
              <a:t>Click icon to add picture</a:t>
            </a:r>
          </a:p>
        </p:txBody>
      </p:sp>
      <p:sp>
        <p:nvSpPr>
          <p:cNvPr id="23" name="Picture Placeholder 22"/>
          <p:cNvSpPr>
            <a:spLocks noGrp="1"/>
          </p:cNvSpPr>
          <p:nvPr>
            <p:ph type="pic" sz="quarter" idx="20"/>
          </p:nvPr>
        </p:nvSpPr>
        <p:spPr>
          <a:xfrm>
            <a:off x="4223746" y="601663"/>
            <a:ext cx="2017712" cy="2303462"/>
          </a:xfrm>
        </p:spPr>
        <p:txBody>
          <a:bodyPr/>
          <a:lstStyle/>
          <a:p>
            <a:r>
              <a:rPr lang="en-US"/>
              <a:t>Click icon to add picture</a:t>
            </a:r>
          </a:p>
        </p:txBody>
      </p:sp>
      <p:sp>
        <p:nvSpPr>
          <p:cNvPr id="14" name="Slide Number Placeholder 1">
            <a:extLst>
              <a:ext uri="{FF2B5EF4-FFF2-40B4-BE49-F238E27FC236}">
                <a16:creationId xmlns:a16="http://schemas.microsoft.com/office/drawing/2014/main" id="{7CDC5D96-4BE7-4E75-8948-E69A0BD344E6}"/>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110240361"/>
      </p:ext>
    </p:extLst>
  </p:cSld>
  <p:clrMapOvr>
    <a:masterClrMapping/>
  </p:clrMapOvr>
  <p:extLst>
    <p:ext uri="{DCECCB84-F9BA-43D5-87BE-67443E8EF086}">
      <p15:sldGuideLst xmlns:p15="http://schemas.microsoft.com/office/powerpoint/2012/main">
        <p15:guide id="3" orient="horz" pos="120">
          <p15:clr>
            <a:srgbClr val="FBAE40"/>
          </p15:clr>
        </p15:guide>
        <p15:guide id="4" pos="408">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3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Mantu\Arp 2020\Amaris rebranding\Batch-1\e-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40181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806151340"/>
      </p:ext>
    </p:extLst>
  </p:cSld>
  <p:clrMapOvr>
    <a:masterClrMapping/>
  </p:clrMapOvr>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9_Big Photo">
    <p:spTree>
      <p:nvGrpSpPr>
        <p:cNvPr id="1" name=""/>
        <p:cNvGrpSpPr/>
        <p:nvPr/>
      </p:nvGrpSpPr>
      <p:grpSpPr>
        <a:xfrm>
          <a:off x="0" y="0"/>
          <a:ext cx="0" cy="0"/>
          <a:chOff x="0" y="0"/>
          <a:chExt cx="0" cy="0"/>
        </a:xfrm>
      </p:grpSpPr>
      <p:sp>
        <p:nvSpPr>
          <p:cNvPr id="8" name="Oval 7"/>
          <p:cNvSpPr/>
          <p:nvPr userDrawn="1"/>
        </p:nvSpPr>
        <p:spPr>
          <a:xfrm>
            <a:off x="3886019" y="170121"/>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p:nvPr>
        </p:nvSpPr>
        <p:spPr>
          <a:xfrm>
            <a:off x="5755872" y="2968846"/>
            <a:ext cx="5674128" cy="2910957"/>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511300"/>
            <a:ext cx="5674129" cy="1098369"/>
          </a:xfrm>
          <a:prstGeom prst="rect">
            <a:avLst/>
          </a:prstGeom>
        </p:spPr>
        <p:txBody>
          <a:bodyPr vert="horz" lIns="91440" tIns="45720" rIns="91440" bIns="45720" rtlCol="0" anchor="t">
            <a:norm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385545" y="0"/>
            <a:ext cx="3112567" cy="4933950"/>
          </a:xfrm>
        </p:spPr>
        <p:txBody>
          <a:bodyPr/>
          <a:lstStyle/>
          <a:p>
            <a:r>
              <a:rPr lang="en-US"/>
              <a:t>Click icon to add picture</a:t>
            </a:r>
          </a:p>
        </p:txBody>
      </p:sp>
      <p:sp>
        <p:nvSpPr>
          <p:cNvPr id="7" name="Picture Placeholder 6"/>
          <p:cNvSpPr>
            <a:spLocks noGrp="1"/>
          </p:cNvSpPr>
          <p:nvPr>
            <p:ph type="pic" sz="quarter" idx="17"/>
          </p:nvPr>
        </p:nvSpPr>
        <p:spPr>
          <a:xfrm>
            <a:off x="3691772" y="1456919"/>
            <a:ext cx="1524000" cy="4933950"/>
          </a:xfrm>
        </p:spPr>
        <p:txBody>
          <a:bodyPr/>
          <a:lstStyle/>
          <a:p>
            <a:r>
              <a:rPr lang="en-US"/>
              <a:t>Click icon to add picture</a:t>
            </a:r>
          </a:p>
        </p:txBody>
      </p:sp>
      <p:sp>
        <p:nvSpPr>
          <p:cNvPr id="12" name="Slide Number Placeholder 1">
            <a:extLst>
              <a:ext uri="{FF2B5EF4-FFF2-40B4-BE49-F238E27FC236}">
                <a16:creationId xmlns:a16="http://schemas.microsoft.com/office/drawing/2014/main" id="{2D6152F2-D336-4609-99B7-FEE96BCE945C}"/>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04864884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1_Big Photo">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5980670" y="2125363"/>
            <a:ext cx="5449329" cy="34992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980670" y="669436"/>
            <a:ext cx="5449330" cy="1179247"/>
          </a:xfrm>
          <a:prstGeom prst="rect">
            <a:avLst/>
          </a:prstGeom>
        </p:spPr>
        <p:txBody>
          <a:bodyPr vert="horz" lIns="91440" tIns="45720" rIns="91440" bIns="45720" rtlCol="0" anchor="t">
            <a:normAutofit/>
          </a:bodyPr>
          <a:lstStyle/>
          <a:p>
            <a:r>
              <a:rPr lang="en-US"/>
              <a:t>CLICK TO EDIT MASTER TITLE STYLE</a:t>
            </a:r>
          </a:p>
        </p:txBody>
      </p:sp>
      <p:sp>
        <p:nvSpPr>
          <p:cNvPr id="8" name="Picture Placeholder 5">
            <a:extLst>
              <a:ext uri="{FF2B5EF4-FFF2-40B4-BE49-F238E27FC236}">
                <a16:creationId xmlns:a16="http://schemas.microsoft.com/office/drawing/2014/main" id="{BF79CC8E-614E-4CAD-A208-2E803E9B0C80}"/>
              </a:ext>
            </a:extLst>
          </p:cNvPr>
          <p:cNvSpPr>
            <a:spLocks noGrp="1"/>
          </p:cNvSpPr>
          <p:nvPr>
            <p:ph type="pic" sz="quarter" idx="10"/>
          </p:nvPr>
        </p:nvSpPr>
        <p:spPr>
          <a:xfrm>
            <a:off x="337751" y="510364"/>
            <a:ext cx="4985544" cy="5737401"/>
          </a:xfrm>
          <a:custGeom>
            <a:avLst/>
            <a:gdLst>
              <a:gd name="connsiteX0" fmla="*/ 4985544 w 4985544"/>
              <a:gd name="connsiteY0" fmla="*/ 0 h 5737401"/>
              <a:gd name="connsiteX1" fmla="*/ 4974338 w 4985544"/>
              <a:gd name="connsiteY1" fmla="*/ 5737401 h 5737401"/>
              <a:gd name="connsiteX2" fmla="*/ 0 w 4985544"/>
              <a:gd name="connsiteY2" fmla="*/ 2878405 h 5737401"/>
            </a:gdLst>
            <a:ahLst/>
            <a:cxnLst>
              <a:cxn ang="0">
                <a:pos x="connsiteX0" y="connsiteY0"/>
              </a:cxn>
              <a:cxn ang="0">
                <a:pos x="connsiteX1" y="connsiteY1"/>
              </a:cxn>
              <a:cxn ang="0">
                <a:pos x="connsiteX2" y="connsiteY2"/>
              </a:cxn>
            </a:cxnLst>
            <a:rect l="l" t="t" r="r" b="b"/>
            <a:pathLst>
              <a:path w="4985544" h="5737401">
                <a:moveTo>
                  <a:pt x="4985544" y="0"/>
                </a:moveTo>
                <a:lnTo>
                  <a:pt x="4974338" y="5737401"/>
                </a:lnTo>
                <a:lnTo>
                  <a:pt x="0" y="2878405"/>
                </a:lnTo>
                <a:close/>
              </a:path>
            </a:pathLst>
          </a:custGeom>
        </p:spPr>
        <p:txBody>
          <a:bodyPr wrap="square">
            <a:noAutofit/>
          </a:bodyPr>
          <a:lstStyle/>
          <a:p>
            <a:endParaRPr lang="en-US"/>
          </a:p>
        </p:txBody>
      </p:sp>
      <p:sp>
        <p:nvSpPr>
          <p:cNvPr id="6" name="Oval 5"/>
          <p:cNvSpPr/>
          <p:nvPr userDrawn="1"/>
        </p:nvSpPr>
        <p:spPr>
          <a:xfrm>
            <a:off x="1137566" y="3695814"/>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D107BA6F-4748-414B-8803-5892118C2743}"/>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29129118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2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Mantu\Arp 2020\Amaris rebranding\Batch-1\e-3.png">
            <a:extLst>
              <a:ext uri="{FF2B5EF4-FFF2-40B4-BE49-F238E27FC236}">
                <a16:creationId xmlns:a16="http://schemas.microsoft.com/office/drawing/2014/main" id="{32D3B8C0-0C3A-4856-8F61-5905A302CB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2962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4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Mantu\Arp 2020\Amaris rebranding\Batch-1\e-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06494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6_Basic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58333" y="190500"/>
            <a:ext cx="10383916" cy="1325563"/>
          </a:xfrm>
          <a:prstGeom prst="rect">
            <a:avLst/>
          </a:prstGeom>
        </p:spPr>
        <p:txBody>
          <a:bodyPr vert="horz" lIns="91440" tIns="45720" rIns="91440" bIns="45720" rtlCol="0" anchor="t">
            <a:normAutofit/>
          </a:bodyPr>
          <a:lstStyle/>
          <a:p>
            <a:r>
              <a:rPr lang="en-US"/>
              <a:t>CLICK TO EDIT MASTER TITLE STYLE</a:t>
            </a:r>
          </a:p>
        </p:txBody>
      </p:sp>
      <p:sp>
        <p:nvSpPr>
          <p:cNvPr id="7" name="Text Placeholder 10"/>
          <p:cNvSpPr>
            <a:spLocks noGrp="1"/>
          </p:cNvSpPr>
          <p:nvPr>
            <p:ph type="body" sz="quarter" idx="13"/>
          </p:nvPr>
        </p:nvSpPr>
        <p:spPr>
          <a:xfrm>
            <a:off x="658332" y="1909240"/>
            <a:ext cx="10383916" cy="40244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
            <a:extLst>
              <a:ext uri="{FF2B5EF4-FFF2-40B4-BE49-F238E27FC236}">
                <a16:creationId xmlns:a16="http://schemas.microsoft.com/office/drawing/2014/main" id="{38C8E730-7E16-48DB-B3AA-216ACE7953F6}"/>
              </a:ext>
            </a:extLst>
          </p:cNvPr>
          <p:cNvSpPr>
            <a:spLocks noGrp="1"/>
          </p:cNvSpPr>
          <p:nvPr>
            <p:ph type="sldNum" sz="quarter" idx="4"/>
          </p:nvPr>
        </p:nvSpPr>
        <p:spPr>
          <a:xfrm>
            <a:off x="11695815" y="396533"/>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774368290"/>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ntro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894F8E-A638-0948-88E3-983D7325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640958" cy="1479930"/>
          </a:xfrm>
          <a:prstGeom prst="rect">
            <a:avLst/>
          </a:prstGeom>
        </p:spPr>
      </p:pic>
      <p:sp>
        <p:nvSpPr>
          <p:cNvPr id="18" name="Oval 17">
            <a:extLst>
              <a:ext uri="{FF2B5EF4-FFF2-40B4-BE49-F238E27FC236}">
                <a16:creationId xmlns:a16="http://schemas.microsoft.com/office/drawing/2014/main" id="{E61C539F-BEB8-634E-8F2D-EB92A819F6B5}"/>
              </a:ext>
            </a:extLst>
          </p:cNvPr>
          <p:cNvSpPr/>
          <p:nvPr userDrawn="1"/>
        </p:nvSpPr>
        <p:spPr>
          <a:xfrm>
            <a:off x="-785266" y="796374"/>
            <a:ext cx="3881199" cy="388119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pic>
        <p:nvPicPr>
          <p:cNvPr id="19" name="Picture 18">
            <a:extLst>
              <a:ext uri="{FF2B5EF4-FFF2-40B4-BE49-F238E27FC236}">
                <a16:creationId xmlns:a16="http://schemas.microsoft.com/office/drawing/2014/main" id="{34867560-19B9-954D-9E4A-8C850F056DD3}"/>
              </a:ext>
            </a:extLst>
          </p:cNvPr>
          <p:cNvPicPr>
            <a:picLocks noChangeAspect="1"/>
          </p:cNvPicPr>
          <p:nvPr userDrawn="1"/>
        </p:nvPicPr>
        <p:blipFill>
          <a:blip r:embed="rId3"/>
          <a:stretch>
            <a:fillRect/>
          </a:stretch>
        </p:blipFill>
        <p:spPr>
          <a:xfrm>
            <a:off x="-14044" y="5524657"/>
            <a:ext cx="4736866" cy="1379264"/>
          </a:xfrm>
          <a:prstGeom prst="rect">
            <a:avLst/>
          </a:prstGeom>
        </p:spPr>
      </p:pic>
      <p:sp>
        <p:nvSpPr>
          <p:cNvPr id="21" name="Oval 20">
            <a:extLst>
              <a:ext uri="{FF2B5EF4-FFF2-40B4-BE49-F238E27FC236}">
                <a16:creationId xmlns:a16="http://schemas.microsoft.com/office/drawing/2014/main" id="{0AFB9BDE-885C-7D43-BBB2-63A5BF92107D}"/>
              </a:ext>
            </a:extLst>
          </p:cNvPr>
          <p:cNvSpPr/>
          <p:nvPr userDrawn="1"/>
        </p:nvSpPr>
        <p:spPr>
          <a:xfrm>
            <a:off x="808759" y="-184007"/>
            <a:ext cx="513172" cy="513172"/>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Oval 21">
            <a:extLst>
              <a:ext uri="{FF2B5EF4-FFF2-40B4-BE49-F238E27FC236}">
                <a16:creationId xmlns:a16="http://schemas.microsoft.com/office/drawing/2014/main" id="{EE749879-FDF3-884D-9841-A437C098DA8F}"/>
              </a:ext>
            </a:extLst>
          </p:cNvPr>
          <p:cNvSpPr/>
          <p:nvPr userDrawn="1"/>
        </p:nvSpPr>
        <p:spPr>
          <a:xfrm>
            <a:off x="936008" y="-145239"/>
            <a:ext cx="480240" cy="4802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Picture Placeholder 12">
            <a:extLst>
              <a:ext uri="{FF2B5EF4-FFF2-40B4-BE49-F238E27FC236}">
                <a16:creationId xmlns:a16="http://schemas.microsoft.com/office/drawing/2014/main" id="{D41D0C95-7693-3446-A861-3D22E368518E}"/>
              </a:ext>
            </a:extLst>
          </p:cNvPr>
          <p:cNvSpPr>
            <a:spLocks noGrp="1"/>
          </p:cNvSpPr>
          <p:nvPr>
            <p:ph type="pic" sz="quarter" idx="12"/>
          </p:nvPr>
        </p:nvSpPr>
        <p:spPr>
          <a:xfrm>
            <a:off x="-944010" y="877675"/>
            <a:ext cx="3900716" cy="3900716"/>
          </a:xfrm>
          <a:prstGeom prst="chord">
            <a:avLst>
              <a:gd name="adj1" fmla="val 14317417"/>
              <a:gd name="adj2" fmla="val 7259014"/>
            </a:avLst>
          </a:prstGeom>
        </p:spPr>
        <p:txBody>
          <a:bodyPr/>
          <a:lstStyle/>
          <a:p>
            <a:endParaRPr lang="en-US"/>
          </a:p>
        </p:txBody>
      </p:sp>
      <p:sp>
        <p:nvSpPr>
          <p:cNvPr id="12" name="L-Shape 11">
            <a:extLst>
              <a:ext uri="{FF2B5EF4-FFF2-40B4-BE49-F238E27FC236}">
                <a16:creationId xmlns:a16="http://schemas.microsoft.com/office/drawing/2014/main" id="{76ABB2C2-B641-B348-9B81-2158DDF2FE3E}"/>
              </a:ext>
            </a:extLst>
          </p:cNvPr>
          <p:cNvSpPr/>
          <p:nvPr userDrawn="1"/>
        </p:nvSpPr>
        <p:spPr>
          <a:xfrm flipH="1">
            <a:off x="11287565" y="5060515"/>
            <a:ext cx="539766" cy="539766"/>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L-Shape 12">
            <a:extLst>
              <a:ext uri="{FF2B5EF4-FFF2-40B4-BE49-F238E27FC236}">
                <a16:creationId xmlns:a16="http://schemas.microsoft.com/office/drawing/2014/main" id="{7F02BC1F-55A6-5849-B34F-F6CCA8AD37B5}"/>
              </a:ext>
            </a:extLst>
          </p:cNvPr>
          <p:cNvSpPr/>
          <p:nvPr userDrawn="1"/>
        </p:nvSpPr>
        <p:spPr>
          <a:xfrm flipH="1">
            <a:off x="11359438" y="5154015"/>
            <a:ext cx="505127" cy="505127"/>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Slide Number Placeholder 1">
            <a:extLst>
              <a:ext uri="{FF2B5EF4-FFF2-40B4-BE49-F238E27FC236}">
                <a16:creationId xmlns:a16="http://schemas.microsoft.com/office/drawing/2014/main" id="{71B40054-094D-4F99-B9DD-D03D6613A2FE}"/>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20" name="Title Placeholder 1">
            <a:extLst>
              <a:ext uri="{FF2B5EF4-FFF2-40B4-BE49-F238E27FC236}">
                <a16:creationId xmlns:a16="http://schemas.microsoft.com/office/drawing/2014/main" id="{4476D4AE-735B-4A3B-A1AE-513CAF2C5D02}"/>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p>
            <a:r>
              <a:rPr lang="en-US"/>
              <a:t>Click to edit master title style</a:t>
            </a:r>
          </a:p>
        </p:txBody>
      </p:sp>
      <p:sp>
        <p:nvSpPr>
          <p:cNvPr id="24" name="Text Placeholder 10">
            <a:extLst>
              <a:ext uri="{FF2B5EF4-FFF2-40B4-BE49-F238E27FC236}">
                <a16:creationId xmlns:a16="http://schemas.microsoft.com/office/drawing/2014/main" id="{74FFB89D-1354-4A70-BFB5-0E123AE3E3A8}"/>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23082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7_Basic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58333" y="190501"/>
            <a:ext cx="10383916" cy="721672"/>
          </a:xfrm>
          <a:prstGeom prst="rect">
            <a:avLst/>
          </a:prstGeom>
        </p:spPr>
        <p:txBody>
          <a:bodyPr vert="horz" lIns="91440" tIns="45720" rIns="91440" bIns="45720" rtlCol="0" anchor="t">
            <a:normAutofit/>
          </a:bodyPr>
          <a:lstStyle/>
          <a:p>
            <a:r>
              <a:rPr lang="en-US"/>
              <a:t>CLICK TO EDIT MASTER TITLE STYLE</a:t>
            </a:r>
          </a:p>
        </p:txBody>
      </p:sp>
      <p:sp>
        <p:nvSpPr>
          <p:cNvPr id="11" name="Slide Number Placeholder 1">
            <a:extLst>
              <a:ext uri="{FF2B5EF4-FFF2-40B4-BE49-F238E27FC236}">
                <a16:creationId xmlns:a16="http://schemas.microsoft.com/office/drawing/2014/main" id="{38C8E730-7E16-48DB-B3AA-216ACE7953F6}"/>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
        <p:nvSpPr>
          <p:cNvPr id="44" name="Picture Placeholder 43">
            <a:extLst>
              <a:ext uri="{FF2B5EF4-FFF2-40B4-BE49-F238E27FC236}">
                <a16:creationId xmlns:a16="http://schemas.microsoft.com/office/drawing/2014/main" id="{411A7495-CCA6-4CDA-A26F-3C112875DC57}"/>
              </a:ext>
            </a:extLst>
          </p:cNvPr>
          <p:cNvSpPr>
            <a:spLocks noGrp="1"/>
          </p:cNvSpPr>
          <p:nvPr>
            <p:ph type="pic" sz="quarter" idx="10"/>
          </p:nvPr>
        </p:nvSpPr>
        <p:spPr>
          <a:xfrm>
            <a:off x="655474" y="1235320"/>
            <a:ext cx="785813" cy="787400"/>
          </a:xfrm>
          <a:prstGeom prst="ellipse">
            <a:avLst/>
          </a:prstGeom>
        </p:spPr>
        <p:txBody>
          <a:bodyPr>
            <a:normAutofit/>
          </a:bodyPr>
          <a:lstStyle>
            <a:lvl1pPr algn="ctr">
              <a:defRPr sz="700"/>
            </a:lvl1pPr>
          </a:lstStyle>
          <a:p>
            <a:endParaRPr lang="en-US"/>
          </a:p>
        </p:txBody>
      </p:sp>
      <p:sp>
        <p:nvSpPr>
          <p:cNvPr id="45" name="Picture Placeholder 43">
            <a:extLst>
              <a:ext uri="{FF2B5EF4-FFF2-40B4-BE49-F238E27FC236}">
                <a16:creationId xmlns:a16="http://schemas.microsoft.com/office/drawing/2014/main" id="{082784E8-5335-4FD6-BF82-5695CE9D9AE9}"/>
              </a:ext>
            </a:extLst>
          </p:cNvPr>
          <p:cNvSpPr>
            <a:spLocks noGrp="1"/>
          </p:cNvSpPr>
          <p:nvPr>
            <p:ph type="pic" sz="quarter" idx="11"/>
          </p:nvPr>
        </p:nvSpPr>
        <p:spPr>
          <a:xfrm>
            <a:off x="3043826" y="1223621"/>
            <a:ext cx="785813" cy="787400"/>
          </a:xfrm>
          <a:prstGeom prst="ellipse">
            <a:avLst/>
          </a:prstGeom>
        </p:spPr>
        <p:txBody>
          <a:bodyPr>
            <a:normAutofit/>
          </a:bodyPr>
          <a:lstStyle>
            <a:lvl1pPr algn="ctr">
              <a:defRPr sz="700"/>
            </a:lvl1pPr>
          </a:lstStyle>
          <a:p>
            <a:endParaRPr lang="en-US"/>
          </a:p>
        </p:txBody>
      </p:sp>
      <p:sp>
        <p:nvSpPr>
          <p:cNvPr id="46" name="Picture Placeholder 43">
            <a:extLst>
              <a:ext uri="{FF2B5EF4-FFF2-40B4-BE49-F238E27FC236}">
                <a16:creationId xmlns:a16="http://schemas.microsoft.com/office/drawing/2014/main" id="{7010504C-9280-45BC-89EA-4936115E9F57}"/>
              </a:ext>
            </a:extLst>
          </p:cNvPr>
          <p:cNvSpPr>
            <a:spLocks noGrp="1"/>
          </p:cNvSpPr>
          <p:nvPr>
            <p:ph type="pic" sz="quarter" idx="12"/>
          </p:nvPr>
        </p:nvSpPr>
        <p:spPr>
          <a:xfrm>
            <a:off x="5605177" y="1223621"/>
            <a:ext cx="785813" cy="787400"/>
          </a:xfrm>
          <a:prstGeom prst="ellipse">
            <a:avLst/>
          </a:prstGeom>
        </p:spPr>
        <p:txBody>
          <a:bodyPr>
            <a:normAutofit/>
          </a:bodyPr>
          <a:lstStyle>
            <a:lvl1pPr algn="ctr">
              <a:defRPr sz="700"/>
            </a:lvl1pPr>
          </a:lstStyle>
          <a:p>
            <a:endParaRPr lang="en-US"/>
          </a:p>
        </p:txBody>
      </p:sp>
      <p:sp>
        <p:nvSpPr>
          <p:cNvPr id="47" name="Picture Placeholder 43">
            <a:extLst>
              <a:ext uri="{FF2B5EF4-FFF2-40B4-BE49-F238E27FC236}">
                <a16:creationId xmlns:a16="http://schemas.microsoft.com/office/drawing/2014/main" id="{E24EC6F9-0185-48C1-9071-CEF2DBDD7C52}"/>
              </a:ext>
            </a:extLst>
          </p:cNvPr>
          <p:cNvSpPr>
            <a:spLocks noGrp="1"/>
          </p:cNvSpPr>
          <p:nvPr>
            <p:ph type="pic" sz="quarter" idx="13"/>
          </p:nvPr>
        </p:nvSpPr>
        <p:spPr>
          <a:xfrm>
            <a:off x="655474" y="2221600"/>
            <a:ext cx="785813" cy="787400"/>
          </a:xfrm>
          <a:prstGeom prst="ellipse">
            <a:avLst/>
          </a:prstGeom>
        </p:spPr>
        <p:txBody>
          <a:bodyPr>
            <a:normAutofit/>
          </a:bodyPr>
          <a:lstStyle>
            <a:lvl1pPr algn="ctr">
              <a:defRPr sz="700"/>
            </a:lvl1pPr>
          </a:lstStyle>
          <a:p>
            <a:endParaRPr lang="en-US"/>
          </a:p>
        </p:txBody>
      </p:sp>
      <p:sp>
        <p:nvSpPr>
          <p:cNvPr id="48" name="Picture Placeholder 43">
            <a:extLst>
              <a:ext uri="{FF2B5EF4-FFF2-40B4-BE49-F238E27FC236}">
                <a16:creationId xmlns:a16="http://schemas.microsoft.com/office/drawing/2014/main" id="{4BA906B8-FFF8-4F6C-930E-3B0A38745562}"/>
              </a:ext>
            </a:extLst>
          </p:cNvPr>
          <p:cNvSpPr>
            <a:spLocks noGrp="1"/>
          </p:cNvSpPr>
          <p:nvPr>
            <p:ph type="pic" sz="quarter" idx="14"/>
          </p:nvPr>
        </p:nvSpPr>
        <p:spPr>
          <a:xfrm>
            <a:off x="3043826" y="2209901"/>
            <a:ext cx="785813" cy="787400"/>
          </a:xfrm>
          <a:prstGeom prst="ellipse">
            <a:avLst/>
          </a:prstGeom>
        </p:spPr>
        <p:txBody>
          <a:bodyPr>
            <a:normAutofit/>
          </a:bodyPr>
          <a:lstStyle>
            <a:lvl1pPr algn="ctr">
              <a:defRPr sz="700"/>
            </a:lvl1pPr>
          </a:lstStyle>
          <a:p>
            <a:endParaRPr lang="en-US"/>
          </a:p>
        </p:txBody>
      </p:sp>
      <p:sp>
        <p:nvSpPr>
          <p:cNvPr id="49" name="Picture Placeholder 43">
            <a:extLst>
              <a:ext uri="{FF2B5EF4-FFF2-40B4-BE49-F238E27FC236}">
                <a16:creationId xmlns:a16="http://schemas.microsoft.com/office/drawing/2014/main" id="{0225B9FB-F462-4A10-A3F8-2D6F15378F9F}"/>
              </a:ext>
            </a:extLst>
          </p:cNvPr>
          <p:cNvSpPr>
            <a:spLocks noGrp="1"/>
          </p:cNvSpPr>
          <p:nvPr>
            <p:ph type="pic" sz="quarter" idx="15"/>
          </p:nvPr>
        </p:nvSpPr>
        <p:spPr>
          <a:xfrm>
            <a:off x="5605177" y="2209901"/>
            <a:ext cx="785813" cy="787400"/>
          </a:xfrm>
          <a:prstGeom prst="ellipse">
            <a:avLst/>
          </a:prstGeom>
        </p:spPr>
        <p:txBody>
          <a:bodyPr>
            <a:normAutofit/>
          </a:bodyPr>
          <a:lstStyle>
            <a:lvl1pPr algn="ctr">
              <a:defRPr sz="700"/>
            </a:lvl1pPr>
          </a:lstStyle>
          <a:p>
            <a:endParaRPr lang="en-US"/>
          </a:p>
        </p:txBody>
      </p:sp>
      <p:sp>
        <p:nvSpPr>
          <p:cNvPr id="52" name="Picture Placeholder 43">
            <a:extLst>
              <a:ext uri="{FF2B5EF4-FFF2-40B4-BE49-F238E27FC236}">
                <a16:creationId xmlns:a16="http://schemas.microsoft.com/office/drawing/2014/main" id="{BDCCA15A-2DE9-4826-9FCC-2ABD91E676F0}"/>
              </a:ext>
            </a:extLst>
          </p:cNvPr>
          <p:cNvSpPr>
            <a:spLocks noGrp="1"/>
          </p:cNvSpPr>
          <p:nvPr>
            <p:ph type="pic" sz="quarter" idx="16"/>
          </p:nvPr>
        </p:nvSpPr>
        <p:spPr>
          <a:xfrm>
            <a:off x="612123" y="4441581"/>
            <a:ext cx="785813" cy="787400"/>
          </a:xfrm>
          <a:prstGeom prst="ellipse">
            <a:avLst/>
          </a:prstGeom>
        </p:spPr>
        <p:txBody>
          <a:bodyPr>
            <a:normAutofit/>
          </a:bodyPr>
          <a:lstStyle>
            <a:lvl1pPr algn="ctr">
              <a:defRPr sz="700"/>
            </a:lvl1pPr>
          </a:lstStyle>
          <a:p>
            <a:endParaRPr lang="en-US"/>
          </a:p>
        </p:txBody>
      </p:sp>
      <p:sp>
        <p:nvSpPr>
          <p:cNvPr id="53" name="Picture Placeholder 43">
            <a:extLst>
              <a:ext uri="{FF2B5EF4-FFF2-40B4-BE49-F238E27FC236}">
                <a16:creationId xmlns:a16="http://schemas.microsoft.com/office/drawing/2014/main" id="{B720ACD7-B634-40AB-AA4F-A55C2A1E0DD0}"/>
              </a:ext>
            </a:extLst>
          </p:cNvPr>
          <p:cNvSpPr>
            <a:spLocks noGrp="1"/>
          </p:cNvSpPr>
          <p:nvPr>
            <p:ph type="pic" sz="quarter" idx="17"/>
          </p:nvPr>
        </p:nvSpPr>
        <p:spPr>
          <a:xfrm>
            <a:off x="638546" y="5435356"/>
            <a:ext cx="785813" cy="787400"/>
          </a:xfrm>
          <a:prstGeom prst="ellipse">
            <a:avLst/>
          </a:prstGeom>
        </p:spPr>
        <p:txBody>
          <a:bodyPr>
            <a:normAutofit/>
          </a:bodyPr>
          <a:lstStyle>
            <a:lvl1pPr algn="ctr">
              <a:defRPr sz="700"/>
            </a:lvl1pPr>
          </a:lstStyle>
          <a:p>
            <a:endParaRPr lang="en-US"/>
          </a:p>
        </p:txBody>
      </p:sp>
      <p:sp>
        <p:nvSpPr>
          <p:cNvPr id="54" name="Picture Placeholder 43">
            <a:extLst>
              <a:ext uri="{FF2B5EF4-FFF2-40B4-BE49-F238E27FC236}">
                <a16:creationId xmlns:a16="http://schemas.microsoft.com/office/drawing/2014/main" id="{95013140-8106-4927-8004-9FEEB54EE5E4}"/>
              </a:ext>
            </a:extLst>
          </p:cNvPr>
          <p:cNvSpPr>
            <a:spLocks noGrp="1"/>
          </p:cNvSpPr>
          <p:nvPr>
            <p:ph type="pic" sz="quarter" idx="18"/>
          </p:nvPr>
        </p:nvSpPr>
        <p:spPr>
          <a:xfrm>
            <a:off x="2221847" y="4441581"/>
            <a:ext cx="785813" cy="787400"/>
          </a:xfrm>
          <a:prstGeom prst="ellipse">
            <a:avLst/>
          </a:prstGeom>
        </p:spPr>
        <p:txBody>
          <a:bodyPr>
            <a:normAutofit/>
          </a:bodyPr>
          <a:lstStyle>
            <a:lvl1pPr algn="ctr">
              <a:defRPr sz="700"/>
            </a:lvl1pPr>
          </a:lstStyle>
          <a:p>
            <a:endParaRPr lang="en-US"/>
          </a:p>
        </p:txBody>
      </p:sp>
      <p:sp>
        <p:nvSpPr>
          <p:cNvPr id="55" name="Picture Placeholder 43">
            <a:extLst>
              <a:ext uri="{FF2B5EF4-FFF2-40B4-BE49-F238E27FC236}">
                <a16:creationId xmlns:a16="http://schemas.microsoft.com/office/drawing/2014/main" id="{DF42CEC0-BFFC-4235-9457-19255037846E}"/>
              </a:ext>
            </a:extLst>
          </p:cNvPr>
          <p:cNvSpPr>
            <a:spLocks noGrp="1"/>
          </p:cNvSpPr>
          <p:nvPr>
            <p:ph type="pic" sz="quarter" idx="19"/>
          </p:nvPr>
        </p:nvSpPr>
        <p:spPr>
          <a:xfrm>
            <a:off x="2248270" y="5435356"/>
            <a:ext cx="785813" cy="787400"/>
          </a:xfrm>
          <a:prstGeom prst="ellipse">
            <a:avLst/>
          </a:prstGeom>
        </p:spPr>
        <p:txBody>
          <a:bodyPr>
            <a:normAutofit/>
          </a:bodyPr>
          <a:lstStyle>
            <a:lvl1pPr algn="ctr">
              <a:defRPr sz="700"/>
            </a:lvl1pPr>
          </a:lstStyle>
          <a:p>
            <a:endParaRPr lang="en-US"/>
          </a:p>
        </p:txBody>
      </p:sp>
      <p:sp>
        <p:nvSpPr>
          <p:cNvPr id="56" name="Picture Placeholder 43">
            <a:extLst>
              <a:ext uri="{FF2B5EF4-FFF2-40B4-BE49-F238E27FC236}">
                <a16:creationId xmlns:a16="http://schemas.microsoft.com/office/drawing/2014/main" id="{6BE8AE2D-C337-4C89-BBF9-EDAA8A914A18}"/>
              </a:ext>
            </a:extLst>
          </p:cNvPr>
          <p:cNvSpPr>
            <a:spLocks noGrp="1"/>
          </p:cNvSpPr>
          <p:nvPr>
            <p:ph type="pic" sz="quarter" idx="20"/>
          </p:nvPr>
        </p:nvSpPr>
        <p:spPr>
          <a:xfrm>
            <a:off x="3742261" y="4441581"/>
            <a:ext cx="785813" cy="787400"/>
          </a:xfrm>
          <a:prstGeom prst="ellipse">
            <a:avLst/>
          </a:prstGeom>
        </p:spPr>
        <p:txBody>
          <a:bodyPr>
            <a:normAutofit/>
          </a:bodyPr>
          <a:lstStyle>
            <a:lvl1pPr algn="ctr">
              <a:defRPr sz="700"/>
            </a:lvl1pPr>
          </a:lstStyle>
          <a:p>
            <a:endParaRPr lang="en-US"/>
          </a:p>
        </p:txBody>
      </p:sp>
      <p:sp>
        <p:nvSpPr>
          <p:cNvPr id="57" name="Picture Placeholder 43">
            <a:extLst>
              <a:ext uri="{FF2B5EF4-FFF2-40B4-BE49-F238E27FC236}">
                <a16:creationId xmlns:a16="http://schemas.microsoft.com/office/drawing/2014/main" id="{23A123B3-0C2F-40D4-878C-4E598033983A}"/>
              </a:ext>
            </a:extLst>
          </p:cNvPr>
          <p:cNvSpPr>
            <a:spLocks noGrp="1"/>
          </p:cNvSpPr>
          <p:nvPr>
            <p:ph type="pic" sz="quarter" idx="21"/>
          </p:nvPr>
        </p:nvSpPr>
        <p:spPr>
          <a:xfrm>
            <a:off x="3768684" y="5435356"/>
            <a:ext cx="785813" cy="787400"/>
          </a:xfrm>
          <a:prstGeom prst="ellipse">
            <a:avLst/>
          </a:prstGeom>
        </p:spPr>
        <p:txBody>
          <a:bodyPr>
            <a:normAutofit/>
          </a:bodyPr>
          <a:lstStyle>
            <a:lvl1pPr algn="ctr">
              <a:defRPr sz="700"/>
            </a:lvl1pPr>
          </a:lstStyle>
          <a:p>
            <a:endParaRPr lang="en-US"/>
          </a:p>
        </p:txBody>
      </p:sp>
      <p:sp>
        <p:nvSpPr>
          <p:cNvPr id="58" name="Picture Placeholder 43">
            <a:extLst>
              <a:ext uri="{FF2B5EF4-FFF2-40B4-BE49-F238E27FC236}">
                <a16:creationId xmlns:a16="http://schemas.microsoft.com/office/drawing/2014/main" id="{40585D6D-37D2-41AC-BA0A-375AB523668E}"/>
              </a:ext>
            </a:extLst>
          </p:cNvPr>
          <p:cNvSpPr>
            <a:spLocks noGrp="1"/>
          </p:cNvSpPr>
          <p:nvPr>
            <p:ph type="pic" sz="quarter" idx="22"/>
          </p:nvPr>
        </p:nvSpPr>
        <p:spPr>
          <a:xfrm>
            <a:off x="5703093" y="4441581"/>
            <a:ext cx="785813" cy="787400"/>
          </a:xfrm>
          <a:prstGeom prst="ellipse">
            <a:avLst/>
          </a:prstGeom>
        </p:spPr>
        <p:txBody>
          <a:bodyPr>
            <a:normAutofit/>
          </a:bodyPr>
          <a:lstStyle>
            <a:lvl1pPr algn="ctr">
              <a:defRPr sz="700"/>
            </a:lvl1pPr>
          </a:lstStyle>
          <a:p>
            <a:endParaRPr lang="en-US"/>
          </a:p>
        </p:txBody>
      </p:sp>
      <p:sp>
        <p:nvSpPr>
          <p:cNvPr id="59" name="Picture Placeholder 43">
            <a:extLst>
              <a:ext uri="{FF2B5EF4-FFF2-40B4-BE49-F238E27FC236}">
                <a16:creationId xmlns:a16="http://schemas.microsoft.com/office/drawing/2014/main" id="{B183288A-6C37-4FD6-BBB3-7DA7ACCC4120}"/>
              </a:ext>
            </a:extLst>
          </p:cNvPr>
          <p:cNvSpPr>
            <a:spLocks noGrp="1"/>
          </p:cNvSpPr>
          <p:nvPr>
            <p:ph type="pic" sz="quarter" idx="23"/>
          </p:nvPr>
        </p:nvSpPr>
        <p:spPr>
          <a:xfrm>
            <a:off x="5703093" y="5435356"/>
            <a:ext cx="785813" cy="787400"/>
          </a:xfrm>
          <a:prstGeom prst="ellipse">
            <a:avLst/>
          </a:prstGeom>
        </p:spPr>
        <p:txBody>
          <a:bodyPr>
            <a:normAutofit/>
          </a:bodyPr>
          <a:lstStyle>
            <a:lvl1pPr algn="ctr">
              <a:defRPr sz="700"/>
            </a:lvl1pPr>
          </a:lstStyle>
          <a:p>
            <a:endParaRPr lang="en-US"/>
          </a:p>
        </p:txBody>
      </p:sp>
      <p:sp>
        <p:nvSpPr>
          <p:cNvPr id="60" name="Picture Placeholder 43">
            <a:extLst>
              <a:ext uri="{FF2B5EF4-FFF2-40B4-BE49-F238E27FC236}">
                <a16:creationId xmlns:a16="http://schemas.microsoft.com/office/drawing/2014/main" id="{0D61949B-94B0-477A-B071-87E36F5B18CC}"/>
              </a:ext>
            </a:extLst>
          </p:cNvPr>
          <p:cNvSpPr>
            <a:spLocks noGrp="1"/>
          </p:cNvSpPr>
          <p:nvPr>
            <p:ph type="pic" sz="quarter" idx="24"/>
          </p:nvPr>
        </p:nvSpPr>
        <p:spPr>
          <a:xfrm>
            <a:off x="7024816" y="4441581"/>
            <a:ext cx="785813" cy="787400"/>
          </a:xfrm>
          <a:prstGeom prst="ellipse">
            <a:avLst/>
          </a:prstGeom>
        </p:spPr>
        <p:txBody>
          <a:bodyPr>
            <a:normAutofit/>
          </a:bodyPr>
          <a:lstStyle>
            <a:lvl1pPr algn="ctr">
              <a:defRPr sz="700"/>
            </a:lvl1pPr>
          </a:lstStyle>
          <a:p>
            <a:endParaRPr lang="en-US"/>
          </a:p>
        </p:txBody>
      </p:sp>
      <p:sp>
        <p:nvSpPr>
          <p:cNvPr id="61" name="Picture Placeholder 43">
            <a:extLst>
              <a:ext uri="{FF2B5EF4-FFF2-40B4-BE49-F238E27FC236}">
                <a16:creationId xmlns:a16="http://schemas.microsoft.com/office/drawing/2014/main" id="{A0749A61-CEE0-4DF8-8E84-2EC5A4AD415A}"/>
              </a:ext>
            </a:extLst>
          </p:cNvPr>
          <p:cNvSpPr>
            <a:spLocks noGrp="1"/>
          </p:cNvSpPr>
          <p:nvPr>
            <p:ph type="pic" sz="quarter" idx="25"/>
          </p:nvPr>
        </p:nvSpPr>
        <p:spPr>
          <a:xfrm>
            <a:off x="7024816" y="5435356"/>
            <a:ext cx="785813" cy="787400"/>
          </a:xfrm>
          <a:prstGeom prst="ellipse">
            <a:avLst/>
          </a:prstGeom>
        </p:spPr>
        <p:txBody>
          <a:bodyPr>
            <a:normAutofit/>
          </a:bodyPr>
          <a:lstStyle>
            <a:lvl1pPr algn="ctr">
              <a:defRPr sz="700"/>
            </a:lvl1pPr>
          </a:lstStyle>
          <a:p>
            <a:endParaRPr lang="en-US"/>
          </a:p>
        </p:txBody>
      </p:sp>
      <p:sp>
        <p:nvSpPr>
          <p:cNvPr id="62" name="Picture Placeholder 43">
            <a:extLst>
              <a:ext uri="{FF2B5EF4-FFF2-40B4-BE49-F238E27FC236}">
                <a16:creationId xmlns:a16="http://schemas.microsoft.com/office/drawing/2014/main" id="{1A6B78A6-9351-458E-B853-46063EC35B81}"/>
              </a:ext>
            </a:extLst>
          </p:cNvPr>
          <p:cNvSpPr>
            <a:spLocks noGrp="1"/>
          </p:cNvSpPr>
          <p:nvPr>
            <p:ph type="pic" sz="quarter" idx="26"/>
          </p:nvPr>
        </p:nvSpPr>
        <p:spPr>
          <a:xfrm>
            <a:off x="8429667" y="4441581"/>
            <a:ext cx="785813" cy="787400"/>
          </a:xfrm>
          <a:prstGeom prst="ellipse">
            <a:avLst/>
          </a:prstGeom>
        </p:spPr>
        <p:txBody>
          <a:bodyPr>
            <a:normAutofit/>
          </a:bodyPr>
          <a:lstStyle>
            <a:lvl1pPr algn="ctr">
              <a:defRPr sz="700"/>
            </a:lvl1pPr>
          </a:lstStyle>
          <a:p>
            <a:endParaRPr lang="en-US"/>
          </a:p>
        </p:txBody>
      </p:sp>
      <p:sp>
        <p:nvSpPr>
          <p:cNvPr id="63" name="Picture Placeholder 43">
            <a:extLst>
              <a:ext uri="{FF2B5EF4-FFF2-40B4-BE49-F238E27FC236}">
                <a16:creationId xmlns:a16="http://schemas.microsoft.com/office/drawing/2014/main" id="{86E42CDD-9A0B-4AB8-9620-6DD502457B91}"/>
              </a:ext>
            </a:extLst>
          </p:cNvPr>
          <p:cNvSpPr>
            <a:spLocks noGrp="1"/>
          </p:cNvSpPr>
          <p:nvPr>
            <p:ph type="pic" sz="quarter" idx="27"/>
          </p:nvPr>
        </p:nvSpPr>
        <p:spPr>
          <a:xfrm>
            <a:off x="8429667" y="5435356"/>
            <a:ext cx="785813" cy="787400"/>
          </a:xfrm>
          <a:prstGeom prst="ellipse">
            <a:avLst/>
          </a:prstGeom>
        </p:spPr>
        <p:txBody>
          <a:bodyPr>
            <a:normAutofit/>
          </a:bodyPr>
          <a:lstStyle>
            <a:lvl1pPr algn="ctr">
              <a:defRPr sz="700"/>
            </a:lvl1pPr>
          </a:lstStyle>
          <a:p>
            <a:endParaRPr lang="en-US"/>
          </a:p>
        </p:txBody>
      </p:sp>
      <p:sp>
        <p:nvSpPr>
          <p:cNvPr id="64" name="Picture Placeholder 43">
            <a:extLst>
              <a:ext uri="{FF2B5EF4-FFF2-40B4-BE49-F238E27FC236}">
                <a16:creationId xmlns:a16="http://schemas.microsoft.com/office/drawing/2014/main" id="{5CBE483B-1B0E-4A12-B681-062FC7EABAE8}"/>
              </a:ext>
            </a:extLst>
          </p:cNvPr>
          <p:cNvSpPr>
            <a:spLocks noGrp="1"/>
          </p:cNvSpPr>
          <p:nvPr>
            <p:ph type="pic" sz="quarter" idx="28"/>
          </p:nvPr>
        </p:nvSpPr>
        <p:spPr>
          <a:xfrm>
            <a:off x="9726452" y="4441581"/>
            <a:ext cx="785813" cy="787400"/>
          </a:xfrm>
          <a:prstGeom prst="ellipse">
            <a:avLst/>
          </a:prstGeom>
        </p:spPr>
        <p:txBody>
          <a:bodyPr>
            <a:normAutofit/>
          </a:bodyPr>
          <a:lstStyle>
            <a:lvl1pPr algn="ctr">
              <a:defRPr sz="700"/>
            </a:lvl1pPr>
          </a:lstStyle>
          <a:p>
            <a:endParaRPr lang="en-US"/>
          </a:p>
        </p:txBody>
      </p:sp>
    </p:spTree>
    <p:extLst>
      <p:ext uri="{BB962C8B-B14F-4D97-AF65-F5344CB8AC3E}">
        <p14:creationId xmlns:p14="http://schemas.microsoft.com/office/powerpoint/2010/main" val="2466520105"/>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33_Lists">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842D4274-198F-4189-9721-15DAAA024328}"/>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253048526"/>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40_Big Photo">
    <p:spTree>
      <p:nvGrpSpPr>
        <p:cNvPr id="1" name=""/>
        <p:cNvGrpSpPr/>
        <p:nvPr/>
      </p:nvGrpSpPr>
      <p:grpSpPr>
        <a:xfrm>
          <a:off x="0" y="0"/>
          <a:ext cx="0" cy="0"/>
          <a:chOff x="0" y="0"/>
          <a:chExt cx="0" cy="0"/>
        </a:xfrm>
      </p:grpSpPr>
      <p:sp>
        <p:nvSpPr>
          <p:cNvPr id="6" name="Freeform 5"/>
          <p:cNvSpPr/>
          <p:nvPr userDrawn="1"/>
        </p:nvSpPr>
        <p:spPr>
          <a:xfrm>
            <a:off x="-683382" y="-1230774"/>
            <a:ext cx="6658879" cy="5165301"/>
          </a:xfrm>
          <a:custGeom>
            <a:avLst/>
            <a:gdLst>
              <a:gd name="connsiteX0" fmla="*/ 169068 w 169068"/>
              <a:gd name="connsiteY0" fmla="*/ 0 h 152400"/>
              <a:gd name="connsiteX1" fmla="*/ 0 w 169068"/>
              <a:gd name="connsiteY1" fmla="*/ 88106 h 152400"/>
              <a:gd name="connsiteX2" fmla="*/ 111918 w 169068"/>
              <a:gd name="connsiteY2" fmla="*/ 152400 h 152400"/>
              <a:gd name="connsiteX3" fmla="*/ 169068 w 169068"/>
              <a:gd name="connsiteY3" fmla="*/ 0 h 152400"/>
            </a:gdLst>
            <a:ahLst/>
            <a:cxnLst>
              <a:cxn ang="0">
                <a:pos x="connsiteX0" y="connsiteY0"/>
              </a:cxn>
              <a:cxn ang="0">
                <a:pos x="connsiteX1" y="connsiteY1"/>
              </a:cxn>
              <a:cxn ang="0">
                <a:pos x="connsiteX2" y="connsiteY2"/>
              </a:cxn>
              <a:cxn ang="0">
                <a:pos x="connsiteX3" y="connsiteY3"/>
              </a:cxn>
            </a:cxnLst>
            <a:rect l="l" t="t" r="r" b="b"/>
            <a:pathLst>
              <a:path w="169068" h="152400">
                <a:moveTo>
                  <a:pt x="169068" y="0"/>
                </a:moveTo>
                <a:lnTo>
                  <a:pt x="0" y="88106"/>
                </a:lnTo>
                <a:lnTo>
                  <a:pt x="111918" y="152400"/>
                </a:lnTo>
                <a:lnTo>
                  <a:pt x="16906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p:nvPr>
        </p:nvSpPr>
        <p:spPr>
          <a:xfrm>
            <a:off x="5755872" y="2968846"/>
            <a:ext cx="5674128" cy="2910957"/>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511300"/>
            <a:ext cx="5674129" cy="1098369"/>
          </a:xfrm>
          <a:prstGeom prst="rect">
            <a:avLst/>
          </a:prstGeom>
        </p:spPr>
        <p:txBody>
          <a:bodyPr vert="horz" lIns="91440" tIns="45720" rIns="91440" bIns="45720" rtlCol="0" anchor="t">
            <a:norm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385546" y="1201738"/>
            <a:ext cx="1524000" cy="4933950"/>
          </a:xfrm>
        </p:spPr>
        <p:txBody>
          <a:bodyPr/>
          <a:lstStyle/>
          <a:p>
            <a:r>
              <a:rPr lang="en-US"/>
              <a:t>Click icon to add picture</a:t>
            </a:r>
          </a:p>
        </p:txBody>
      </p:sp>
      <p:sp>
        <p:nvSpPr>
          <p:cNvPr id="5" name="Picture Placeholder 4"/>
          <p:cNvSpPr>
            <a:spLocks noGrp="1"/>
          </p:cNvSpPr>
          <p:nvPr>
            <p:ph type="pic" sz="quarter" idx="16"/>
          </p:nvPr>
        </p:nvSpPr>
        <p:spPr>
          <a:xfrm>
            <a:off x="2081189" y="584200"/>
            <a:ext cx="1524000" cy="4935538"/>
          </a:xfrm>
        </p:spPr>
        <p:txBody>
          <a:bodyPr/>
          <a:lstStyle/>
          <a:p>
            <a:r>
              <a:rPr lang="en-US"/>
              <a:t>Click icon to add picture</a:t>
            </a:r>
          </a:p>
        </p:txBody>
      </p:sp>
      <p:sp>
        <p:nvSpPr>
          <p:cNvPr id="7" name="Picture Placeholder 6"/>
          <p:cNvSpPr>
            <a:spLocks noGrp="1"/>
          </p:cNvSpPr>
          <p:nvPr>
            <p:ph type="pic" sz="quarter" idx="17"/>
          </p:nvPr>
        </p:nvSpPr>
        <p:spPr>
          <a:xfrm>
            <a:off x="3776832" y="1201738"/>
            <a:ext cx="1524000" cy="4933950"/>
          </a:xfrm>
        </p:spPr>
        <p:txBody>
          <a:bodyPr/>
          <a:lstStyle/>
          <a:p>
            <a:r>
              <a:rPr lang="en-US"/>
              <a:t>Click icon to add picture</a:t>
            </a:r>
          </a:p>
        </p:txBody>
      </p:sp>
    </p:spTree>
    <p:extLst>
      <p:ext uri="{BB962C8B-B14F-4D97-AF65-F5344CB8AC3E}">
        <p14:creationId xmlns:p14="http://schemas.microsoft.com/office/powerpoint/2010/main" val="277239074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0_Basic Slide">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91800" cy="804648"/>
          </a:xfrm>
          <a:prstGeom prst="rect">
            <a:avLst/>
          </a:prstGeom>
        </p:spPr>
        <p:txBody>
          <a:bodyPr vert="horz" lIns="91440" tIns="45720" rIns="91440" bIns="45720" rtlCol="0" anchor="ctr">
            <a:normAutofit/>
          </a:bodyPr>
          <a:lstStyle/>
          <a:p>
            <a:r>
              <a:rPr lang="en-US"/>
              <a:t>Click to edit Master title style</a:t>
            </a:r>
          </a:p>
        </p:txBody>
      </p:sp>
      <p:sp>
        <p:nvSpPr>
          <p:cNvPr id="5" name="Content Placeholder 4"/>
          <p:cNvSpPr>
            <a:spLocks noGrp="1"/>
          </p:cNvSpPr>
          <p:nvPr>
            <p:ph sz="quarter" idx="10"/>
          </p:nvPr>
        </p:nvSpPr>
        <p:spPr>
          <a:xfrm>
            <a:off x="838200" y="1523999"/>
            <a:ext cx="10591800" cy="4638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481761"/>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Content pag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77625" y="6326900"/>
            <a:ext cx="523875" cy="336218"/>
          </a:xfrm>
          <a:prstGeom prst="rect">
            <a:avLst/>
          </a:prstGeom>
        </p:spPr>
      </p:pic>
      <p:sp>
        <p:nvSpPr>
          <p:cNvPr id="6" name="Slide Number Placeholder 5"/>
          <p:cNvSpPr>
            <a:spLocks noGrp="1"/>
          </p:cNvSpPr>
          <p:nvPr>
            <p:ph type="sldNum" sz="quarter" idx="12"/>
          </p:nvPr>
        </p:nvSpPr>
        <p:spPr>
          <a:xfrm>
            <a:off x="11630026" y="190500"/>
            <a:ext cx="561974" cy="190500"/>
          </a:xfrm>
          <a:prstGeom prst="rect">
            <a:avLst/>
          </a:prstGeom>
          <a:solidFill>
            <a:schemeClr val="bg1">
              <a:lumMod val="95000"/>
            </a:schemeClr>
          </a:solidFill>
        </p:spPr>
        <p:txBody>
          <a:bodyPr anchor="ctr"/>
          <a:lstStyle>
            <a:lvl1pPr>
              <a:defRPr sz="1200">
                <a:solidFill>
                  <a:schemeClr val="accent1"/>
                </a:solidFill>
              </a:defRPr>
            </a:lvl1pPr>
          </a:lstStyle>
          <a:p>
            <a:fld id="{F825A250-9FB8-46AE-9D65-CD1D911AB755}" type="slidenum">
              <a:rPr lang="en-US" smtClean="0"/>
              <a:pPr/>
              <a:t>‹#›</a:t>
            </a:fld>
            <a:endParaRPr lang="en-US"/>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l="48677" t="154"/>
          <a:stretch/>
        </p:blipFill>
        <p:spPr>
          <a:xfrm>
            <a:off x="0" y="0"/>
            <a:ext cx="426720" cy="1330844"/>
          </a:xfrm>
          <a:prstGeom prst="rect">
            <a:avLst/>
          </a:prstGeom>
        </p:spPr>
      </p:pic>
      <p:sp>
        <p:nvSpPr>
          <p:cNvPr id="5" name="Title Placeholder 1"/>
          <p:cNvSpPr>
            <a:spLocks noGrp="1"/>
          </p:cNvSpPr>
          <p:nvPr>
            <p:ph type="title" hasCustomPrompt="1"/>
          </p:nvPr>
        </p:nvSpPr>
        <p:spPr>
          <a:xfrm>
            <a:off x="658333" y="190500"/>
            <a:ext cx="10383916" cy="1325563"/>
          </a:xfrm>
          <a:prstGeom prst="rect">
            <a:avLst/>
          </a:prstGeom>
        </p:spPr>
        <p:txBody>
          <a:bodyPr vert="horz" lIns="91440" tIns="45720" rIns="91440" bIns="45720" rtlCol="0" anchor="t">
            <a:normAutofit/>
          </a:bodyPr>
          <a:lstStyle/>
          <a:p>
            <a:r>
              <a:rPr lang="en-US"/>
              <a:t>CLICK TO EDIT MASTER TITLE STYLE</a:t>
            </a:r>
          </a:p>
        </p:txBody>
      </p:sp>
      <p:sp>
        <p:nvSpPr>
          <p:cNvPr id="7" name="Text Placeholder 10"/>
          <p:cNvSpPr>
            <a:spLocks noGrp="1"/>
          </p:cNvSpPr>
          <p:nvPr>
            <p:ph type="body" sz="quarter" idx="13"/>
          </p:nvPr>
        </p:nvSpPr>
        <p:spPr>
          <a:xfrm>
            <a:off x="658332" y="1909240"/>
            <a:ext cx="10383916" cy="40244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66894"/>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2_Content page">
    <p:spTree>
      <p:nvGrpSpPr>
        <p:cNvPr id="1" name=""/>
        <p:cNvGrpSpPr/>
        <p:nvPr/>
      </p:nvGrpSpPr>
      <p:grpSpPr>
        <a:xfrm>
          <a:off x="0" y="0"/>
          <a:ext cx="0" cy="0"/>
          <a:chOff x="0" y="0"/>
          <a:chExt cx="0" cy="0"/>
        </a:xfrm>
      </p:grpSpPr>
      <p:sp>
        <p:nvSpPr>
          <p:cNvPr id="9" name="Rectangle 8"/>
          <p:cNvSpPr/>
          <p:nvPr userDrawn="1"/>
        </p:nvSpPr>
        <p:spPr>
          <a:xfrm>
            <a:off x="9473610" y="1"/>
            <a:ext cx="2732568" cy="6858000"/>
          </a:xfrm>
          <a:prstGeom prst="rect">
            <a:avLst/>
          </a:prstGeom>
          <a:gradFill flip="none" rotWithShape="1">
            <a:gsLst>
              <a:gs pos="35000">
                <a:srgbClr val="891064"/>
              </a:gs>
              <a:gs pos="13000">
                <a:srgbClr val="6D2077">
                  <a:alpha val="87000"/>
                </a:srgbClr>
              </a:gs>
              <a:gs pos="57000">
                <a:srgbClr val="A50050">
                  <a:alpha val="87000"/>
                </a:srgbClr>
              </a:gs>
              <a:gs pos="91000">
                <a:srgbClr val="EE2737">
                  <a:alpha val="87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 Placeholder 10"/>
          <p:cNvSpPr>
            <a:spLocks noGrp="1"/>
          </p:cNvSpPr>
          <p:nvPr>
            <p:ph type="body" sz="quarter" idx="13"/>
          </p:nvPr>
        </p:nvSpPr>
        <p:spPr>
          <a:xfrm>
            <a:off x="658333" y="1857373"/>
            <a:ext cx="6274095" cy="38846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4"/>
          </p:nvPr>
        </p:nvSpPr>
        <p:spPr>
          <a:xfrm>
            <a:off x="7262037" y="1857375"/>
            <a:ext cx="4282262" cy="3884613"/>
          </a:xfrm>
        </p:spPr>
        <p:txBody>
          <a:bodyPr/>
          <a:lstStyle/>
          <a:p>
            <a:endParaRPr lang="en-US"/>
          </a:p>
        </p:txBody>
      </p:sp>
      <p:sp>
        <p:nvSpPr>
          <p:cNvPr id="12" name="Title Placeholder 1"/>
          <p:cNvSpPr>
            <a:spLocks noGrp="1"/>
          </p:cNvSpPr>
          <p:nvPr>
            <p:ph type="title" hasCustomPrompt="1"/>
          </p:nvPr>
        </p:nvSpPr>
        <p:spPr>
          <a:xfrm>
            <a:off x="658332" y="190500"/>
            <a:ext cx="10885967" cy="1325563"/>
          </a:xfrm>
          <a:prstGeom prst="rect">
            <a:avLst/>
          </a:prstGeom>
        </p:spPr>
        <p:txBody>
          <a:bodyPr vert="horz" lIns="91440" tIns="45720" rIns="91440" bIns="45720" rtlCol="0" anchor="t">
            <a:normAutofit/>
          </a:bodyPr>
          <a:lstStyle/>
          <a:p>
            <a:r>
              <a:rPr lang="en-US"/>
              <a:t>CLICK TO EDIT MASTER TITLE STYLE</a:t>
            </a:r>
          </a:p>
        </p:txBody>
      </p:sp>
      <p:pic>
        <p:nvPicPr>
          <p:cNvPr id="4" name="Picture 3"/>
          <p:cNvPicPr>
            <a:picLocks noChangeAspect="1"/>
          </p:cNvPicPr>
          <p:nvPr userDrawn="1"/>
        </p:nvPicPr>
        <p:blipFill rotWithShape="1">
          <a:blip r:embed="rId2"/>
          <a:srcRect l="48677" t="154"/>
          <a:stretch/>
        </p:blipFill>
        <p:spPr>
          <a:xfrm>
            <a:off x="0" y="5527156"/>
            <a:ext cx="426720" cy="1330844"/>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77625" y="6330644"/>
            <a:ext cx="523875" cy="338825"/>
          </a:xfrm>
          <a:prstGeom prst="rect">
            <a:avLst/>
          </a:prstGeom>
        </p:spPr>
      </p:pic>
      <p:sp>
        <p:nvSpPr>
          <p:cNvPr id="14" name="Rectangle 13"/>
          <p:cNvSpPr/>
          <p:nvPr userDrawn="1"/>
        </p:nvSpPr>
        <p:spPr>
          <a:xfrm>
            <a:off x="11608904" y="190500"/>
            <a:ext cx="583096" cy="20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space réservé du numéro de diapositive 3"/>
          <p:cNvSpPr txBox="1">
            <a:spLocks noGrp="1"/>
          </p:cNvSpPr>
          <p:nvPr userDrawn="1"/>
        </p:nvSpPr>
        <p:spPr bwMode="auto">
          <a:xfrm>
            <a:off x="11608904" y="190500"/>
            <a:ext cx="583096" cy="200968"/>
          </a:xfrm>
          <a:prstGeom prst="rect">
            <a:avLst/>
          </a:prstGeom>
          <a:noFill/>
          <a:ln>
            <a:noFill/>
          </a:ln>
        </p:spPr>
        <p:txBody>
          <a:bodyPr lIns="95785" tIns="47893" rIns="95785" bIns="47893" anchor="ctr" anchorCtr="0">
            <a:noAutofit/>
          </a:bodyPr>
          <a:lstStyle>
            <a:lvl1pPr defTabSz="957263" eaLnBrk="0" hangingPunct="0">
              <a:defRPr sz="3600" b="1">
                <a:solidFill>
                  <a:schemeClr val="bg1"/>
                </a:solidFill>
                <a:latin typeface="Arial" charset="0"/>
                <a:cs typeface="Arial" charset="0"/>
              </a:defRPr>
            </a:lvl1pPr>
            <a:lvl2pPr marL="742950" indent="-285750" defTabSz="957263" eaLnBrk="0" hangingPunct="0">
              <a:defRPr sz="3600" b="1">
                <a:solidFill>
                  <a:schemeClr val="bg1"/>
                </a:solidFill>
                <a:latin typeface="Arial" charset="0"/>
                <a:cs typeface="Arial" charset="0"/>
              </a:defRPr>
            </a:lvl2pPr>
            <a:lvl3pPr marL="1143000" indent="-228600" defTabSz="957263" eaLnBrk="0" hangingPunct="0">
              <a:defRPr sz="3600" b="1">
                <a:solidFill>
                  <a:schemeClr val="bg1"/>
                </a:solidFill>
                <a:latin typeface="Arial" charset="0"/>
                <a:cs typeface="Arial" charset="0"/>
              </a:defRPr>
            </a:lvl3pPr>
            <a:lvl4pPr marL="1600200" indent="-228600" defTabSz="957263" eaLnBrk="0" hangingPunct="0">
              <a:defRPr sz="3600" b="1">
                <a:solidFill>
                  <a:schemeClr val="bg1"/>
                </a:solidFill>
                <a:latin typeface="Arial" charset="0"/>
                <a:cs typeface="Arial" charset="0"/>
              </a:defRPr>
            </a:lvl4pPr>
            <a:lvl5pPr marL="2057400" indent="-228600" defTabSz="957263" eaLnBrk="0" hangingPunct="0">
              <a:defRPr sz="3600" b="1">
                <a:solidFill>
                  <a:schemeClr val="bg1"/>
                </a:solidFill>
                <a:latin typeface="Arial" charset="0"/>
                <a:cs typeface="Arial" charset="0"/>
              </a:defRPr>
            </a:lvl5pPr>
            <a:lvl6pPr marL="2514600" indent="-228600" algn="ctr" defTabSz="957263" eaLnBrk="0" fontAlgn="base" hangingPunct="0">
              <a:spcBef>
                <a:spcPct val="0"/>
              </a:spcBef>
              <a:spcAft>
                <a:spcPct val="0"/>
              </a:spcAft>
              <a:defRPr sz="3600" b="1">
                <a:solidFill>
                  <a:schemeClr val="bg1"/>
                </a:solidFill>
                <a:latin typeface="Arial" charset="0"/>
                <a:cs typeface="Arial" charset="0"/>
              </a:defRPr>
            </a:lvl6pPr>
            <a:lvl7pPr marL="2971800" indent="-228600" algn="ctr" defTabSz="957263" eaLnBrk="0" fontAlgn="base" hangingPunct="0">
              <a:spcBef>
                <a:spcPct val="0"/>
              </a:spcBef>
              <a:spcAft>
                <a:spcPct val="0"/>
              </a:spcAft>
              <a:defRPr sz="3600" b="1">
                <a:solidFill>
                  <a:schemeClr val="bg1"/>
                </a:solidFill>
                <a:latin typeface="Arial" charset="0"/>
                <a:cs typeface="Arial" charset="0"/>
              </a:defRPr>
            </a:lvl7pPr>
            <a:lvl8pPr marL="3429000" indent="-228600" algn="ctr" defTabSz="957263" eaLnBrk="0" fontAlgn="base" hangingPunct="0">
              <a:spcBef>
                <a:spcPct val="0"/>
              </a:spcBef>
              <a:spcAft>
                <a:spcPct val="0"/>
              </a:spcAft>
              <a:defRPr sz="3600" b="1">
                <a:solidFill>
                  <a:schemeClr val="bg1"/>
                </a:solidFill>
                <a:latin typeface="Arial" charset="0"/>
                <a:cs typeface="Arial" charset="0"/>
              </a:defRPr>
            </a:lvl8pPr>
            <a:lvl9pPr marL="3886200" indent="-228600" algn="ctr" defTabSz="957263" eaLnBrk="0" fontAlgn="base" hangingPunct="0">
              <a:spcBef>
                <a:spcPct val="0"/>
              </a:spcBef>
              <a:spcAft>
                <a:spcPct val="0"/>
              </a:spcAft>
              <a:defRPr sz="3600" b="1">
                <a:solidFill>
                  <a:schemeClr val="bg1"/>
                </a:solidFill>
                <a:latin typeface="Arial" charset="0"/>
                <a:cs typeface="Arial" charset="0"/>
              </a:defRPr>
            </a:lvl9pPr>
          </a:lstStyle>
          <a:p>
            <a:pPr algn="l" eaLnBrk="1" hangingPunct="1">
              <a:defRPr/>
            </a:pPr>
            <a:fld id="{06BC6834-8F04-418E-B5FB-46E553668C01}" type="slidenum">
              <a:rPr lang="fr-FR" sz="1100" b="1" smtClean="0">
                <a:solidFill>
                  <a:schemeClr val="accent1"/>
                </a:solidFill>
                <a:latin typeface="+mn-lt"/>
                <a:ea typeface="Open Sans" panose="020B0606030504020204" pitchFamily="34" charset="0"/>
                <a:cs typeface="Open Sans" panose="020B0606030504020204" pitchFamily="34" charset="0"/>
              </a:rPr>
              <a:pPr algn="l" eaLnBrk="1" hangingPunct="1">
                <a:defRPr/>
              </a:pPr>
              <a:t>‹#›</a:t>
            </a:fld>
            <a:endParaRPr lang="fr-FR" sz="1000" b="1">
              <a:solidFill>
                <a:schemeClr val="accent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0998571"/>
      </p:ext>
    </p:extLst>
  </p:cSld>
  <p:clrMapOvr>
    <a:masterClrMapping/>
  </p:clrMapOvr>
  <p:extLst>
    <p:ext uri="{DCECCB84-F9BA-43D5-87BE-67443E8EF086}">
      <p15:sldGuideLst xmlns:p15="http://schemas.microsoft.com/office/powerpoint/2012/main">
        <p15:guide id="1" orient="horz" pos="4200">
          <p15:clr>
            <a:srgbClr val="FBAE40"/>
          </p15:clr>
        </p15:guide>
        <p15:guide id="2" pos="7272">
          <p15:clr>
            <a:srgbClr val="FBAE40"/>
          </p15:clr>
        </p15:guide>
        <p15:guide id="3" orient="horz" pos="120">
          <p15:clr>
            <a:srgbClr val="FBAE40"/>
          </p15:clr>
        </p15:guide>
        <p15:guide id="4" pos="408">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text on a black background&#10;&#10;Description automatically generated">
            <a:extLst>
              <a:ext uri="{FF2B5EF4-FFF2-40B4-BE49-F238E27FC236}">
                <a16:creationId xmlns:a16="http://schemas.microsoft.com/office/drawing/2014/main" id="{07CB3254-81BC-C44D-9F58-3F01E04E14FC}"/>
              </a:ext>
            </a:extLst>
          </p:cNvPr>
          <p:cNvPicPr>
            <a:picLocks noChangeAspect="1"/>
          </p:cNvPicPr>
          <p:nvPr userDrawn="1"/>
        </p:nvPicPr>
        <p:blipFill rotWithShape="1">
          <a:blip r:embed="rId3"/>
          <a:srcRect b="32401"/>
          <a:stretch/>
        </p:blipFill>
        <p:spPr>
          <a:xfrm>
            <a:off x="2703167" y="1513767"/>
            <a:ext cx="6785665" cy="2359734"/>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2AF359A6-AD2B-E340-B377-1A987514094B}"/>
              </a:ext>
            </a:extLst>
          </p:cNvPr>
          <p:cNvPicPr>
            <a:picLocks noChangeAspect="1"/>
          </p:cNvPicPr>
          <p:nvPr userDrawn="1"/>
        </p:nvPicPr>
        <p:blipFill rotWithShape="1">
          <a:blip r:embed="rId3"/>
          <a:srcRect t="64925"/>
          <a:stretch/>
        </p:blipFill>
        <p:spPr>
          <a:xfrm>
            <a:off x="554934" y="3873501"/>
            <a:ext cx="11082130" cy="1999640"/>
          </a:xfrm>
          <a:prstGeom prst="rect">
            <a:avLst/>
          </a:prstGeom>
        </p:spPr>
      </p:pic>
    </p:spTree>
    <p:extLst>
      <p:ext uri="{BB962C8B-B14F-4D97-AF65-F5344CB8AC3E}">
        <p14:creationId xmlns:p14="http://schemas.microsoft.com/office/powerpoint/2010/main" val="10982616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ntro Titl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0" y="2401888"/>
            <a:ext cx="12192000" cy="2211387"/>
          </a:xfrm>
        </p:spPr>
        <p:txBody>
          <a:bodyPr anchor="ctr">
            <a:normAutofit/>
          </a:bodyPr>
          <a:lstStyle>
            <a:lvl1pPr marL="0" indent="0" algn="ctr">
              <a:buNone/>
              <a:defRPr sz="5400" b="0">
                <a:solidFill>
                  <a:schemeClr val="bg2"/>
                </a:solidFill>
              </a:defRPr>
            </a:lvl1pPr>
          </a:lstStyle>
          <a:p>
            <a:pPr lvl="0"/>
            <a:r>
              <a:rPr lang="en-US"/>
              <a:t>Click to edit text</a:t>
            </a:r>
          </a:p>
        </p:txBody>
      </p:sp>
      <p:pic>
        <p:nvPicPr>
          <p:cNvPr id="7" name="Picture 6" descr="F:\Mantu\Arp 2020\Amaris rebranding\Batch-1\logo-pin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22436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ntro-titl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221414"/>
            <a:ext cx="12192000" cy="2211387"/>
          </a:xfrm>
        </p:spPr>
        <p:txBody>
          <a:bodyPr anchor="ctr">
            <a:normAutofit/>
          </a:bodyPr>
          <a:lstStyle>
            <a:lvl1pPr marL="0" indent="0" algn="ctr">
              <a:buNone/>
              <a:defRPr sz="5400" b="0">
                <a:solidFill>
                  <a:schemeClr val="bg2"/>
                </a:solidFill>
              </a:defRPr>
            </a:lvl1pPr>
          </a:lstStyle>
          <a:p>
            <a:pPr lvl="0"/>
            <a:r>
              <a:rPr lang="en-US"/>
              <a:t>Click to edit text</a:t>
            </a:r>
          </a:p>
        </p:txBody>
      </p:sp>
      <p:pic>
        <p:nvPicPr>
          <p:cNvPr id="5" name="Picture 2" descr="F:\Mantu\Arp 2020\Amaris rebranding\Batch-1\logo-pink-full.png">
            <a:extLst>
              <a:ext uri="{FF2B5EF4-FFF2-40B4-BE49-F238E27FC236}">
                <a16:creationId xmlns:a16="http://schemas.microsoft.com/office/drawing/2014/main" id="{EDFBBF49-9B65-41AF-9A18-8CCE71CEA43E}"/>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5069305" y="5654226"/>
            <a:ext cx="2053390" cy="8025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logo&#10;&#10;Description automatically generated">
            <a:extLst>
              <a:ext uri="{FF2B5EF4-FFF2-40B4-BE49-F238E27FC236}">
                <a16:creationId xmlns:a16="http://schemas.microsoft.com/office/drawing/2014/main" id="{AA05FC03-0BBD-446A-825D-BF2C2F4ECBD0}"/>
              </a:ext>
            </a:extLst>
          </p:cNvPr>
          <p:cNvPicPr>
            <a:picLocks noChangeAspect="1"/>
          </p:cNvPicPr>
          <p:nvPr userDrawn="1"/>
        </p:nvPicPr>
        <p:blipFill rotWithShape="1">
          <a:blip r:embed="rId3" cstate="print">
            <a:alphaModFix amt="13000"/>
            <a:extLst>
              <a:ext uri="{28A0092B-C50C-407E-A947-70E740481C1C}">
                <a14:useLocalDpi xmlns:a14="http://schemas.microsoft.com/office/drawing/2010/main"/>
              </a:ext>
            </a:extLst>
          </a:blip>
          <a:srcRect/>
          <a:stretch/>
        </p:blipFill>
        <p:spPr>
          <a:xfrm>
            <a:off x="8488906" y="1"/>
            <a:ext cx="3703093" cy="2237152"/>
          </a:xfrm>
          <a:prstGeom prst="rect">
            <a:avLst/>
          </a:prstGeom>
        </p:spPr>
      </p:pic>
    </p:spTree>
    <p:extLst>
      <p:ext uri="{BB962C8B-B14F-4D97-AF65-F5344CB8AC3E}">
        <p14:creationId xmlns:p14="http://schemas.microsoft.com/office/powerpoint/2010/main" val="249380408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C3D643-8B9C-4553-A6AD-E35529BE547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5"/>
          <p:cNvSpPr>
            <a:spLocks noGrp="1"/>
          </p:cNvSpPr>
          <p:nvPr>
            <p:ph type="body" sz="quarter" idx="23" hasCustomPrompt="1"/>
          </p:nvPr>
        </p:nvSpPr>
        <p:spPr>
          <a:xfrm>
            <a:off x="6596383" y="2601758"/>
            <a:ext cx="3825243" cy="314060"/>
          </a:xfrm>
          <a:noFill/>
          <a:effectLst/>
        </p:spPr>
        <p:txBody>
          <a:bodyPr anchor="b">
            <a:spAutoFit/>
          </a:bodyPr>
          <a:lstStyle>
            <a:lvl1pPr marL="0" indent="0">
              <a:lnSpc>
                <a:spcPct val="150000"/>
              </a:lnSpc>
              <a:buNone/>
              <a:defRPr>
                <a:solidFill>
                  <a:schemeClr val="accent1"/>
                </a:solidFill>
                <a:latin typeface="+mn-lt"/>
              </a:defRPr>
            </a:lvl1pPr>
            <a:lvl2pPr marL="457200" indent="0">
              <a:buFontTx/>
              <a:buNone/>
              <a:defRPr/>
            </a:lvl2pPr>
          </a:lstStyle>
          <a:p>
            <a:pPr lvl="0"/>
            <a:r>
              <a:rPr lang="en-US"/>
              <a:t>Edit your text</a:t>
            </a:r>
          </a:p>
        </p:txBody>
      </p:sp>
      <p:sp>
        <p:nvSpPr>
          <p:cNvPr id="18" name="Text Placeholder 15"/>
          <p:cNvSpPr>
            <a:spLocks noGrp="1"/>
          </p:cNvSpPr>
          <p:nvPr>
            <p:ph type="body" sz="quarter" idx="24" hasCustomPrompt="1"/>
          </p:nvPr>
        </p:nvSpPr>
        <p:spPr>
          <a:xfrm>
            <a:off x="6596383" y="3207236"/>
            <a:ext cx="3825243" cy="314060"/>
          </a:xfrm>
          <a:noFill/>
          <a:effectLst/>
        </p:spPr>
        <p:txBody>
          <a:bodyPr anchor="b">
            <a:spAutoFit/>
          </a:bodyPr>
          <a:lstStyle>
            <a:lvl1pPr marL="0" indent="0">
              <a:lnSpc>
                <a:spcPct val="150000"/>
              </a:lnSpc>
              <a:buNone/>
              <a:defRPr>
                <a:solidFill>
                  <a:schemeClr val="accent1"/>
                </a:solidFill>
                <a:latin typeface="+mn-lt"/>
              </a:defRPr>
            </a:lvl1pPr>
            <a:lvl2pPr marL="457200" indent="0">
              <a:buFontTx/>
              <a:buNone/>
              <a:defRPr/>
            </a:lvl2pPr>
          </a:lstStyle>
          <a:p>
            <a:pPr lvl="0"/>
            <a:r>
              <a:rPr lang="en-US"/>
              <a:t>Edit your text</a:t>
            </a:r>
          </a:p>
        </p:txBody>
      </p:sp>
      <p:sp>
        <p:nvSpPr>
          <p:cNvPr id="19" name="Text Placeholder 15"/>
          <p:cNvSpPr>
            <a:spLocks noGrp="1"/>
          </p:cNvSpPr>
          <p:nvPr>
            <p:ph type="body" sz="quarter" idx="25" hasCustomPrompt="1"/>
          </p:nvPr>
        </p:nvSpPr>
        <p:spPr>
          <a:xfrm>
            <a:off x="6596383" y="3812714"/>
            <a:ext cx="3825243" cy="314060"/>
          </a:xfrm>
          <a:noFill/>
          <a:effectLst/>
        </p:spPr>
        <p:txBody>
          <a:bodyPr anchor="b">
            <a:spAutoFit/>
          </a:bodyPr>
          <a:lstStyle>
            <a:lvl1pPr marL="0" indent="0">
              <a:lnSpc>
                <a:spcPct val="150000"/>
              </a:lnSpc>
              <a:buNone/>
              <a:defRPr>
                <a:solidFill>
                  <a:schemeClr val="accent1"/>
                </a:solidFill>
                <a:latin typeface="+mn-lt"/>
              </a:defRPr>
            </a:lvl1pPr>
            <a:lvl2pPr marL="457200" indent="0">
              <a:buFontTx/>
              <a:buNone/>
              <a:defRPr/>
            </a:lvl2pPr>
          </a:lstStyle>
          <a:p>
            <a:pPr lvl="0"/>
            <a:r>
              <a:rPr lang="en-US"/>
              <a:t>Edit your text</a:t>
            </a:r>
          </a:p>
        </p:txBody>
      </p:sp>
      <p:sp>
        <p:nvSpPr>
          <p:cNvPr id="20" name="Text Placeholder 15"/>
          <p:cNvSpPr>
            <a:spLocks noGrp="1"/>
          </p:cNvSpPr>
          <p:nvPr>
            <p:ph type="body" sz="quarter" idx="26" hasCustomPrompt="1"/>
          </p:nvPr>
        </p:nvSpPr>
        <p:spPr>
          <a:xfrm>
            <a:off x="6596383" y="4418192"/>
            <a:ext cx="3825243" cy="314060"/>
          </a:xfrm>
          <a:noFill/>
          <a:effectLst/>
        </p:spPr>
        <p:txBody>
          <a:bodyPr anchor="b">
            <a:spAutoFit/>
          </a:bodyPr>
          <a:lstStyle>
            <a:lvl1pPr marL="0" indent="0">
              <a:lnSpc>
                <a:spcPct val="150000"/>
              </a:lnSpc>
              <a:buNone/>
              <a:defRPr>
                <a:solidFill>
                  <a:schemeClr val="accent1"/>
                </a:solidFill>
                <a:latin typeface="+mn-lt"/>
              </a:defRPr>
            </a:lvl1pPr>
            <a:lvl2pPr marL="457200" indent="0">
              <a:buFontTx/>
              <a:buNone/>
              <a:defRPr/>
            </a:lvl2pPr>
          </a:lstStyle>
          <a:p>
            <a:pPr lvl="0"/>
            <a:r>
              <a:rPr lang="en-US"/>
              <a:t>Edit your text</a:t>
            </a:r>
          </a:p>
        </p:txBody>
      </p:sp>
      <p:sp>
        <p:nvSpPr>
          <p:cNvPr id="21" name="Text Placeholder 15"/>
          <p:cNvSpPr>
            <a:spLocks noGrp="1"/>
          </p:cNvSpPr>
          <p:nvPr>
            <p:ph type="body" sz="quarter" idx="27" hasCustomPrompt="1"/>
          </p:nvPr>
        </p:nvSpPr>
        <p:spPr>
          <a:xfrm>
            <a:off x="6596383" y="5023669"/>
            <a:ext cx="3825243" cy="314060"/>
          </a:xfrm>
          <a:noFill/>
          <a:effectLst/>
        </p:spPr>
        <p:txBody>
          <a:bodyPr anchor="b">
            <a:spAutoFit/>
          </a:bodyPr>
          <a:lstStyle>
            <a:lvl1pPr marL="0" indent="0">
              <a:lnSpc>
                <a:spcPct val="150000"/>
              </a:lnSpc>
              <a:buNone/>
              <a:defRPr>
                <a:solidFill>
                  <a:schemeClr val="accent1"/>
                </a:solidFill>
                <a:latin typeface="+mn-lt"/>
              </a:defRPr>
            </a:lvl1pPr>
            <a:lvl2pPr marL="457200" indent="0">
              <a:buFontTx/>
              <a:buNone/>
              <a:defRPr/>
            </a:lvl2pPr>
          </a:lstStyle>
          <a:p>
            <a:pPr lvl="0"/>
            <a:r>
              <a:rPr lang="en-US"/>
              <a:t>Edit your text</a:t>
            </a:r>
          </a:p>
        </p:txBody>
      </p:sp>
      <p:sp>
        <p:nvSpPr>
          <p:cNvPr id="16" name="Text Placeholder 48"/>
          <p:cNvSpPr>
            <a:spLocks noGrp="1"/>
          </p:cNvSpPr>
          <p:nvPr>
            <p:ph type="body" sz="quarter" idx="17" hasCustomPrompt="1"/>
          </p:nvPr>
        </p:nvSpPr>
        <p:spPr>
          <a:xfrm>
            <a:off x="6019336" y="1265939"/>
            <a:ext cx="4402290" cy="826893"/>
          </a:xfrm>
        </p:spPr>
        <p:txBody>
          <a:bodyPr anchor="ctr">
            <a:spAutoFit/>
          </a:bodyPr>
          <a:lstStyle>
            <a:lvl1pPr marL="0" indent="0" algn="l">
              <a:buNone/>
              <a:defRPr lang="en-US" sz="4400" b="0" kern="1200" dirty="0">
                <a:solidFill>
                  <a:schemeClr val="accent1"/>
                </a:solidFill>
                <a:latin typeface="+mj-lt"/>
                <a:ea typeface="+mn-ea"/>
                <a:cs typeface="+mn-cs"/>
              </a:defRPr>
            </a:lvl1pPr>
          </a:lstStyle>
          <a:p>
            <a:pPr lvl="0"/>
            <a:r>
              <a:rPr lang="en-CA"/>
              <a:t>Summary</a:t>
            </a:r>
            <a:endParaRPr lang="en-US"/>
          </a:p>
        </p:txBody>
      </p:sp>
      <p:sp>
        <p:nvSpPr>
          <p:cNvPr id="23" name="Text Placeholder 22"/>
          <p:cNvSpPr>
            <a:spLocks noGrp="1"/>
          </p:cNvSpPr>
          <p:nvPr>
            <p:ph type="body" sz="quarter" idx="28" hasCustomPrompt="1"/>
          </p:nvPr>
        </p:nvSpPr>
        <p:spPr>
          <a:xfrm>
            <a:off x="6019336" y="2366815"/>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1</a:t>
            </a:r>
          </a:p>
        </p:txBody>
      </p:sp>
      <p:sp>
        <p:nvSpPr>
          <p:cNvPr id="24" name="Text Placeholder 22"/>
          <p:cNvSpPr>
            <a:spLocks noGrp="1"/>
          </p:cNvSpPr>
          <p:nvPr>
            <p:ph type="body" sz="quarter" idx="29" hasCustomPrompt="1"/>
          </p:nvPr>
        </p:nvSpPr>
        <p:spPr>
          <a:xfrm>
            <a:off x="6019336" y="29640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2</a:t>
            </a:r>
          </a:p>
        </p:txBody>
      </p:sp>
      <p:sp>
        <p:nvSpPr>
          <p:cNvPr id="25" name="Text Placeholder 22"/>
          <p:cNvSpPr>
            <a:spLocks noGrp="1"/>
          </p:cNvSpPr>
          <p:nvPr>
            <p:ph type="body" sz="quarter" idx="30" hasCustomPrompt="1"/>
          </p:nvPr>
        </p:nvSpPr>
        <p:spPr>
          <a:xfrm>
            <a:off x="6019336" y="359330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3</a:t>
            </a:r>
          </a:p>
        </p:txBody>
      </p:sp>
      <p:sp>
        <p:nvSpPr>
          <p:cNvPr id="26" name="Text Placeholder 22"/>
          <p:cNvSpPr>
            <a:spLocks noGrp="1"/>
          </p:cNvSpPr>
          <p:nvPr>
            <p:ph type="body" sz="quarter" idx="31" hasCustomPrompt="1"/>
          </p:nvPr>
        </p:nvSpPr>
        <p:spPr>
          <a:xfrm>
            <a:off x="6019336" y="416971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4</a:t>
            </a:r>
          </a:p>
        </p:txBody>
      </p:sp>
      <p:sp>
        <p:nvSpPr>
          <p:cNvPr id="27" name="Text Placeholder 22"/>
          <p:cNvSpPr>
            <a:spLocks noGrp="1"/>
          </p:cNvSpPr>
          <p:nvPr>
            <p:ph type="body" sz="quarter" idx="32" hasCustomPrompt="1"/>
          </p:nvPr>
        </p:nvSpPr>
        <p:spPr>
          <a:xfrm>
            <a:off x="6019336" y="48066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5</a:t>
            </a:r>
          </a:p>
        </p:txBody>
      </p:sp>
      <p:grpSp>
        <p:nvGrpSpPr>
          <p:cNvPr id="9" name="Group 8">
            <a:extLst>
              <a:ext uri="{FF2B5EF4-FFF2-40B4-BE49-F238E27FC236}">
                <a16:creationId xmlns:a16="http://schemas.microsoft.com/office/drawing/2014/main" id="{A2A41A25-2509-4CC0-8800-9439AEB06C82}"/>
              </a:ext>
            </a:extLst>
          </p:cNvPr>
          <p:cNvGrpSpPr/>
          <p:nvPr userDrawn="1"/>
        </p:nvGrpSpPr>
        <p:grpSpPr>
          <a:xfrm>
            <a:off x="969594" y="973857"/>
            <a:ext cx="3968165" cy="5233461"/>
            <a:chOff x="1672252" y="1523902"/>
            <a:chExt cx="2833246" cy="3736660"/>
          </a:xfrm>
        </p:grpSpPr>
        <p:sp>
          <p:nvSpPr>
            <p:cNvPr id="4" name="Oval 3">
              <a:extLst>
                <a:ext uri="{FF2B5EF4-FFF2-40B4-BE49-F238E27FC236}">
                  <a16:creationId xmlns:a16="http://schemas.microsoft.com/office/drawing/2014/main" id="{EF481736-D9BE-47DE-B1BD-CE5D9ACF6D76}"/>
                </a:ext>
              </a:extLst>
            </p:cNvPr>
            <p:cNvSpPr/>
            <p:nvPr userDrawn="1"/>
          </p:nvSpPr>
          <p:spPr>
            <a:xfrm>
              <a:off x="1770374" y="1523902"/>
              <a:ext cx="1821194" cy="182119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83CFC3C-FD1B-476F-BF6A-DCD83FCB604F}"/>
                </a:ext>
              </a:extLst>
            </p:cNvPr>
            <p:cNvSpPr/>
            <p:nvPr userDrawn="1"/>
          </p:nvSpPr>
          <p:spPr>
            <a:xfrm>
              <a:off x="1928673" y="1726989"/>
              <a:ext cx="1770042" cy="177004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FE38570-50CC-44AF-A43F-4B42CAB8349F}"/>
                </a:ext>
              </a:extLst>
            </p:cNvPr>
            <p:cNvSpPr/>
            <p:nvPr userDrawn="1"/>
          </p:nvSpPr>
          <p:spPr>
            <a:xfrm>
              <a:off x="1672252" y="2427316"/>
              <a:ext cx="2833246" cy="283324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0C221F-1646-4765-989B-12230D358DA2}"/>
                </a:ext>
              </a:extLst>
            </p:cNvPr>
            <p:cNvSpPr/>
            <p:nvPr userDrawn="1"/>
          </p:nvSpPr>
          <p:spPr>
            <a:xfrm>
              <a:off x="2119745" y="4260508"/>
              <a:ext cx="311493" cy="3114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8B4514F-79E6-4CB6-90DA-A2BAB4F61241}"/>
                </a:ext>
              </a:extLst>
            </p:cNvPr>
            <p:cNvSpPr/>
            <p:nvPr userDrawn="1"/>
          </p:nvSpPr>
          <p:spPr>
            <a:xfrm>
              <a:off x="3955136" y="2203558"/>
              <a:ext cx="140832" cy="1408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36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D1F36C-BC35-DF43-BC8A-5E32B2383983}"/>
              </a:ext>
            </a:extLst>
          </p:cNvPr>
          <p:cNvSpPr/>
          <p:nvPr userDrawn="1"/>
        </p:nvSpPr>
        <p:spPr>
          <a:xfrm>
            <a:off x="1" y="1"/>
            <a:ext cx="216962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5880EBD-4920-C841-9337-54B67DF43E1B}"/>
              </a:ext>
            </a:extLst>
          </p:cNvPr>
          <p:cNvSpPr/>
          <p:nvPr userDrawn="1"/>
        </p:nvSpPr>
        <p:spPr>
          <a:xfrm>
            <a:off x="1821121" y="2001389"/>
            <a:ext cx="1153106" cy="1153106"/>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5750050" y="811479"/>
            <a:ext cx="5128954"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5750049" y="1906250"/>
            <a:ext cx="512895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Oval 17">
            <a:extLst>
              <a:ext uri="{FF2B5EF4-FFF2-40B4-BE49-F238E27FC236}">
                <a16:creationId xmlns:a16="http://schemas.microsoft.com/office/drawing/2014/main" id="{E61C539F-BEB8-634E-8F2D-EB92A819F6B5}"/>
              </a:ext>
            </a:extLst>
          </p:cNvPr>
          <p:cNvSpPr/>
          <p:nvPr userDrawn="1"/>
        </p:nvSpPr>
        <p:spPr>
          <a:xfrm>
            <a:off x="560166" y="143368"/>
            <a:ext cx="2291207" cy="2291207"/>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Oval 15">
            <a:extLst>
              <a:ext uri="{FF2B5EF4-FFF2-40B4-BE49-F238E27FC236}">
                <a16:creationId xmlns:a16="http://schemas.microsoft.com/office/drawing/2014/main" id="{DFEA3669-6164-B54B-A8F5-E5F6F1F080D9}"/>
              </a:ext>
            </a:extLst>
          </p:cNvPr>
          <p:cNvSpPr/>
          <p:nvPr userDrawn="1"/>
        </p:nvSpPr>
        <p:spPr>
          <a:xfrm>
            <a:off x="11853889" y="2335825"/>
            <a:ext cx="541156" cy="5411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3D216F-BE4F-3E46-A2D1-025B75006E43}"/>
              </a:ext>
            </a:extLst>
          </p:cNvPr>
          <p:cNvSpPr/>
          <p:nvPr userDrawn="1"/>
        </p:nvSpPr>
        <p:spPr>
          <a:xfrm>
            <a:off x="11898494" y="2396600"/>
            <a:ext cx="541156" cy="54115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1917905-C123-F94F-AD0B-7162F5F24A1B}"/>
              </a:ext>
            </a:extLst>
          </p:cNvPr>
          <p:cNvSpPr/>
          <p:nvPr userDrawn="1"/>
        </p:nvSpPr>
        <p:spPr>
          <a:xfrm>
            <a:off x="1248097" y="3396904"/>
            <a:ext cx="116957" cy="1169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72CE728-38FD-0646-A2E8-3ABCF0E0D767}"/>
              </a:ext>
            </a:extLst>
          </p:cNvPr>
          <p:cNvPicPr>
            <a:picLocks noChangeAspect="1"/>
          </p:cNvPicPr>
          <p:nvPr userDrawn="1"/>
        </p:nvPicPr>
        <p:blipFill>
          <a:blip r:embed="rId2"/>
          <a:stretch>
            <a:fillRect/>
          </a:stretch>
        </p:blipFill>
        <p:spPr>
          <a:xfrm flipH="1">
            <a:off x="0" y="5565293"/>
            <a:ext cx="4546948" cy="1323963"/>
          </a:xfrm>
          <a:prstGeom prst="rect">
            <a:avLst/>
          </a:prstGeom>
        </p:spPr>
      </p:pic>
      <p:sp>
        <p:nvSpPr>
          <p:cNvPr id="29" name="Oval 28">
            <a:extLst>
              <a:ext uri="{FF2B5EF4-FFF2-40B4-BE49-F238E27FC236}">
                <a16:creationId xmlns:a16="http://schemas.microsoft.com/office/drawing/2014/main" id="{DDBE380F-F3B0-5C42-BEE9-B504F1E18C27}"/>
              </a:ext>
            </a:extLst>
          </p:cNvPr>
          <p:cNvSpPr/>
          <p:nvPr userDrawn="1"/>
        </p:nvSpPr>
        <p:spPr>
          <a:xfrm>
            <a:off x="4381811" y="5775206"/>
            <a:ext cx="252819" cy="252819"/>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AE61BEA9-A86C-424E-9236-ABE797564ED6}"/>
              </a:ext>
            </a:extLst>
          </p:cNvPr>
          <p:cNvSpPr>
            <a:spLocks noGrp="1"/>
          </p:cNvSpPr>
          <p:nvPr>
            <p:ph type="pic" sz="quarter" idx="17"/>
          </p:nvPr>
        </p:nvSpPr>
        <p:spPr>
          <a:xfrm>
            <a:off x="447647" y="246536"/>
            <a:ext cx="2306847" cy="2306847"/>
          </a:xfrm>
          <a:prstGeom prst="ellipse">
            <a:avLst/>
          </a:prstGeom>
        </p:spPr>
        <p:txBody>
          <a:bodyPr/>
          <a:lstStyle/>
          <a:p>
            <a:endParaRPr lang="en-US"/>
          </a:p>
        </p:txBody>
      </p:sp>
      <p:sp>
        <p:nvSpPr>
          <p:cNvPr id="4" name="Picture Placeholder 3">
            <a:extLst>
              <a:ext uri="{FF2B5EF4-FFF2-40B4-BE49-F238E27FC236}">
                <a16:creationId xmlns:a16="http://schemas.microsoft.com/office/drawing/2014/main" id="{6B039459-D649-4280-AA90-7BE43B3C7003}"/>
              </a:ext>
            </a:extLst>
          </p:cNvPr>
          <p:cNvSpPr>
            <a:spLocks noGrp="1"/>
          </p:cNvSpPr>
          <p:nvPr>
            <p:ph type="pic" sz="quarter" idx="18"/>
          </p:nvPr>
        </p:nvSpPr>
        <p:spPr>
          <a:xfrm>
            <a:off x="1315277" y="2434575"/>
            <a:ext cx="3173817" cy="3173817"/>
          </a:xfrm>
          <a:prstGeom prst="chord">
            <a:avLst>
              <a:gd name="adj1" fmla="val 14943412"/>
              <a:gd name="adj2" fmla="val 6701468"/>
            </a:avLst>
          </a:prstGeom>
        </p:spPr>
        <p:txBody>
          <a:bodyPr/>
          <a:lstStyle/>
          <a:p>
            <a:endParaRPr lang="en-US"/>
          </a:p>
        </p:txBody>
      </p:sp>
      <p:sp>
        <p:nvSpPr>
          <p:cNvPr id="17" name="Slide Number Placeholder 1">
            <a:extLst>
              <a:ext uri="{FF2B5EF4-FFF2-40B4-BE49-F238E27FC236}">
                <a16:creationId xmlns:a16="http://schemas.microsoft.com/office/drawing/2014/main" id="{4E3B7E0B-9613-4AB8-AE61-A36B64224B2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04271534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334194"/>
          </a:xfrm>
        </p:spPr>
        <p:txBody>
          <a:bodyPr>
            <a:spAutoFit/>
          </a:bodyPr>
          <a:lstStyle>
            <a:lvl1pPr marL="0" indent="0">
              <a:lnSpc>
                <a:spcPct val="150000"/>
              </a:lnSpc>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r>
              <a:rPr lang="en-US"/>
              <a:t>Click icon to add picture</a:t>
            </a:r>
          </a:p>
        </p:txBody>
      </p:sp>
    </p:spTree>
    <p:extLst>
      <p:ext uri="{BB962C8B-B14F-4D97-AF65-F5344CB8AC3E}">
        <p14:creationId xmlns:p14="http://schemas.microsoft.com/office/powerpoint/2010/main" val="190546113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334194"/>
          </a:xfrm>
        </p:spPr>
        <p:txBody>
          <a:bodyPr>
            <a:spAutoFit/>
          </a:bodyPr>
          <a:lstStyle>
            <a:lvl1pPr marL="0" indent="0">
              <a:lnSpc>
                <a:spcPct val="150000"/>
              </a:lnSpc>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r>
              <a:rPr lang="en-US"/>
              <a:t>Click icon to add picture</a:t>
            </a:r>
          </a:p>
        </p:txBody>
      </p:sp>
    </p:spTree>
    <p:extLst>
      <p:ext uri="{BB962C8B-B14F-4D97-AF65-F5344CB8AC3E}">
        <p14:creationId xmlns:p14="http://schemas.microsoft.com/office/powerpoint/2010/main" val="59937257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334194"/>
          </a:xfrm>
        </p:spPr>
        <p:txBody>
          <a:bodyPr>
            <a:spAutoFit/>
          </a:bodyPr>
          <a:lstStyle>
            <a:lvl1pPr marL="0" indent="0">
              <a:lnSpc>
                <a:spcPct val="150000"/>
              </a:lnSpc>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r>
              <a:rPr lang="en-US"/>
              <a:t>Click icon to add picture</a:t>
            </a:r>
          </a:p>
        </p:txBody>
      </p:sp>
    </p:spTree>
    <p:extLst>
      <p:ext uri="{BB962C8B-B14F-4D97-AF65-F5344CB8AC3E}">
        <p14:creationId xmlns:p14="http://schemas.microsoft.com/office/powerpoint/2010/main" val="312529594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334194"/>
          </a:xfrm>
        </p:spPr>
        <p:txBody>
          <a:bodyPr>
            <a:spAutoFit/>
          </a:bodyPr>
          <a:lstStyle>
            <a:lvl1pPr marL="0" indent="0">
              <a:lnSpc>
                <a:spcPct val="150000"/>
              </a:lnSpc>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r>
              <a:rPr lang="en-US"/>
              <a:t>Click icon to add picture</a:t>
            </a:r>
          </a:p>
        </p:txBody>
      </p:sp>
    </p:spTree>
    <p:extLst>
      <p:ext uri="{BB962C8B-B14F-4D97-AF65-F5344CB8AC3E}">
        <p14:creationId xmlns:p14="http://schemas.microsoft.com/office/powerpoint/2010/main" val="63801070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5_Section Slide">
    <p:spTree>
      <p:nvGrpSpPr>
        <p:cNvPr id="1" name=""/>
        <p:cNvGrpSpPr/>
        <p:nvPr/>
      </p:nvGrpSpPr>
      <p:grpSpPr>
        <a:xfrm>
          <a:off x="0" y="0"/>
          <a:ext cx="0" cy="0"/>
          <a:chOff x="0" y="0"/>
          <a:chExt cx="0" cy="0"/>
        </a:xfrm>
      </p:grpSpPr>
      <p:sp>
        <p:nvSpPr>
          <p:cNvPr id="2" name="Rectangle 1"/>
          <p:cNvSpPr/>
          <p:nvPr userDrawn="1"/>
        </p:nvSpPr>
        <p:spPr>
          <a:xfrm>
            <a:off x="0" y="78580"/>
            <a:ext cx="12192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A0D0A76-DB1F-48A9-99AE-4CC98047FACE}"/>
              </a:ext>
            </a:extLst>
          </p:cNvPr>
          <p:cNvSpPr/>
          <p:nvPr userDrawn="1"/>
        </p:nvSpPr>
        <p:spPr>
          <a:xfrm>
            <a:off x="3264304" y="2347955"/>
            <a:ext cx="2319252" cy="23192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10;&#10;Description automatically generated">
            <a:extLst>
              <a:ext uri="{FF2B5EF4-FFF2-40B4-BE49-F238E27FC236}">
                <a16:creationId xmlns:a16="http://schemas.microsoft.com/office/drawing/2014/main" id="{968089A8-BE0F-4B4B-BCF8-86716189CF33}"/>
              </a:ext>
            </a:extLst>
          </p:cNvPr>
          <p:cNvPicPr>
            <a:picLocks noChangeAspect="1"/>
          </p:cNvPicPr>
          <p:nvPr userDrawn="1"/>
        </p:nvPicPr>
        <p:blipFill>
          <a:blip r:embed="rId2"/>
          <a:stretch>
            <a:fillRect/>
          </a:stretch>
        </p:blipFill>
        <p:spPr>
          <a:xfrm>
            <a:off x="-24938" y="0"/>
            <a:ext cx="12241876" cy="6886055"/>
          </a:xfrm>
          <a:prstGeom prst="rect">
            <a:avLst/>
          </a:prstGeom>
        </p:spPr>
      </p:pic>
      <p:sp>
        <p:nvSpPr>
          <p:cNvPr id="11" name="Oval 10">
            <a:extLst>
              <a:ext uri="{FF2B5EF4-FFF2-40B4-BE49-F238E27FC236}">
                <a16:creationId xmlns:a16="http://schemas.microsoft.com/office/drawing/2014/main" id="{F8FC5176-CC0F-46FF-8A5C-73042C4BB665}"/>
              </a:ext>
            </a:extLst>
          </p:cNvPr>
          <p:cNvSpPr/>
          <p:nvPr userDrawn="1"/>
        </p:nvSpPr>
        <p:spPr>
          <a:xfrm>
            <a:off x="3098469" y="3916496"/>
            <a:ext cx="1124534" cy="112453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401888"/>
            <a:ext cx="12241876" cy="2211387"/>
          </a:xfrm>
        </p:spPr>
        <p:txBody>
          <a:bodyPr anchor="ctr">
            <a:normAutofit/>
          </a:bodyPr>
          <a:lstStyle>
            <a:lvl1pPr marL="0" indent="0" algn="ctr">
              <a:buNone/>
              <a:defRPr sz="4400" b="0">
                <a:solidFill>
                  <a:schemeClr val="accent1"/>
                </a:solidFill>
              </a:defRPr>
            </a:lvl1pPr>
          </a:lstStyle>
          <a:p>
            <a:pPr lvl="0"/>
            <a:r>
              <a:rPr lang="en-US"/>
              <a:t>Click to edit text</a:t>
            </a:r>
          </a:p>
        </p:txBody>
      </p:sp>
    </p:spTree>
    <p:extLst>
      <p:ext uri="{BB962C8B-B14F-4D97-AF65-F5344CB8AC3E}">
        <p14:creationId xmlns:p14="http://schemas.microsoft.com/office/powerpoint/2010/main" val="426248194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4669787-AEB4-4D4D-9E41-020533DFDD29}"/>
              </a:ext>
            </a:extLst>
          </p:cNvPr>
          <p:cNvPicPr>
            <a:picLocks noChangeAspect="1"/>
          </p:cNvPicPr>
          <p:nvPr userDrawn="1"/>
        </p:nvPicPr>
        <p:blipFill rotWithShape="1">
          <a:blip r:embed="rId2"/>
          <a:srcRect l="31208" t="-2392" r="-7477" b="34996"/>
          <a:stretch/>
        </p:blipFill>
        <p:spPr>
          <a:xfrm>
            <a:off x="0" y="4711698"/>
            <a:ext cx="2428875" cy="2146302"/>
          </a:xfrm>
          <a:prstGeom prst="rect">
            <a:avLst/>
          </a:prstGeom>
        </p:spPr>
      </p:pic>
      <p:pic>
        <p:nvPicPr>
          <p:cNvPr id="1026" name="Picture 2" descr="F:\Mantu\Arp 2020\Amaris rebranding\Batch-1\e-7.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8321" b="61791"/>
          <a:stretch/>
        </p:blipFill>
        <p:spPr bwMode="auto">
          <a:xfrm>
            <a:off x="7110484" y="0"/>
            <a:ext cx="5081516" cy="26203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8" name="Title Placeholder 1"/>
          <p:cNvSpPr>
            <a:spLocks noGrp="1"/>
          </p:cNvSpPr>
          <p:nvPr>
            <p:ph type="title"/>
          </p:nvPr>
        </p:nvSpPr>
        <p:spPr>
          <a:xfrm>
            <a:off x="838200" y="365126"/>
            <a:ext cx="9861645" cy="535531"/>
          </a:xfrm>
          <a:prstGeom prst="rect">
            <a:avLst/>
          </a:prstGeom>
        </p:spPr>
        <p:txBody>
          <a:bodyPr vert="horz" lIns="91440" tIns="45720" rIns="91440" bIns="45720" rtlCol="0" anchor="t">
            <a:spAutoFit/>
          </a:bodyPr>
          <a:lstStyle/>
          <a:p>
            <a:r>
              <a:rPr lang="en-US"/>
              <a:t>Click to edit Master title style</a:t>
            </a:r>
          </a:p>
        </p:txBody>
      </p:sp>
      <p:sp>
        <p:nvSpPr>
          <p:cNvPr id="9" name="Content Placeholder 4"/>
          <p:cNvSpPr>
            <a:spLocks noGrp="1"/>
          </p:cNvSpPr>
          <p:nvPr>
            <p:ph sz="quarter" idx="10" hasCustomPrompt="1"/>
          </p:nvPr>
        </p:nvSpPr>
        <p:spPr>
          <a:xfrm>
            <a:off x="838200" y="1364510"/>
            <a:ext cx="986164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955740"/>
      </p:ext>
    </p:extLst>
  </p:cSld>
  <p:clrMapOvr>
    <a:masterClrMapping/>
  </p:clrMapOvr>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3" name="Rectangle 2"/>
          <p:cNvSpPr/>
          <p:nvPr userDrawn="1"/>
        </p:nvSpPr>
        <p:spPr>
          <a:xfrm>
            <a:off x="10317706" y="0"/>
            <a:ext cx="1874294"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9" descr="F:\Mantu\Arp 2020\Amaris rebranding\Batch-1\AC-rebranding-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20" name="Picture 8" descr="F:\Mantu\Arp 2020\Amaris rebranding\Batch-1\logo-blu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2EDDF937-EDD7-4D02-9A69-F79082368407}"/>
              </a:ext>
            </a:extLst>
          </p:cNvPr>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sp>
        <p:nvSpPr>
          <p:cNvPr id="12" name="Content Placeholder 4">
            <a:extLst>
              <a:ext uri="{FF2B5EF4-FFF2-40B4-BE49-F238E27FC236}">
                <a16:creationId xmlns:a16="http://schemas.microsoft.com/office/drawing/2014/main" id="{E4F63A49-672D-4806-823D-CF42A5749E59}"/>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picture containing drawing&#10;&#10;Description automatically generated">
            <a:extLst>
              <a:ext uri="{FF2B5EF4-FFF2-40B4-BE49-F238E27FC236}">
                <a16:creationId xmlns:a16="http://schemas.microsoft.com/office/drawing/2014/main" id="{1B2AF5FB-D2E0-4B24-8C76-FBFE285660FE}"/>
              </a:ext>
            </a:extLst>
          </p:cNvPr>
          <p:cNvPicPr>
            <a:picLocks noChangeAspect="1"/>
          </p:cNvPicPr>
          <p:nvPr userDrawn="1"/>
        </p:nvPicPr>
        <p:blipFill rotWithShape="1">
          <a:blip r:embed="rId4"/>
          <a:srcRect l="13151" t="-1" b="49517"/>
          <a:stretch/>
        </p:blipFill>
        <p:spPr>
          <a:xfrm>
            <a:off x="0" y="5171655"/>
            <a:ext cx="2901142" cy="1686346"/>
          </a:xfrm>
          <a:prstGeom prst="rect">
            <a:avLst/>
          </a:prstGeom>
        </p:spPr>
      </p:pic>
    </p:spTree>
    <p:extLst>
      <p:ext uri="{BB962C8B-B14F-4D97-AF65-F5344CB8AC3E}">
        <p14:creationId xmlns:p14="http://schemas.microsoft.com/office/powerpoint/2010/main" val="403751942"/>
      </p:ext>
    </p:extLst>
  </p:cSld>
  <p:clrMapOvr>
    <a:masterClrMapping/>
  </p:clrMapOvr>
  <p:extLst>
    <p:ext uri="{DCECCB84-F9BA-43D5-87BE-67443E8EF086}">
      <p15:sldGuideLst xmlns:p15="http://schemas.microsoft.com/office/powerpoint/2012/main"/>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4" name="Picture 3" descr="A picture containing lamp, holding&#10;&#10;Description automatically generated">
            <a:extLst>
              <a:ext uri="{FF2B5EF4-FFF2-40B4-BE49-F238E27FC236}">
                <a16:creationId xmlns:a16="http://schemas.microsoft.com/office/drawing/2014/main" id="{76F6A605-22EF-412C-8EE6-45E97275620D}"/>
              </a:ext>
            </a:extLst>
          </p:cNvPr>
          <p:cNvPicPr>
            <a:picLocks noChangeAspect="1"/>
          </p:cNvPicPr>
          <p:nvPr userDrawn="1"/>
        </p:nvPicPr>
        <p:blipFill rotWithShape="1">
          <a:blip r:embed="rId2"/>
          <a:srcRect t="64188"/>
          <a:stretch/>
        </p:blipFill>
        <p:spPr>
          <a:xfrm>
            <a:off x="0" y="5493490"/>
            <a:ext cx="3816546" cy="1364510"/>
          </a:xfrm>
          <a:prstGeom prst="rect">
            <a:avLst/>
          </a:prstGeom>
        </p:spPr>
      </p:pic>
      <p:sp>
        <p:nvSpPr>
          <p:cNvPr id="3" name="Rectangle 2"/>
          <p:cNvSpPr/>
          <p:nvPr userDrawn="1"/>
        </p:nvSpPr>
        <p:spPr>
          <a:xfrm>
            <a:off x="10317706" y="0"/>
            <a:ext cx="18742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pic>
        <p:nvPicPr>
          <p:cNvPr id="18" name="Picture 9" descr="F:\Mantu\Arp 2020\Amaris rebranding\Batch-1\AC-rebranding-1.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2" name="Picture 11" descr="F:\Mantu\Arp 2020\Amaris rebranding\Batch-1\logo-pink.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4">
            <a:extLst>
              <a:ext uri="{FF2B5EF4-FFF2-40B4-BE49-F238E27FC236}">
                <a16:creationId xmlns:a16="http://schemas.microsoft.com/office/drawing/2014/main" id="{BE0FB775-4A50-4C2A-92E4-30DFE317545B}"/>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685360"/>
      </p:ext>
    </p:extLst>
  </p:cSld>
  <p:clrMapOvr>
    <a:masterClrMapping/>
  </p:clrMapOvr>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Content Slide">
    <p:bg>
      <p:bgPr>
        <a:solidFill>
          <a:schemeClr val="bg1"/>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5" name="Content Placeholder 4"/>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102034136"/>
      </p:ext>
    </p:extLst>
  </p:cSld>
  <p:clrMapOvr>
    <a:masterClrMapping/>
  </p:clrMapOvr>
  <p:extLst>
    <p:ext uri="{DCECCB84-F9BA-43D5-87BE-67443E8EF086}">
      <p15:sldGuideLst xmlns:p15="http://schemas.microsoft.com/office/powerpoint/2012/main"/>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7_Content Slide">
    <p:bg>
      <p:bgPr>
        <a:solidFill>
          <a:schemeClr val="bg1"/>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1707" b="31707"/>
          <a:stretch/>
        </p:blipFill>
        <p:spPr bwMode="auto">
          <a:xfrm>
            <a:off x="-2" y="-2174488"/>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5" name="Content Placeholder 4"/>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92605028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3450A972-586D-FE42-A725-903E0411F32F}"/>
              </a:ext>
            </a:extLst>
          </p:cNvPr>
          <p:cNvSpPr/>
          <p:nvPr userDrawn="1"/>
        </p:nvSpPr>
        <p:spPr>
          <a:xfrm>
            <a:off x="2446286" y="869602"/>
            <a:ext cx="1196473" cy="119647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277077" y="1443798"/>
            <a:ext cx="6656534" cy="535531"/>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282290" y="2084182"/>
            <a:ext cx="6651322" cy="1640449"/>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L-Shape 20">
            <a:extLst>
              <a:ext uri="{FF2B5EF4-FFF2-40B4-BE49-F238E27FC236}">
                <a16:creationId xmlns:a16="http://schemas.microsoft.com/office/drawing/2014/main" id="{0AFB9BDE-885C-7D43-BBB2-63A5BF92107D}"/>
              </a:ext>
            </a:extLst>
          </p:cNvPr>
          <p:cNvSpPr/>
          <p:nvPr userDrawn="1"/>
        </p:nvSpPr>
        <p:spPr>
          <a:xfrm>
            <a:off x="3807802" y="5422762"/>
            <a:ext cx="629521" cy="629521"/>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L-Shape 21">
            <a:extLst>
              <a:ext uri="{FF2B5EF4-FFF2-40B4-BE49-F238E27FC236}">
                <a16:creationId xmlns:a16="http://schemas.microsoft.com/office/drawing/2014/main" id="{EE749879-FDF3-884D-9841-A437C098DA8F}"/>
              </a:ext>
            </a:extLst>
          </p:cNvPr>
          <p:cNvSpPr/>
          <p:nvPr userDrawn="1"/>
        </p:nvSpPr>
        <p:spPr>
          <a:xfrm>
            <a:off x="3879675" y="5516263"/>
            <a:ext cx="589122" cy="589122"/>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6" name="Oval 25">
            <a:extLst>
              <a:ext uri="{FF2B5EF4-FFF2-40B4-BE49-F238E27FC236}">
                <a16:creationId xmlns:a16="http://schemas.microsoft.com/office/drawing/2014/main" id="{3C3AB5B6-BBF7-564A-ACC9-68CD9ABB0CBD}"/>
              </a:ext>
            </a:extLst>
          </p:cNvPr>
          <p:cNvSpPr/>
          <p:nvPr userDrawn="1"/>
        </p:nvSpPr>
        <p:spPr>
          <a:xfrm>
            <a:off x="2947542" y="2684452"/>
            <a:ext cx="159255" cy="159255"/>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7AEC062-4ABE-184F-909F-D056337CA7E3}"/>
              </a:ext>
            </a:extLst>
          </p:cNvPr>
          <p:cNvSpPr/>
          <p:nvPr userDrawn="1"/>
        </p:nvSpPr>
        <p:spPr>
          <a:xfrm>
            <a:off x="634391" y="1529920"/>
            <a:ext cx="3214417" cy="32144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855725-F1D6-C448-BA04-E22EDA66FCCF}"/>
              </a:ext>
            </a:extLst>
          </p:cNvPr>
          <p:cNvSpPr/>
          <p:nvPr userDrawn="1"/>
        </p:nvSpPr>
        <p:spPr>
          <a:xfrm>
            <a:off x="11430000" y="1403467"/>
            <a:ext cx="375452" cy="375452"/>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
            <a:extLst>
              <a:ext uri="{FF2B5EF4-FFF2-40B4-BE49-F238E27FC236}">
                <a16:creationId xmlns:a16="http://schemas.microsoft.com/office/drawing/2014/main" id="{7206D2A7-F7B4-4253-B8F7-918D4EB4E0B5}"/>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49219257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_Content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61BB2DB4-8CF9-4D41-8F68-A919AAE527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0" name="Title Placeholder 1">
            <a:extLst>
              <a:ext uri="{FF2B5EF4-FFF2-40B4-BE49-F238E27FC236}">
                <a16:creationId xmlns:a16="http://schemas.microsoft.com/office/drawing/2014/main" id="{7C877734-DDD5-4BC9-BA27-D66BD058EF13}"/>
              </a:ext>
            </a:extLst>
          </p:cNvPr>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11" name="Content Placeholder 4">
            <a:extLst>
              <a:ext uri="{FF2B5EF4-FFF2-40B4-BE49-F238E27FC236}">
                <a16:creationId xmlns:a16="http://schemas.microsoft.com/office/drawing/2014/main" id="{BFD52A35-F336-41D2-81B2-079EA1EF2E4C}"/>
              </a:ext>
            </a:extLst>
          </p:cNvPr>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590374"/>
      </p:ext>
    </p:extLst>
  </p:cSld>
  <p:clrMapOvr>
    <a:masterClrMapping/>
  </p:clrMapOvr>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8_Content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61BB2DB4-8CF9-4D41-8F68-A919AAE5270D}"/>
              </a:ext>
            </a:extLst>
          </p:cNvPr>
          <p:cNvPicPr>
            <a:picLocks noChangeAspect="1"/>
          </p:cNvPicPr>
          <p:nvPr userDrawn="1"/>
        </p:nvPicPr>
        <p:blipFill rotWithShape="1">
          <a:blip r:embed="rId2"/>
          <a:srcRect b="23422"/>
          <a:stretch/>
        </p:blipFill>
        <p:spPr>
          <a:xfrm>
            <a:off x="0" y="0"/>
            <a:ext cx="12192000" cy="5251688"/>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0" name="Title Placeholder 1">
            <a:extLst>
              <a:ext uri="{FF2B5EF4-FFF2-40B4-BE49-F238E27FC236}">
                <a16:creationId xmlns:a16="http://schemas.microsoft.com/office/drawing/2014/main" id="{7C877734-DDD5-4BC9-BA27-D66BD058EF13}"/>
              </a:ext>
            </a:extLst>
          </p:cNvPr>
          <p:cNvSpPr>
            <a:spLocks noGrp="1"/>
          </p:cNvSpPr>
          <p:nvPr>
            <p:ph type="title"/>
          </p:nvPr>
        </p:nvSpPr>
        <p:spPr>
          <a:xfrm>
            <a:off x="2160000" y="1332000"/>
            <a:ext cx="6804546" cy="535531"/>
          </a:xfrm>
          <a:prstGeom prst="rect">
            <a:avLst/>
          </a:prstGeom>
        </p:spPr>
        <p:txBody>
          <a:bodyPr vert="horz" lIns="91440" tIns="45720" rIns="91440" bIns="45720" rtlCol="0" anchor="b">
            <a:spAutoFit/>
          </a:bodyPr>
          <a:lstStyle/>
          <a:p>
            <a:r>
              <a:rPr lang="en-US"/>
              <a:t>Click to edit Master title style</a:t>
            </a:r>
          </a:p>
        </p:txBody>
      </p:sp>
    </p:spTree>
    <p:extLst>
      <p:ext uri="{BB962C8B-B14F-4D97-AF65-F5344CB8AC3E}">
        <p14:creationId xmlns:p14="http://schemas.microsoft.com/office/powerpoint/2010/main" val="1514577898"/>
      </p:ext>
    </p:extLst>
  </p:cSld>
  <p:clrMapOvr>
    <a:masterClrMapping/>
  </p:clrMapOvr>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6_Content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61BB2DB4-8CF9-4D41-8F68-A919AAE5270D}"/>
              </a:ext>
            </a:extLst>
          </p:cNvPr>
          <p:cNvPicPr>
            <a:picLocks noChangeAspect="1"/>
          </p:cNvPicPr>
          <p:nvPr userDrawn="1"/>
        </p:nvPicPr>
        <p:blipFill rotWithShape="1">
          <a:blip r:embed="rId2"/>
          <a:srcRect l="3841" t="-25854" r="-3841" b="25854"/>
          <a:stretch/>
        </p:blipFill>
        <p:spPr>
          <a:xfrm>
            <a:off x="468352" y="-1773044"/>
            <a:ext cx="12192000" cy="6858000"/>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0" name="Title Placeholder 1">
            <a:extLst>
              <a:ext uri="{FF2B5EF4-FFF2-40B4-BE49-F238E27FC236}">
                <a16:creationId xmlns:a16="http://schemas.microsoft.com/office/drawing/2014/main" id="{7C877734-DDD5-4BC9-BA27-D66BD058EF13}"/>
              </a:ext>
            </a:extLst>
          </p:cNvPr>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11" name="Content Placeholder 4">
            <a:extLst>
              <a:ext uri="{FF2B5EF4-FFF2-40B4-BE49-F238E27FC236}">
                <a16:creationId xmlns:a16="http://schemas.microsoft.com/office/drawing/2014/main" id="{BFD52A35-F336-41D2-81B2-079EA1EF2E4C}"/>
              </a:ext>
            </a:extLst>
          </p:cNvPr>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969035"/>
      </p:ext>
    </p:extLst>
  </p:cSld>
  <p:clrMapOvr>
    <a:masterClrMapping/>
  </p:clrMapOvr>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7" name="Content Placeholder 4"/>
          <p:cNvSpPr>
            <a:spLocks noGrp="1"/>
          </p:cNvSpPr>
          <p:nvPr>
            <p:ph sz="quarter" idx="11" hasCustomPrompt="1"/>
          </p:nvPr>
        </p:nvSpPr>
        <p:spPr>
          <a:xfrm>
            <a:off x="6335233"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838200" y="365126"/>
            <a:ext cx="10591800" cy="535531"/>
          </a:xfrm>
          <a:prstGeom prst="rect">
            <a:avLst/>
          </a:prstGeom>
        </p:spPr>
        <p:txBody>
          <a:bodyPr vert="horz" lIns="91440" tIns="45720" rIns="91440" bIns="45720" rtlCol="0" anchor="t">
            <a:spAutoFit/>
          </a:bodyPr>
          <a:lstStyle/>
          <a:p>
            <a:r>
              <a:rPr lang="en-US"/>
              <a:t>Click to edit Master title style</a:t>
            </a:r>
          </a:p>
        </p:txBody>
      </p:sp>
    </p:spTree>
    <p:extLst>
      <p:ext uri="{BB962C8B-B14F-4D97-AF65-F5344CB8AC3E}">
        <p14:creationId xmlns:p14="http://schemas.microsoft.com/office/powerpoint/2010/main" val="1588415338"/>
      </p:ext>
    </p:extLst>
  </p:cSld>
  <p:clrMapOvr>
    <a:masterClrMapping/>
  </p:clrMapOvr>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Content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4" y="1458934"/>
            <a:ext cx="8975549" cy="535531"/>
          </a:xfrm>
          <a:prstGeom prst="rect">
            <a:avLst/>
          </a:prstGeom>
        </p:spPr>
        <p:txBody>
          <a:bodyPr vert="horz" lIns="91440" tIns="45720" rIns="91440" bIns="45720" rtlCol="0" anchor="b">
            <a:spAutoFit/>
          </a:bodyPr>
          <a:lstStyle>
            <a:lvl1pPr>
              <a:defRPr b="0"/>
            </a:lvl1pPr>
          </a:lstStyle>
          <a:p>
            <a:r>
              <a:rPr lang="en-US"/>
              <a:t>Click to edit master title style</a:t>
            </a:r>
          </a:p>
        </p:txBody>
      </p:sp>
      <p:sp>
        <p:nvSpPr>
          <p:cNvPr id="20" name="Text Placeholder 10">
            <a:extLst>
              <a:ext uri="{FF2B5EF4-FFF2-40B4-BE49-F238E27FC236}">
                <a16:creationId xmlns:a16="http://schemas.microsoft.com/office/drawing/2014/main" id="{1DA6FEA5-3670-4DB1-B348-8173FB9B7627}"/>
              </a:ext>
            </a:extLst>
          </p:cNvPr>
          <p:cNvSpPr>
            <a:spLocks noGrp="1"/>
          </p:cNvSpPr>
          <p:nvPr>
            <p:ph type="body" sz="quarter" idx="19" hasCustomPrompt="1"/>
          </p:nvPr>
        </p:nvSpPr>
        <p:spPr>
          <a:xfrm>
            <a:off x="75865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a:extLst>
              <a:ext uri="{FF2B5EF4-FFF2-40B4-BE49-F238E27FC236}">
                <a16:creationId xmlns:a16="http://schemas.microsoft.com/office/drawing/2014/main" id="{C2D0596D-62DC-4930-8507-EFE54F7E1451}"/>
              </a:ext>
            </a:extLst>
          </p:cNvPr>
          <p:cNvSpPr>
            <a:spLocks noGrp="1"/>
          </p:cNvSpPr>
          <p:nvPr>
            <p:ph type="body" sz="quarter" idx="20" hasCustomPrompt="1"/>
          </p:nvPr>
        </p:nvSpPr>
        <p:spPr>
          <a:xfrm>
            <a:off x="4126900"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Text Placeholder 10">
            <a:extLst>
              <a:ext uri="{FF2B5EF4-FFF2-40B4-BE49-F238E27FC236}">
                <a16:creationId xmlns:a16="http://schemas.microsoft.com/office/drawing/2014/main" id="{FB0E9ACF-4986-437F-8E4C-3BCD8A863406}"/>
              </a:ext>
            </a:extLst>
          </p:cNvPr>
          <p:cNvSpPr>
            <a:spLocks noGrp="1"/>
          </p:cNvSpPr>
          <p:nvPr>
            <p:ph type="body" sz="quarter" idx="21" hasCustomPrompt="1"/>
          </p:nvPr>
        </p:nvSpPr>
        <p:spPr>
          <a:xfrm>
            <a:off x="748683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Slide Number Placeholder 1">
            <a:extLst>
              <a:ext uri="{FF2B5EF4-FFF2-40B4-BE49-F238E27FC236}">
                <a16:creationId xmlns:a16="http://schemas.microsoft.com/office/drawing/2014/main" id="{9E539AA5-17E9-4396-8C9A-150776CF1F18}"/>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Text Placeholder 2">
            <a:extLst>
              <a:ext uri="{FF2B5EF4-FFF2-40B4-BE49-F238E27FC236}">
                <a16:creationId xmlns:a16="http://schemas.microsoft.com/office/drawing/2014/main" id="{8A7951E8-DBD5-4D00-8597-EF9FF1A0A5CE}"/>
              </a:ext>
            </a:extLst>
          </p:cNvPr>
          <p:cNvSpPr>
            <a:spLocks noGrp="1"/>
          </p:cNvSpPr>
          <p:nvPr>
            <p:ph type="body" sz="quarter" idx="22"/>
          </p:nvPr>
        </p:nvSpPr>
        <p:spPr>
          <a:xfrm>
            <a:off x="75922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0B8135DE-823E-43A1-B217-9F9B113A4252}"/>
              </a:ext>
            </a:extLst>
          </p:cNvPr>
          <p:cNvSpPr>
            <a:spLocks noGrp="1"/>
          </p:cNvSpPr>
          <p:nvPr>
            <p:ph type="body" sz="quarter" idx="23"/>
          </p:nvPr>
        </p:nvSpPr>
        <p:spPr>
          <a:xfrm>
            <a:off x="4127185"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E7A9DC30-8F0C-42F5-95B2-C941F080E42B}"/>
              </a:ext>
            </a:extLst>
          </p:cNvPr>
          <p:cNvSpPr>
            <a:spLocks noGrp="1"/>
          </p:cNvSpPr>
          <p:nvPr>
            <p:ph type="body" sz="quarter" idx="24"/>
          </p:nvPr>
        </p:nvSpPr>
        <p:spPr>
          <a:xfrm>
            <a:off x="748683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08907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946034" y="786063"/>
            <a:ext cx="4357113" cy="4357113"/>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D13798E-E1F4-9740-8859-F3F280594140}"/>
              </a:ext>
            </a:extLst>
          </p:cNvPr>
          <p:cNvSpPr/>
          <p:nvPr userDrawn="1"/>
        </p:nvSpPr>
        <p:spPr>
          <a:xfrm>
            <a:off x="9017844" y="4010525"/>
            <a:ext cx="3960217" cy="39602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2" name="Oval 11">
            <a:extLst>
              <a:ext uri="{FF2B5EF4-FFF2-40B4-BE49-F238E27FC236}">
                <a16:creationId xmlns:a16="http://schemas.microsoft.com/office/drawing/2014/main" id="{300AF1BF-14DE-2D4C-B1C6-95AC05FAF3CF}"/>
              </a:ext>
            </a:extLst>
          </p:cNvPr>
          <p:cNvSpPr/>
          <p:nvPr userDrawn="1"/>
        </p:nvSpPr>
        <p:spPr>
          <a:xfrm>
            <a:off x="8495600" y="6296770"/>
            <a:ext cx="852560" cy="852560"/>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8616579" y="6340512"/>
            <a:ext cx="797849" cy="79784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5" y="1731838"/>
            <a:ext cx="5658552"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758654" y="2826609"/>
            <a:ext cx="5658551"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7217832" y="944239"/>
            <a:ext cx="4198937" cy="4198937"/>
          </a:xfrm>
          <a:prstGeom prst="ellipse">
            <a:avLst/>
          </a:prstGeom>
        </p:spPr>
        <p:txBody>
          <a:bodyPr/>
          <a:lstStyle/>
          <a:p>
            <a:r>
              <a:rPr lang="en-US"/>
              <a:t>Click icon to add picture</a:t>
            </a:r>
          </a:p>
        </p:txBody>
      </p:sp>
      <p:sp>
        <p:nvSpPr>
          <p:cNvPr id="17" name="Slide Number Placeholder 1">
            <a:extLst>
              <a:ext uri="{FF2B5EF4-FFF2-40B4-BE49-F238E27FC236}">
                <a16:creationId xmlns:a16="http://schemas.microsoft.com/office/drawing/2014/main" id="{2FD52E0C-66C9-C54F-9D85-8B440804E56E}"/>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51496538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53143" y="1348680"/>
            <a:ext cx="4789679" cy="478967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sp>
        <p:nvSpPr>
          <p:cNvPr id="12" name="Oval 11">
            <a:extLst>
              <a:ext uri="{FF2B5EF4-FFF2-40B4-BE49-F238E27FC236}">
                <a16:creationId xmlns:a16="http://schemas.microsoft.com/office/drawing/2014/main" id="{300AF1BF-14DE-2D4C-B1C6-95AC05FAF3CF}"/>
              </a:ext>
            </a:extLst>
          </p:cNvPr>
          <p:cNvSpPr/>
          <p:nvPr userDrawn="1"/>
        </p:nvSpPr>
        <p:spPr>
          <a:xfrm>
            <a:off x="-301679" y="5159655"/>
            <a:ext cx="761585" cy="76158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172444" y="5297902"/>
            <a:ext cx="712712" cy="71271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lvl1pPr>
              <a:defRPr b="0"/>
            </a:lvl1p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EF8516CD-FAFB-654E-B730-DC51EBA3A4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97258" y="-21023"/>
            <a:ext cx="4005521" cy="1121162"/>
          </a:xfrm>
          <a:prstGeom prst="rect">
            <a:avLst/>
          </a:prstGeom>
        </p:spPr>
      </p:pic>
      <p:sp>
        <p:nvSpPr>
          <p:cNvPr id="18" name="Oval 17">
            <a:extLst>
              <a:ext uri="{FF2B5EF4-FFF2-40B4-BE49-F238E27FC236}">
                <a16:creationId xmlns:a16="http://schemas.microsoft.com/office/drawing/2014/main" id="{F1828629-23FB-5946-93ED-6863DB69FA70}"/>
              </a:ext>
            </a:extLst>
          </p:cNvPr>
          <p:cNvSpPr/>
          <p:nvPr userDrawn="1"/>
        </p:nvSpPr>
        <p:spPr>
          <a:xfrm>
            <a:off x="4169520" y="622044"/>
            <a:ext cx="255475" cy="25547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418011" y="1459756"/>
            <a:ext cx="3879247" cy="3879247"/>
          </a:xfrm>
          <a:prstGeom prst="ellipse">
            <a:avLst/>
          </a:prstGeom>
        </p:spPr>
        <p:txBody>
          <a:bodyPr/>
          <a:lstStyle/>
          <a:p>
            <a:r>
              <a:rPr lang="en-US"/>
              <a:t>Click icon to add picture</a:t>
            </a:r>
          </a:p>
        </p:txBody>
      </p:sp>
      <p:sp>
        <p:nvSpPr>
          <p:cNvPr id="20" name="Oval 19">
            <a:extLst>
              <a:ext uri="{FF2B5EF4-FFF2-40B4-BE49-F238E27FC236}">
                <a16:creationId xmlns:a16="http://schemas.microsoft.com/office/drawing/2014/main" id="{42399DFF-D005-EF43-8A51-2AE403C2E30D}"/>
              </a:ext>
            </a:extLst>
          </p:cNvPr>
          <p:cNvSpPr/>
          <p:nvPr userDrawn="1"/>
        </p:nvSpPr>
        <p:spPr>
          <a:xfrm>
            <a:off x="11430000" y="2605562"/>
            <a:ext cx="1520633" cy="1520633"/>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Oval 22">
            <a:extLst>
              <a:ext uri="{FF2B5EF4-FFF2-40B4-BE49-F238E27FC236}">
                <a16:creationId xmlns:a16="http://schemas.microsoft.com/office/drawing/2014/main" id="{1554D008-1E54-AA4F-887C-2DF6406BD7B2}"/>
              </a:ext>
            </a:extLst>
          </p:cNvPr>
          <p:cNvSpPr/>
          <p:nvPr userDrawn="1"/>
        </p:nvSpPr>
        <p:spPr>
          <a:xfrm>
            <a:off x="2309992" y="5601521"/>
            <a:ext cx="184801" cy="184801"/>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9" name="Slide Number Placeholder 1">
            <a:extLst>
              <a:ext uri="{FF2B5EF4-FFF2-40B4-BE49-F238E27FC236}">
                <a16:creationId xmlns:a16="http://schemas.microsoft.com/office/drawing/2014/main" id="{F934BFDC-AF66-4EA5-A17F-AAE0020A44F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71965777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0_Content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894F8E-A638-0948-88E3-983D7325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640958" cy="1479930"/>
          </a:xfrm>
          <a:prstGeom prst="rect">
            <a:avLst/>
          </a:prstGeom>
        </p:spPr>
      </p:pic>
      <p:sp>
        <p:nvSpPr>
          <p:cNvPr id="18" name="Oval 17">
            <a:extLst>
              <a:ext uri="{FF2B5EF4-FFF2-40B4-BE49-F238E27FC236}">
                <a16:creationId xmlns:a16="http://schemas.microsoft.com/office/drawing/2014/main" id="{E61C539F-BEB8-634E-8F2D-EB92A819F6B5}"/>
              </a:ext>
            </a:extLst>
          </p:cNvPr>
          <p:cNvSpPr/>
          <p:nvPr userDrawn="1"/>
        </p:nvSpPr>
        <p:spPr>
          <a:xfrm>
            <a:off x="-785266" y="796374"/>
            <a:ext cx="3881199" cy="388119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pic>
        <p:nvPicPr>
          <p:cNvPr id="19" name="Picture 18">
            <a:extLst>
              <a:ext uri="{FF2B5EF4-FFF2-40B4-BE49-F238E27FC236}">
                <a16:creationId xmlns:a16="http://schemas.microsoft.com/office/drawing/2014/main" id="{34867560-19B9-954D-9E4A-8C850F056DD3}"/>
              </a:ext>
            </a:extLst>
          </p:cNvPr>
          <p:cNvPicPr>
            <a:picLocks noChangeAspect="1"/>
          </p:cNvPicPr>
          <p:nvPr userDrawn="1"/>
        </p:nvPicPr>
        <p:blipFill>
          <a:blip r:embed="rId3"/>
          <a:stretch>
            <a:fillRect/>
          </a:stretch>
        </p:blipFill>
        <p:spPr>
          <a:xfrm>
            <a:off x="-14044" y="5524657"/>
            <a:ext cx="4736866" cy="1379264"/>
          </a:xfrm>
          <a:prstGeom prst="rect">
            <a:avLst/>
          </a:prstGeom>
        </p:spPr>
      </p:pic>
      <p:sp>
        <p:nvSpPr>
          <p:cNvPr id="21" name="Oval 20">
            <a:extLst>
              <a:ext uri="{FF2B5EF4-FFF2-40B4-BE49-F238E27FC236}">
                <a16:creationId xmlns:a16="http://schemas.microsoft.com/office/drawing/2014/main" id="{0AFB9BDE-885C-7D43-BBB2-63A5BF92107D}"/>
              </a:ext>
            </a:extLst>
          </p:cNvPr>
          <p:cNvSpPr/>
          <p:nvPr userDrawn="1"/>
        </p:nvSpPr>
        <p:spPr>
          <a:xfrm>
            <a:off x="808759" y="-184007"/>
            <a:ext cx="513172" cy="513172"/>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Oval 21">
            <a:extLst>
              <a:ext uri="{FF2B5EF4-FFF2-40B4-BE49-F238E27FC236}">
                <a16:creationId xmlns:a16="http://schemas.microsoft.com/office/drawing/2014/main" id="{EE749879-FDF3-884D-9841-A437C098DA8F}"/>
              </a:ext>
            </a:extLst>
          </p:cNvPr>
          <p:cNvSpPr/>
          <p:nvPr userDrawn="1"/>
        </p:nvSpPr>
        <p:spPr>
          <a:xfrm>
            <a:off x="936008" y="-145239"/>
            <a:ext cx="480240" cy="4802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Picture Placeholder 12">
            <a:extLst>
              <a:ext uri="{FF2B5EF4-FFF2-40B4-BE49-F238E27FC236}">
                <a16:creationId xmlns:a16="http://schemas.microsoft.com/office/drawing/2014/main" id="{D41D0C95-7693-3446-A861-3D22E368518E}"/>
              </a:ext>
            </a:extLst>
          </p:cNvPr>
          <p:cNvSpPr>
            <a:spLocks noGrp="1"/>
          </p:cNvSpPr>
          <p:nvPr>
            <p:ph type="pic" sz="quarter" idx="12"/>
          </p:nvPr>
        </p:nvSpPr>
        <p:spPr>
          <a:xfrm>
            <a:off x="-944010" y="877675"/>
            <a:ext cx="3900716" cy="3900716"/>
          </a:xfrm>
          <a:prstGeom prst="chord">
            <a:avLst>
              <a:gd name="adj1" fmla="val 14317417"/>
              <a:gd name="adj2" fmla="val 7259014"/>
            </a:avLst>
          </a:prstGeom>
        </p:spPr>
        <p:txBody>
          <a:bodyPr/>
          <a:lstStyle/>
          <a:p>
            <a:r>
              <a:rPr lang="en-US"/>
              <a:t>Click icon to add picture</a:t>
            </a:r>
          </a:p>
        </p:txBody>
      </p:sp>
      <p:sp>
        <p:nvSpPr>
          <p:cNvPr id="12" name="L-Shape 11">
            <a:extLst>
              <a:ext uri="{FF2B5EF4-FFF2-40B4-BE49-F238E27FC236}">
                <a16:creationId xmlns:a16="http://schemas.microsoft.com/office/drawing/2014/main" id="{76ABB2C2-B641-B348-9B81-2158DDF2FE3E}"/>
              </a:ext>
            </a:extLst>
          </p:cNvPr>
          <p:cNvSpPr/>
          <p:nvPr userDrawn="1"/>
        </p:nvSpPr>
        <p:spPr>
          <a:xfrm flipH="1">
            <a:off x="11287565" y="5060515"/>
            <a:ext cx="539766" cy="539766"/>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L-Shape 12">
            <a:extLst>
              <a:ext uri="{FF2B5EF4-FFF2-40B4-BE49-F238E27FC236}">
                <a16:creationId xmlns:a16="http://schemas.microsoft.com/office/drawing/2014/main" id="{7F02BC1F-55A6-5849-B34F-F6CCA8AD37B5}"/>
              </a:ext>
            </a:extLst>
          </p:cNvPr>
          <p:cNvSpPr/>
          <p:nvPr userDrawn="1"/>
        </p:nvSpPr>
        <p:spPr>
          <a:xfrm flipH="1">
            <a:off x="11359438" y="5154015"/>
            <a:ext cx="505127" cy="505127"/>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Slide Number Placeholder 1">
            <a:extLst>
              <a:ext uri="{FF2B5EF4-FFF2-40B4-BE49-F238E27FC236}">
                <a16:creationId xmlns:a16="http://schemas.microsoft.com/office/drawing/2014/main" id="{71B40054-094D-4F99-B9DD-D03D6613A2FE}"/>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20" name="Title Placeholder 1">
            <a:extLst>
              <a:ext uri="{FF2B5EF4-FFF2-40B4-BE49-F238E27FC236}">
                <a16:creationId xmlns:a16="http://schemas.microsoft.com/office/drawing/2014/main" id="{4476D4AE-735B-4A3B-A1AE-513CAF2C5D02}"/>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p>
            <a:r>
              <a:rPr lang="en-US"/>
              <a:t>Click to edit master title style</a:t>
            </a:r>
          </a:p>
        </p:txBody>
      </p:sp>
      <p:sp>
        <p:nvSpPr>
          <p:cNvPr id="24" name="Text Placeholder 10">
            <a:extLst>
              <a:ext uri="{FF2B5EF4-FFF2-40B4-BE49-F238E27FC236}">
                <a16:creationId xmlns:a16="http://schemas.microsoft.com/office/drawing/2014/main" id="{74FFB89D-1354-4A70-BFB5-0E123AE3E3A8}"/>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913423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1_Conten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D1F36C-BC35-DF43-BC8A-5E32B2383983}"/>
              </a:ext>
            </a:extLst>
          </p:cNvPr>
          <p:cNvSpPr/>
          <p:nvPr userDrawn="1"/>
        </p:nvSpPr>
        <p:spPr>
          <a:xfrm>
            <a:off x="1" y="1"/>
            <a:ext cx="216962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5880EBD-4920-C841-9337-54B67DF43E1B}"/>
              </a:ext>
            </a:extLst>
          </p:cNvPr>
          <p:cNvSpPr/>
          <p:nvPr userDrawn="1"/>
        </p:nvSpPr>
        <p:spPr>
          <a:xfrm>
            <a:off x="1821121" y="2001389"/>
            <a:ext cx="1153106" cy="1153106"/>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5750050" y="811479"/>
            <a:ext cx="5128954"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5750049" y="1906250"/>
            <a:ext cx="512895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Oval 17">
            <a:extLst>
              <a:ext uri="{FF2B5EF4-FFF2-40B4-BE49-F238E27FC236}">
                <a16:creationId xmlns:a16="http://schemas.microsoft.com/office/drawing/2014/main" id="{E61C539F-BEB8-634E-8F2D-EB92A819F6B5}"/>
              </a:ext>
            </a:extLst>
          </p:cNvPr>
          <p:cNvSpPr/>
          <p:nvPr userDrawn="1"/>
        </p:nvSpPr>
        <p:spPr>
          <a:xfrm>
            <a:off x="560166" y="143368"/>
            <a:ext cx="2291207" cy="2291207"/>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Oval 15">
            <a:extLst>
              <a:ext uri="{FF2B5EF4-FFF2-40B4-BE49-F238E27FC236}">
                <a16:creationId xmlns:a16="http://schemas.microsoft.com/office/drawing/2014/main" id="{DFEA3669-6164-B54B-A8F5-E5F6F1F080D9}"/>
              </a:ext>
            </a:extLst>
          </p:cNvPr>
          <p:cNvSpPr/>
          <p:nvPr userDrawn="1"/>
        </p:nvSpPr>
        <p:spPr>
          <a:xfrm>
            <a:off x="11853889" y="2335825"/>
            <a:ext cx="541156" cy="5411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3D216F-BE4F-3E46-A2D1-025B75006E43}"/>
              </a:ext>
            </a:extLst>
          </p:cNvPr>
          <p:cNvSpPr/>
          <p:nvPr userDrawn="1"/>
        </p:nvSpPr>
        <p:spPr>
          <a:xfrm>
            <a:off x="11898494" y="2396600"/>
            <a:ext cx="541156" cy="54115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1917905-C123-F94F-AD0B-7162F5F24A1B}"/>
              </a:ext>
            </a:extLst>
          </p:cNvPr>
          <p:cNvSpPr/>
          <p:nvPr userDrawn="1"/>
        </p:nvSpPr>
        <p:spPr>
          <a:xfrm>
            <a:off x="1248097" y="3396904"/>
            <a:ext cx="116957" cy="1169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72CE728-38FD-0646-A2E8-3ABCF0E0D767}"/>
              </a:ext>
            </a:extLst>
          </p:cNvPr>
          <p:cNvPicPr>
            <a:picLocks noChangeAspect="1"/>
          </p:cNvPicPr>
          <p:nvPr userDrawn="1"/>
        </p:nvPicPr>
        <p:blipFill>
          <a:blip r:embed="rId2"/>
          <a:stretch>
            <a:fillRect/>
          </a:stretch>
        </p:blipFill>
        <p:spPr>
          <a:xfrm flipH="1">
            <a:off x="0" y="5565293"/>
            <a:ext cx="4546948" cy="1323963"/>
          </a:xfrm>
          <a:prstGeom prst="rect">
            <a:avLst/>
          </a:prstGeom>
        </p:spPr>
      </p:pic>
      <p:sp>
        <p:nvSpPr>
          <p:cNvPr id="29" name="Oval 28">
            <a:extLst>
              <a:ext uri="{FF2B5EF4-FFF2-40B4-BE49-F238E27FC236}">
                <a16:creationId xmlns:a16="http://schemas.microsoft.com/office/drawing/2014/main" id="{DDBE380F-F3B0-5C42-BEE9-B504F1E18C27}"/>
              </a:ext>
            </a:extLst>
          </p:cNvPr>
          <p:cNvSpPr/>
          <p:nvPr userDrawn="1"/>
        </p:nvSpPr>
        <p:spPr>
          <a:xfrm>
            <a:off x="4381811" y="5775206"/>
            <a:ext cx="252819" cy="252819"/>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AE61BEA9-A86C-424E-9236-ABE797564ED6}"/>
              </a:ext>
            </a:extLst>
          </p:cNvPr>
          <p:cNvSpPr>
            <a:spLocks noGrp="1"/>
          </p:cNvSpPr>
          <p:nvPr>
            <p:ph type="pic" sz="quarter" idx="17"/>
          </p:nvPr>
        </p:nvSpPr>
        <p:spPr>
          <a:xfrm>
            <a:off x="447647" y="246536"/>
            <a:ext cx="2306847" cy="2306847"/>
          </a:xfrm>
          <a:prstGeom prst="ellipse">
            <a:avLst/>
          </a:prstGeom>
        </p:spPr>
        <p:txBody>
          <a:bodyPr/>
          <a:lstStyle/>
          <a:p>
            <a:r>
              <a:rPr lang="en-US"/>
              <a:t>Click icon to add picture</a:t>
            </a:r>
          </a:p>
        </p:txBody>
      </p:sp>
      <p:sp>
        <p:nvSpPr>
          <p:cNvPr id="4" name="Picture Placeholder 3">
            <a:extLst>
              <a:ext uri="{FF2B5EF4-FFF2-40B4-BE49-F238E27FC236}">
                <a16:creationId xmlns:a16="http://schemas.microsoft.com/office/drawing/2014/main" id="{6B039459-D649-4280-AA90-7BE43B3C7003}"/>
              </a:ext>
            </a:extLst>
          </p:cNvPr>
          <p:cNvSpPr>
            <a:spLocks noGrp="1"/>
          </p:cNvSpPr>
          <p:nvPr>
            <p:ph type="pic" sz="quarter" idx="18"/>
          </p:nvPr>
        </p:nvSpPr>
        <p:spPr>
          <a:xfrm>
            <a:off x="1315277" y="2434575"/>
            <a:ext cx="3173817" cy="3173817"/>
          </a:xfrm>
          <a:prstGeom prst="chord">
            <a:avLst>
              <a:gd name="adj1" fmla="val 14943412"/>
              <a:gd name="adj2" fmla="val 6701468"/>
            </a:avLst>
          </a:prstGeom>
        </p:spPr>
        <p:txBody>
          <a:bodyPr/>
          <a:lstStyle/>
          <a:p>
            <a:r>
              <a:rPr lang="en-US"/>
              <a:t>Click icon to add picture</a:t>
            </a:r>
          </a:p>
        </p:txBody>
      </p:sp>
      <p:sp>
        <p:nvSpPr>
          <p:cNvPr id="17" name="Slide Number Placeholder 1">
            <a:extLst>
              <a:ext uri="{FF2B5EF4-FFF2-40B4-BE49-F238E27FC236}">
                <a16:creationId xmlns:a16="http://schemas.microsoft.com/office/drawing/2014/main" id="{4E3B7E0B-9613-4AB8-AE61-A36B64224B2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1186660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2_Content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3450A972-586D-FE42-A725-903E0411F32F}"/>
              </a:ext>
            </a:extLst>
          </p:cNvPr>
          <p:cNvSpPr/>
          <p:nvPr userDrawn="1"/>
        </p:nvSpPr>
        <p:spPr>
          <a:xfrm>
            <a:off x="2446286" y="869602"/>
            <a:ext cx="1196473" cy="119647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277077" y="1443798"/>
            <a:ext cx="6656534" cy="535531"/>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282290" y="2084182"/>
            <a:ext cx="6651322" cy="1640449"/>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L-Shape 20">
            <a:extLst>
              <a:ext uri="{FF2B5EF4-FFF2-40B4-BE49-F238E27FC236}">
                <a16:creationId xmlns:a16="http://schemas.microsoft.com/office/drawing/2014/main" id="{0AFB9BDE-885C-7D43-BBB2-63A5BF92107D}"/>
              </a:ext>
            </a:extLst>
          </p:cNvPr>
          <p:cNvSpPr/>
          <p:nvPr userDrawn="1"/>
        </p:nvSpPr>
        <p:spPr>
          <a:xfrm>
            <a:off x="3807802" y="5422762"/>
            <a:ext cx="629521" cy="629521"/>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L-Shape 21">
            <a:extLst>
              <a:ext uri="{FF2B5EF4-FFF2-40B4-BE49-F238E27FC236}">
                <a16:creationId xmlns:a16="http://schemas.microsoft.com/office/drawing/2014/main" id="{EE749879-FDF3-884D-9841-A437C098DA8F}"/>
              </a:ext>
            </a:extLst>
          </p:cNvPr>
          <p:cNvSpPr/>
          <p:nvPr userDrawn="1"/>
        </p:nvSpPr>
        <p:spPr>
          <a:xfrm>
            <a:off x="3879675" y="5516263"/>
            <a:ext cx="589122" cy="589122"/>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6" name="Oval 25">
            <a:extLst>
              <a:ext uri="{FF2B5EF4-FFF2-40B4-BE49-F238E27FC236}">
                <a16:creationId xmlns:a16="http://schemas.microsoft.com/office/drawing/2014/main" id="{3C3AB5B6-BBF7-564A-ACC9-68CD9ABB0CBD}"/>
              </a:ext>
            </a:extLst>
          </p:cNvPr>
          <p:cNvSpPr/>
          <p:nvPr userDrawn="1"/>
        </p:nvSpPr>
        <p:spPr>
          <a:xfrm>
            <a:off x="2947542" y="2684452"/>
            <a:ext cx="159255" cy="159255"/>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7AEC062-4ABE-184F-909F-D056337CA7E3}"/>
              </a:ext>
            </a:extLst>
          </p:cNvPr>
          <p:cNvSpPr/>
          <p:nvPr userDrawn="1"/>
        </p:nvSpPr>
        <p:spPr>
          <a:xfrm>
            <a:off x="634391" y="1529920"/>
            <a:ext cx="3214417" cy="32144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855725-F1D6-C448-BA04-E22EDA66FCCF}"/>
              </a:ext>
            </a:extLst>
          </p:cNvPr>
          <p:cNvSpPr/>
          <p:nvPr userDrawn="1"/>
        </p:nvSpPr>
        <p:spPr>
          <a:xfrm>
            <a:off x="11430000" y="1403467"/>
            <a:ext cx="375452" cy="375452"/>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
            <a:extLst>
              <a:ext uri="{FF2B5EF4-FFF2-40B4-BE49-F238E27FC236}">
                <a16:creationId xmlns:a16="http://schemas.microsoft.com/office/drawing/2014/main" id="{7206D2A7-F7B4-4253-B8F7-918D4EB4E0B5}"/>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21353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 Slide">
    <p:spTree>
      <p:nvGrpSpPr>
        <p:cNvPr id="1" name=""/>
        <p:cNvGrpSpPr/>
        <p:nvPr/>
      </p:nvGrpSpPr>
      <p:grpSpPr>
        <a:xfrm>
          <a:off x="0" y="0"/>
          <a:ext cx="0" cy="0"/>
          <a:chOff x="0" y="0"/>
          <a:chExt cx="0" cy="0"/>
        </a:xfrm>
      </p:grpSpPr>
      <p:sp>
        <p:nvSpPr>
          <p:cNvPr id="8" name="Oval 7"/>
          <p:cNvSpPr/>
          <p:nvPr userDrawn="1"/>
        </p:nvSpPr>
        <p:spPr>
          <a:xfrm>
            <a:off x="3886019" y="170121"/>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hasCustomPrompt="1"/>
          </p:nvPr>
        </p:nvSpPr>
        <p:spPr>
          <a:xfrm>
            <a:off x="5755872" y="2968846"/>
            <a:ext cx="5674128" cy="1435586"/>
          </a:xfrm>
        </p:spPr>
        <p:txBody>
          <a:bodyPr>
            <a:spAutoFit/>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630940"/>
            <a:ext cx="5674129" cy="978729"/>
          </a:xfrm>
          <a:prstGeom prst="rect">
            <a:avLst/>
          </a:prstGeom>
        </p:spPr>
        <p:txBody>
          <a:bodyPr vert="horz" lIns="91440" tIns="45720" rIns="91440" bIns="45720" rtlCol="0" anchor="b">
            <a:sp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678760" y="1258431"/>
            <a:ext cx="4427966" cy="4557283"/>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0" name="Picture 9" descr="A picture containing monitor&#10;&#10;Description automatically generated">
            <a:extLst>
              <a:ext uri="{FF2B5EF4-FFF2-40B4-BE49-F238E27FC236}">
                <a16:creationId xmlns:a16="http://schemas.microsoft.com/office/drawing/2014/main" id="{7DC044EA-306F-487B-AF06-9F9E4F7945BC}"/>
              </a:ext>
            </a:extLst>
          </p:cNvPr>
          <p:cNvPicPr>
            <a:picLocks noChangeAspect="1"/>
          </p:cNvPicPr>
          <p:nvPr userDrawn="1"/>
        </p:nvPicPr>
        <p:blipFill>
          <a:blip r:embed="rId2"/>
          <a:stretch>
            <a:fillRect/>
          </a:stretch>
        </p:blipFill>
        <p:spPr>
          <a:xfrm>
            <a:off x="5281254" y="5688966"/>
            <a:ext cx="762312" cy="762312"/>
          </a:xfrm>
          <a:prstGeom prst="rect">
            <a:avLst/>
          </a:prstGeom>
        </p:spPr>
      </p:pic>
    </p:spTree>
    <p:extLst>
      <p:ext uri="{BB962C8B-B14F-4D97-AF65-F5344CB8AC3E}">
        <p14:creationId xmlns:p14="http://schemas.microsoft.com/office/powerpoint/2010/main" val="172022258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3_Content Slide">
    <p:spTree>
      <p:nvGrpSpPr>
        <p:cNvPr id="1" name=""/>
        <p:cNvGrpSpPr/>
        <p:nvPr/>
      </p:nvGrpSpPr>
      <p:grpSpPr>
        <a:xfrm>
          <a:off x="0" y="0"/>
          <a:ext cx="0" cy="0"/>
          <a:chOff x="0" y="0"/>
          <a:chExt cx="0" cy="0"/>
        </a:xfrm>
      </p:grpSpPr>
      <p:sp>
        <p:nvSpPr>
          <p:cNvPr id="8" name="Oval 7"/>
          <p:cNvSpPr/>
          <p:nvPr userDrawn="1"/>
        </p:nvSpPr>
        <p:spPr>
          <a:xfrm>
            <a:off x="3886019" y="170121"/>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hasCustomPrompt="1"/>
          </p:nvPr>
        </p:nvSpPr>
        <p:spPr>
          <a:xfrm>
            <a:off x="5755872" y="2968846"/>
            <a:ext cx="5674128" cy="1435586"/>
          </a:xfrm>
        </p:spPr>
        <p:txBody>
          <a:bodyPr>
            <a:spAutoFit/>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630940"/>
            <a:ext cx="5674129" cy="978729"/>
          </a:xfrm>
          <a:prstGeom prst="rect">
            <a:avLst/>
          </a:prstGeom>
        </p:spPr>
        <p:txBody>
          <a:bodyPr vert="horz" lIns="91440" tIns="45720" rIns="91440" bIns="45720" rtlCol="0" anchor="b">
            <a:sp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678760" y="1258431"/>
            <a:ext cx="4427966" cy="4557283"/>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0" name="Picture 9" descr="A picture containing monitor&#10;&#10;Description automatically generated">
            <a:extLst>
              <a:ext uri="{FF2B5EF4-FFF2-40B4-BE49-F238E27FC236}">
                <a16:creationId xmlns:a16="http://schemas.microsoft.com/office/drawing/2014/main" id="{7DC044EA-306F-487B-AF06-9F9E4F7945BC}"/>
              </a:ext>
            </a:extLst>
          </p:cNvPr>
          <p:cNvPicPr>
            <a:picLocks noChangeAspect="1"/>
          </p:cNvPicPr>
          <p:nvPr userDrawn="1"/>
        </p:nvPicPr>
        <p:blipFill>
          <a:blip r:embed="rId2"/>
          <a:stretch>
            <a:fillRect/>
          </a:stretch>
        </p:blipFill>
        <p:spPr>
          <a:xfrm>
            <a:off x="5281254" y="5688966"/>
            <a:ext cx="762312" cy="762312"/>
          </a:xfrm>
          <a:prstGeom prst="rect">
            <a:avLst/>
          </a:prstGeom>
        </p:spPr>
      </p:pic>
    </p:spTree>
    <p:extLst>
      <p:ext uri="{BB962C8B-B14F-4D97-AF65-F5344CB8AC3E}">
        <p14:creationId xmlns:p14="http://schemas.microsoft.com/office/powerpoint/2010/main" val="359195806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4_Content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A573937-E631-49D7-9DCA-1AF5EF68F071}"/>
              </a:ext>
            </a:extLst>
          </p:cNvPr>
          <p:cNvSpPr/>
          <p:nvPr userDrawn="1"/>
        </p:nvSpPr>
        <p:spPr>
          <a:xfrm>
            <a:off x="5997363" y="4945173"/>
            <a:ext cx="1408002" cy="14080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p:cNvSpPr>
            <a:spLocks noGrp="1"/>
          </p:cNvSpPr>
          <p:nvPr>
            <p:ph type="title" hasCustomPrompt="1"/>
          </p:nvPr>
        </p:nvSpPr>
        <p:spPr>
          <a:xfrm>
            <a:off x="376672" y="602219"/>
            <a:ext cx="4109603" cy="978931"/>
          </a:xfrm>
          <a:prstGeom prst="rect">
            <a:avLst/>
          </a:prstGeom>
        </p:spPr>
        <p:txBody>
          <a:bodyPr vert="horz" lIns="91440" tIns="45720" rIns="91440" bIns="45720" rtlCol="0" anchor="t">
            <a:spAutoFit/>
          </a:bodyPr>
          <a:lstStyle/>
          <a:p>
            <a:r>
              <a:rPr lang="en-US"/>
              <a:t>Click to edit master title style</a:t>
            </a:r>
          </a:p>
        </p:txBody>
      </p:sp>
      <p:sp>
        <p:nvSpPr>
          <p:cNvPr id="13" name="Text Placeholder 10"/>
          <p:cNvSpPr>
            <a:spLocks noGrp="1"/>
          </p:cNvSpPr>
          <p:nvPr>
            <p:ph type="body" sz="quarter" idx="16" hasCustomPrompt="1"/>
          </p:nvPr>
        </p:nvSpPr>
        <p:spPr>
          <a:xfrm>
            <a:off x="376672" y="1752601"/>
            <a:ext cx="4123878"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20"/>
          <p:cNvSpPr>
            <a:spLocks noGrp="1"/>
          </p:cNvSpPr>
          <p:nvPr>
            <p:ph type="pic" sz="quarter" idx="19"/>
          </p:nvPr>
        </p:nvSpPr>
        <p:spPr>
          <a:xfrm>
            <a:off x="6533037" y="295619"/>
            <a:ext cx="3040340" cy="3063218"/>
          </a:xfrm>
          <a:prstGeom prst="ellipse">
            <a:avLst/>
          </a:prstGeom>
        </p:spPr>
        <p:txBody>
          <a:bodyPr/>
          <a:lstStyle/>
          <a:p>
            <a:r>
              <a:rPr lang="en-US"/>
              <a:t>Click icon to add picture</a:t>
            </a:r>
          </a:p>
        </p:txBody>
      </p:sp>
      <p:sp>
        <p:nvSpPr>
          <p:cNvPr id="23" name="Picture Placeholder 22"/>
          <p:cNvSpPr>
            <a:spLocks noGrp="1"/>
          </p:cNvSpPr>
          <p:nvPr>
            <p:ph type="pic" sz="quarter" idx="20"/>
          </p:nvPr>
        </p:nvSpPr>
        <p:spPr>
          <a:xfrm>
            <a:off x="7599322" y="3499164"/>
            <a:ext cx="2618730" cy="2638436"/>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Picture Placeholder 3">
            <a:extLst>
              <a:ext uri="{FF2B5EF4-FFF2-40B4-BE49-F238E27FC236}">
                <a16:creationId xmlns:a16="http://schemas.microsoft.com/office/drawing/2014/main" id="{84915639-F99A-4DA1-B792-8A11D7C7A1CA}"/>
              </a:ext>
            </a:extLst>
          </p:cNvPr>
          <p:cNvSpPr>
            <a:spLocks noGrp="1"/>
          </p:cNvSpPr>
          <p:nvPr>
            <p:ph type="pic" sz="quarter" idx="18"/>
          </p:nvPr>
        </p:nvSpPr>
        <p:spPr>
          <a:xfrm>
            <a:off x="9767334" y="774948"/>
            <a:ext cx="3629402" cy="3629402"/>
          </a:xfrm>
          <a:prstGeom prst="chord">
            <a:avLst>
              <a:gd name="adj1" fmla="val 4166329"/>
              <a:gd name="adj2" fmla="val 17414542"/>
            </a:avLst>
          </a:prstGeom>
        </p:spPr>
        <p:txBody>
          <a:bodyPr/>
          <a:lstStyle/>
          <a:p>
            <a:r>
              <a:rPr lang="en-US"/>
              <a:t>Click icon to add picture</a:t>
            </a:r>
          </a:p>
        </p:txBody>
      </p:sp>
      <p:sp>
        <p:nvSpPr>
          <p:cNvPr id="15" name="Picture Placeholder 22">
            <a:extLst>
              <a:ext uri="{FF2B5EF4-FFF2-40B4-BE49-F238E27FC236}">
                <a16:creationId xmlns:a16="http://schemas.microsoft.com/office/drawing/2014/main" id="{250BB155-05ED-4CEB-9810-3F9792918A7B}"/>
              </a:ext>
            </a:extLst>
          </p:cNvPr>
          <p:cNvSpPr>
            <a:spLocks noGrp="1"/>
          </p:cNvSpPr>
          <p:nvPr>
            <p:ph type="pic" sz="quarter" idx="21"/>
          </p:nvPr>
        </p:nvSpPr>
        <p:spPr>
          <a:xfrm>
            <a:off x="4786635" y="2878580"/>
            <a:ext cx="2618730" cy="2638436"/>
          </a:xfrm>
          <a:prstGeom prst="ellipse">
            <a:avLst/>
          </a:prstGeom>
        </p:spPr>
        <p:txBody>
          <a:bodyPr/>
          <a:lstStyle/>
          <a:p>
            <a:r>
              <a:rPr lang="en-US"/>
              <a:t>Click icon to add picture</a:t>
            </a:r>
          </a:p>
        </p:txBody>
      </p:sp>
      <p:sp>
        <p:nvSpPr>
          <p:cNvPr id="11" name="Oval 10">
            <a:extLst>
              <a:ext uri="{FF2B5EF4-FFF2-40B4-BE49-F238E27FC236}">
                <a16:creationId xmlns:a16="http://schemas.microsoft.com/office/drawing/2014/main" id="{2640EFE5-6D6B-4405-8709-B033A3787FE2}"/>
              </a:ext>
            </a:extLst>
          </p:cNvPr>
          <p:cNvSpPr/>
          <p:nvPr userDrawn="1"/>
        </p:nvSpPr>
        <p:spPr>
          <a:xfrm>
            <a:off x="8692938" y="238021"/>
            <a:ext cx="2019404" cy="2019404"/>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762447"/>
      </p:ext>
    </p:extLst>
  </p:cSld>
  <p:clrMapOvr>
    <a:masterClrMapping/>
  </p:clrMapOvr>
  <p:extLst>
    <p:ext uri="{DCECCB84-F9BA-43D5-87BE-67443E8EF086}">
      <p15:sldGuideLst xmlns:p15="http://schemas.microsoft.com/office/powerpoint/2012/main">
        <p15:guide id="3" orient="horz" pos="120">
          <p15:clr>
            <a:srgbClr val="FBAE40"/>
          </p15:clr>
        </p15:guide>
        <p15:guide id="4" pos="408">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Rectangle 11">
            <a:extLst>
              <a:ext uri="{FF2B5EF4-FFF2-40B4-BE49-F238E27FC236}">
                <a16:creationId xmlns:a16="http://schemas.microsoft.com/office/drawing/2014/main" id="{A81820E4-6EAB-4321-A1FC-74E7706578C8}"/>
              </a:ext>
            </a:extLst>
          </p:cNvPr>
          <p:cNvSpPr/>
          <p:nvPr userDrawn="1"/>
        </p:nvSpPr>
        <p:spPr>
          <a:xfrm>
            <a:off x="7437388" y="835987"/>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grpSp>
        <p:nvGrpSpPr>
          <p:cNvPr id="20" name="Group 19">
            <a:extLst>
              <a:ext uri="{FF2B5EF4-FFF2-40B4-BE49-F238E27FC236}">
                <a16:creationId xmlns:a16="http://schemas.microsoft.com/office/drawing/2014/main" id="{8911FC13-CB39-45A4-9489-023B93B34051}"/>
              </a:ext>
            </a:extLst>
          </p:cNvPr>
          <p:cNvGrpSpPr/>
          <p:nvPr userDrawn="1"/>
        </p:nvGrpSpPr>
        <p:grpSpPr>
          <a:xfrm>
            <a:off x="1623237" y="1269747"/>
            <a:ext cx="8945526" cy="4599425"/>
            <a:chOff x="2183111" y="1269747"/>
            <a:chExt cx="7992246" cy="4599425"/>
          </a:xfrm>
        </p:grpSpPr>
        <p:sp>
          <p:nvSpPr>
            <p:cNvPr id="11" name="Rectangle 10">
              <a:extLst>
                <a:ext uri="{FF2B5EF4-FFF2-40B4-BE49-F238E27FC236}">
                  <a16:creationId xmlns:a16="http://schemas.microsoft.com/office/drawing/2014/main" id="{1926E942-05CD-485C-9163-DEC9765AF10D}"/>
                </a:ext>
              </a:extLst>
            </p:cNvPr>
            <p:cNvSpPr/>
            <p:nvPr userDrawn="1"/>
          </p:nvSpPr>
          <p:spPr>
            <a:xfrm>
              <a:off x="6387184" y="1269748"/>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2183111" y="1269747"/>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1913860" y="4316022"/>
            <a:ext cx="3668232" cy="292709"/>
          </a:xfrm>
        </p:spPr>
        <p:txBody>
          <a:bodyPr anchor="b">
            <a:spAutoFit/>
          </a:bodyPr>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1922150" y="4737572"/>
            <a:ext cx="923925" cy="923925"/>
          </a:xfrm>
          <a:prstGeom prst="ellipse">
            <a:avLst/>
          </a:prstGeom>
        </p:spPr>
        <p:txBody>
          <a:bodyPr>
            <a:normAutofit/>
          </a:bodyPr>
          <a:lstStyle>
            <a:lvl1pPr marL="0" indent="0" algn="ctr">
              <a:buNone/>
              <a:defRPr sz="1100"/>
            </a:lvl1pPr>
          </a:lstStyle>
          <a:p>
            <a:r>
              <a:rPr lang="en-US"/>
              <a:t>Click icon to add picture</a:t>
            </a:r>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2972792"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2972792"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27" name="Text Placeholder 18">
            <a:extLst>
              <a:ext uri="{FF2B5EF4-FFF2-40B4-BE49-F238E27FC236}">
                <a16:creationId xmlns:a16="http://schemas.microsoft.com/office/drawing/2014/main" id="{F3FE2D22-D44F-4BB2-BF71-ED57745305CB}"/>
              </a:ext>
            </a:extLst>
          </p:cNvPr>
          <p:cNvSpPr>
            <a:spLocks noGrp="1"/>
          </p:cNvSpPr>
          <p:nvPr>
            <p:ph type="body" sz="quarter" idx="20" hasCustomPrompt="1"/>
          </p:nvPr>
        </p:nvSpPr>
        <p:spPr>
          <a:xfrm>
            <a:off x="6609908" y="4316022"/>
            <a:ext cx="3668232" cy="292709"/>
          </a:xfrm>
        </p:spPr>
        <p:txBody>
          <a:bodyPr anchor="b">
            <a:spAutoFit/>
          </a:bodyPr>
          <a:lstStyle>
            <a:lvl1pPr>
              <a:defRPr i="1"/>
            </a:lvl1pPr>
          </a:lstStyle>
          <a:p>
            <a:pPr lvl="0"/>
            <a:r>
              <a:rPr lang="vi-VN"/>
              <a:t>“</a:t>
            </a:r>
            <a:r>
              <a:rPr lang="en-US"/>
              <a:t>Click to edit Master text styles</a:t>
            </a:r>
            <a:r>
              <a:rPr lang="vi-VN"/>
              <a:t>”</a:t>
            </a:r>
            <a:endParaRPr lang="en-US"/>
          </a:p>
        </p:txBody>
      </p:sp>
      <p:sp>
        <p:nvSpPr>
          <p:cNvPr id="28" name="Picture Placeholder 22">
            <a:extLst>
              <a:ext uri="{FF2B5EF4-FFF2-40B4-BE49-F238E27FC236}">
                <a16:creationId xmlns:a16="http://schemas.microsoft.com/office/drawing/2014/main" id="{77D2C901-145A-4E3E-B7D4-694D5F5FC637}"/>
              </a:ext>
            </a:extLst>
          </p:cNvPr>
          <p:cNvSpPr>
            <a:spLocks noGrp="1"/>
          </p:cNvSpPr>
          <p:nvPr>
            <p:ph type="pic" sz="quarter" idx="21"/>
          </p:nvPr>
        </p:nvSpPr>
        <p:spPr>
          <a:xfrm>
            <a:off x="6618198" y="4737572"/>
            <a:ext cx="923925" cy="923925"/>
          </a:xfrm>
          <a:prstGeom prst="ellipse">
            <a:avLst/>
          </a:prstGeom>
        </p:spPr>
        <p:txBody>
          <a:bodyPr>
            <a:normAutofit/>
          </a:bodyPr>
          <a:lstStyle>
            <a:lvl1pPr marL="0" indent="0" algn="ctr">
              <a:buNone/>
              <a:defRPr sz="1100"/>
            </a:lvl1pPr>
          </a:lstStyle>
          <a:p>
            <a:r>
              <a:rPr lang="en-US"/>
              <a:t>Click icon to add picture</a:t>
            </a:r>
          </a:p>
        </p:txBody>
      </p:sp>
      <p:sp>
        <p:nvSpPr>
          <p:cNvPr id="29" name="Text Placeholder 10">
            <a:extLst>
              <a:ext uri="{FF2B5EF4-FFF2-40B4-BE49-F238E27FC236}">
                <a16:creationId xmlns:a16="http://schemas.microsoft.com/office/drawing/2014/main" id="{D30ABB47-4FA8-4EC4-B6BF-7C8D2AA74256}"/>
              </a:ext>
            </a:extLst>
          </p:cNvPr>
          <p:cNvSpPr>
            <a:spLocks noGrp="1"/>
          </p:cNvSpPr>
          <p:nvPr>
            <p:ph type="body" sz="quarter" idx="22" hasCustomPrompt="1"/>
          </p:nvPr>
        </p:nvSpPr>
        <p:spPr>
          <a:xfrm>
            <a:off x="7668840"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0" name="Text Placeholder 10">
            <a:extLst>
              <a:ext uri="{FF2B5EF4-FFF2-40B4-BE49-F238E27FC236}">
                <a16:creationId xmlns:a16="http://schemas.microsoft.com/office/drawing/2014/main" id="{5AFBE2E0-A6CB-4241-A8ED-58AA4F82B270}"/>
              </a:ext>
            </a:extLst>
          </p:cNvPr>
          <p:cNvSpPr>
            <a:spLocks noGrp="1"/>
          </p:cNvSpPr>
          <p:nvPr>
            <p:ph type="body" sz="quarter" idx="23" hasCustomPrompt="1"/>
          </p:nvPr>
        </p:nvSpPr>
        <p:spPr>
          <a:xfrm>
            <a:off x="7668840"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3513497557"/>
      </p:ext>
    </p:extLst>
  </p:cSld>
  <p:clrMapOvr>
    <a:masterClrMapping/>
  </p:clrMapOvr>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8382669" y="1026518"/>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11" name="Rectangle 10">
            <a:extLst>
              <a:ext uri="{FF2B5EF4-FFF2-40B4-BE49-F238E27FC236}">
                <a16:creationId xmlns:a16="http://schemas.microsoft.com/office/drawing/2014/main" id="{1926E942-05CD-485C-9163-DEC9765AF10D}"/>
              </a:ext>
            </a:extLst>
          </p:cNvPr>
          <p:cNvSpPr/>
          <p:nvPr userDrawn="1"/>
        </p:nvSpPr>
        <p:spPr>
          <a:xfrm>
            <a:off x="4240195"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484584"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BAEA59-EC69-4AE6-B6E0-6E3DF532AA11}"/>
              </a:ext>
            </a:extLst>
          </p:cNvPr>
          <p:cNvSpPr/>
          <p:nvPr userDrawn="1"/>
        </p:nvSpPr>
        <p:spPr>
          <a:xfrm>
            <a:off x="7995806"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a:stretch>
            <a:fillRect/>
          </a:stretch>
        </p:blipFill>
        <p:spPr>
          <a:xfrm>
            <a:off x="699318" y="864191"/>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userDrawn="1">
            <p:ph type="body" sz="quarter" idx="10" hasCustomPrompt="1"/>
          </p:nvPr>
        </p:nvSpPr>
        <p:spPr>
          <a:xfrm>
            <a:off x="784784"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userDrawn="1">
            <p:ph type="pic" sz="quarter" idx="12"/>
          </p:nvPr>
        </p:nvSpPr>
        <p:spPr>
          <a:xfrm>
            <a:off x="726359" y="4807867"/>
            <a:ext cx="923925" cy="923925"/>
          </a:xfrm>
          <a:prstGeom prst="ellipse">
            <a:avLst/>
          </a:prstGeom>
        </p:spPr>
        <p:txBody>
          <a:bodyPr>
            <a:normAutofit/>
          </a:bodyPr>
          <a:lstStyle>
            <a:lvl1pPr marL="0" indent="0" algn="ctr">
              <a:buNone/>
              <a:defRPr sz="1100"/>
            </a:lvl1pPr>
          </a:lstStyle>
          <a:p>
            <a:r>
              <a:rPr lang="en-US"/>
              <a:t>Click icon to add picture</a:t>
            </a:r>
          </a:p>
        </p:txBody>
      </p:sp>
      <p:sp>
        <p:nvSpPr>
          <p:cNvPr id="25" name="Text Placeholder 10">
            <a:extLst>
              <a:ext uri="{FF2B5EF4-FFF2-40B4-BE49-F238E27FC236}">
                <a16:creationId xmlns:a16="http://schemas.microsoft.com/office/drawing/2014/main" id="{9E054ED0-96D0-46A9-9FE3-E07175564752}"/>
              </a:ext>
            </a:extLst>
          </p:cNvPr>
          <p:cNvSpPr>
            <a:spLocks noGrp="1"/>
          </p:cNvSpPr>
          <p:nvPr userDrawn="1">
            <p:ph type="body" sz="quarter" idx="17" hasCustomPrompt="1"/>
          </p:nvPr>
        </p:nvSpPr>
        <p:spPr>
          <a:xfrm>
            <a:off x="1765933"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userDrawn="1">
            <p:ph type="body" sz="quarter" idx="19" hasCustomPrompt="1"/>
          </p:nvPr>
        </p:nvSpPr>
        <p:spPr>
          <a:xfrm>
            <a:off x="1765933"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2" name="Text Placeholder 18">
            <a:extLst>
              <a:ext uri="{FF2B5EF4-FFF2-40B4-BE49-F238E27FC236}">
                <a16:creationId xmlns:a16="http://schemas.microsoft.com/office/drawing/2014/main" id="{A8CA84A4-3B10-44D5-9D3B-6CD266D7DAB0}"/>
              </a:ext>
            </a:extLst>
          </p:cNvPr>
          <p:cNvSpPr>
            <a:spLocks noGrp="1"/>
          </p:cNvSpPr>
          <p:nvPr>
            <p:ph type="body" sz="quarter" idx="20" hasCustomPrompt="1"/>
          </p:nvPr>
        </p:nvSpPr>
        <p:spPr>
          <a:xfrm>
            <a:off x="453270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3" name="Picture Placeholder 22">
            <a:extLst>
              <a:ext uri="{FF2B5EF4-FFF2-40B4-BE49-F238E27FC236}">
                <a16:creationId xmlns:a16="http://schemas.microsoft.com/office/drawing/2014/main" id="{B4FB7C61-8A16-4BC8-AA24-7A4C488E742D}"/>
              </a:ext>
            </a:extLst>
          </p:cNvPr>
          <p:cNvSpPr>
            <a:spLocks noGrp="1"/>
          </p:cNvSpPr>
          <p:nvPr>
            <p:ph type="pic" sz="quarter" idx="21"/>
          </p:nvPr>
        </p:nvSpPr>
        <p:spPr>
          <a:xfrm>
            <a:off x="4474281" y="4807867"/>
            <a:ext cx="923925" cy="923925"/>
          </a:xfrm>
          <a:prstGeom prst="ellipse">
            <a:avLst/>
          </a:prstGeom>
        </p:spPr>
        <p:txBody>
          <a:bodyPr>
            <a:normAutofit/>
          </a:bodyPr>
          <a:lstStyle>
            <a:lvl1pPr marL="0" indent="0" algn="ctr">
              <a:buNone/>
              <a:defRPr sz="1100"/>
            </a:lvl1pPr>
          </a:lstStyle>
          <a:p>
            <a:r>
              <a:rPr lang="en-US"/>
              <a:t>Click icon to add picture</a:t>
            </a:r>
          </a:p>
        </p:txBody>
      </p:sp>
      <p:sp>
        <p:nvSpPr>
          <p:cNvPr id="34" name="Text Placeholder 10">
            <a:extLst>
              <a:ext uri="{FF2B5EF4-FFF2-40B4-BE49-F238E27FC236}">
                <a16:creationId xmlns:a16="http://schemas.microsoft.com/office/drawing/2014/main" id="{8E804A5C-0501-4C82-B957-666FB2936961}"/>
              </a:ext>
            </a:extLst>
          </p:cNvPr>
          <p:cNvSpPr>
            <a:spLocks noGrp="1"/>
          </p:cNvSpPr>
          <p:nvPr>
            <p:ph type="body" sz="quarter" idx="22" hasCustomPrompt="1"/>
          </p:nvPr>
        </p:nvSpPr>
        <p:spPr>
          <a:xfrm>
            <a:off x="551385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5" name="Text Placeholder 10">
            <a:extLst>
              <a:ext uri="{FF2B5EF4-FFF2-40B4-BE49-F238E27FC236}">
                <a16:creationId xmlns:a16="http://schemas.microsoft.com/office/drawing/2014/main" id="{37996B4C-2DE1-4D69-A2A0-68E5E7DA455F}"/>
              </a:ext>
            </a:extLst>
          </p:cNvPr>
          <p:cNvSpPr>
            <a:spLocks noGrp="1"/>
          </p:cNvSpPr>
          <p:nvPr>
            <p:ph type="body" sz="quarter" idx="23" hasCustomPrompt="1"/>
          </p:nvPr>
        </p:nvSpPr>
        <p:spPr>
          <a:xfrm>
            <a:off x="551385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6" name="Text Placeholder 18">
            <a:extLst>
              <a:ext uri="{FF2B5EF4-FFF2-40B4-BE49-F238E27FC236}">
                <a16:creationId xmlns:a16="http://schemas.microsoft.com/office/drawing/2014/main" id="{F62AC7B6-ADF1-4ADF-924C-74CD65FDBE1A}"/>
              </a:ext>
            </a:extLst>
          </p:cNvPr>
          <p:cNvSpPr>
            <a:spLocks noGrp="1"/>
          </p:cNvSpPr>
          <p:nvPr>
            <p:ph type="body" sz="quarter" idx="24" hasCustomPrompt="1"/>
          </p:nvPr>
        </p:nvSpPr>
        <p:spPr>
          <a:xfrm>
            <a:off x="828294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7" name="Picture Placeholder 22">
            <a:extLst>
              <a:ext uri="{FF2B5EF4-FFF2-40B4-BE49-F238E27FC236}">
                <a16:creationId xmlns:a16="http://schemas.microsoft.com/office/drawing/2014/main" id="{0EA138FD-9488-4F4F-9E53-EA33135030C0}"/>
              </a:ext>
            </a:extLst>
          </p:cNvPr>
          <p:cNvSpPr>
            <a:spLocks noGrp="1"/>
          </p:cNvSpPr>
          <p:nvPr>
            <p:ph type="pic" sz="quarter" idx="25"/>
          </p:nvPr>
        </p:nvSpPr>
        <p:spPr>
          <a:xfrm>
            <a:off x="8224521" y="4807867"/>
            <a:ext cx="923925" cy="923925"/>
          </a:xfrm>
          <a:prstGeom prst="ellipse">
            <a:avLst/>
          </a:prstGeom>
        </p:spPr>
        <p:txBody>
          <a:bodyPr>
            <a:normAutofit/>
          </a:bodyPr>
          <a:lstStyle>
            <a:lvl1pPr marL="0" indent="0" algn="ctr">
              <a:buNone/>
              <a:defRPr sz="1100"/>
            </a:lvl1pPr>
          </a:lstStyle>
          <a:p>
            <a:r>
              <a:rPr lang="en-US"/>
              <a:t>Click icon to add picture</a:t>
            </a:r>
          </a:p>
        </p:txBody>
      </p:sp>
      <p:sp>
        <p:nvSpPr>
          <p:cNvPr id="38" name="Text Placeholder 10">
            <a:extLst>
              <a:ext uri="{FF2B5EF4-FFF2-40B4-BE49-F238E27FC236}">
                <a16:creationId xmlns:a16="http://schemas.microsoft.com/office/drawing/2014/main" id="{3C03E3A9-B9E4-460E-9877-A818BD380728}"/>
              </a:ext>
            </a:extLst>
          </p:cNvPr>
          <p:cNvSpPr>
            <a:spLocks noGrp="1"/>
          </p:cNvSpPr>
          <p:nvPr>
            <p:ph type="body" sz="quarter" idx="26" hasCustomPrompt="1"/>
          </p:nvPr>
        </p:nvSpPr>
        <p:spPr>
          <a:xfrm>
            <a:off x="926409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9" name="Text Placeholder 10">
            <a:extLst>
              <a:ext uri="{FF2B5EF4-FFF2-40B4-BE49-F238E27FC236}">
                <a16:creationId xmlns:a16="http://schemas.microsoft.com/office/drawing/2014/main" id="{06C38AF1-F9F2-4FC9-91B5-82850EBE1E0D}"/>
              </a:ext>
            </a:extLst>
          </p:cNvPr>
          <p:cNvSpPr>
            <a:spLocks noGrp="1"/>
          </p:cNvSpPr>
          <p:nvPr>
            <p:ph type="body" sz="quarter" idx="27" hasCustomPrompt="1"/>
          </p:nvPr>
        </p:nvSpPr>
        <p:spPr>
          <a:xfrm>
            <a:off x="926409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1488464291"/>
      </p:ext>
    </p:extLst>
  </p:cSld>
  <p:clrMapOvr>
    <a:masterClrMapping/>
  </p:clrMapOvr>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7183792" y="867763"/>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2" name="Rectangle 1">
            <a:extLst>
              <a:ext uri="{FF2B5EF4-FFF2-40B4-BE49-F238E27FC236}">
                <a16:creationId xmlns:a16="http://schemas.microsoft.com/office/drawing/2014/main" id="{3303F715-F596-42C9-B1E8-7C2D872F08A0}"/>
              </a:ext>
            </a:extLst>
          </p:cNvPr>
          <p:cNvSpPr/>
          <p:nvPr userDrawn="1"/>
        </p:nvSpPr>
        <p:spPr>
          <a:xfrm>
            <a:off x="1561785" y="1126916"/>
            <a:ext cx="8708065" cy="502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17E74157-EB0F-4B10-ABDB-09497F5167AD}"/>
              </a:ext>
            </a:extLst>
          </p:cNvPr>
          <p:cNvPicPr>
            <a:picLocks noChangeAspect="1"/>
          </p:cNvPicPr>
          <p:nvPr userDrawn="1"/>
        </p:nvPicPr>
        <p:blipFill rotWithShape="1">
          <a:blip r:embed="rId2"/>
          <a:srcRect l="-2855" r="4954" b="20037"/>
          <a:stretch/>
        </p:blipFill>
        <p:spPr>
          <a:xfrm>
            <a:off x="7183792" y="4371771"/>
            <a:ext cx="3086058" cy="1782022"/>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3"/>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2140689" y="4186684"/>
            <a:ext cx="7513674" cy="426207"/>
          </a:xfrm>
        </p:spPr>
        <p:txBody>
          <a:bodyPr anchor="b">
            <a:spAutoFit/>
          </a:bodyPr>
          <a:lstStyle>
            <a:lvl1pPr marL="0" indent="0">
              <a:buNone/>
              <a:defRPr sz="2000" b="0" i="1">
                <a:solidFill>
                  <a:schemeClr val="accent1"/>
                </a:solidFill>
              </a:defRPr>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5994421" y="4786690"/>
            <a:ext cx="923925" cy="923925"/>
          </a:xfrm>
          <a:prstGeom prst="ellipse">
            <a:avLst/>
          </a:prstGeom>
        </p:spPr>
        <p:txBody>
          <a:bodyPr>
            <a:normAutofit/>
          </a:bodyPr>
          <a:lstStyle>
            <a:lvl1pPr marL="0" indent="0" algn="ctr">
              <a:buNone/>
              <a:defRPr sz="1100"/>
            </a:lvl1pPr>
          </a:lstStyle>
          <a:p>
            <a:r>
              <a:rPr lang="en-US"/>
              <a:t>Click icon to add picture</a:t>
            </a:r>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7045063" y="5234433"/>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7045063" y="4899338"/>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pic>
        <p:nvPicPr>
          <p:cNvPr id="3" name="Picture 2" descr="A picture containing lamp, holding&#10;&#10;Description automatically generated">
            <a:extLst>
              <a:ext uri="{FF2B5EF4-FFF2-40B4-BE49-F238E27FC236}">
                <a16:creationId xmlns:a16="http://schemas.microsoft.com/office/drawing/2014/main" id="{89AB280C-108C-42B3-A744-BF10A4028B59}"/>
              </a:ext>
            </a:extLst>
          </p:cNvPr>
          <p:cNvPicPr>
            <a:picLocks noChangeAspect="1"/>
          </p:cNvPicPr>
          <p:nvPr userDrawn="1"/>
        </p:nvPicPr>
        <p:blipFill rotWithShape="1">
          <a:blip r:embed="rId4"/>
          <a:srcRect t="63637"/>
          <a:stretch/>
        </p:blipFill>
        <p:spPr>
          <a:xfrm>
            <a:off x="0" y="5622832"/>
            <a:ext cx="3402419" cy="1235167"/>
          </a:xfrm>
          <a:prstGeom prst="rect">
            <a:avLst/>
          </a:prstGeom>
        </p:spPr>
      </p:pic>
    </p:spTree>
    <p:extLst>
      <p:ext uri="{BB962C8B-B14F-4D97-AF65-F5344CB8AC3E}">
        <p14:creationId xmlns:p14="http://schemas.microsoft.com/office/powerpoint/2010/main" val="1174610996"/>
      </p:ext>
    </p:extLst>
  </p:cSld>
  <p:clrMapOvr>
    <a:masterClrMapping/>
  </p:clrMapOvr>
  <p:extLst>
    <p:ext uri="{DCECCB84-F9BA-43D5-87BE-67443E8EF086}">
      <p15:sldGuideLst xmlns:p15="http://schemas.microsoft.com/office/powerpoint/2012/main"/>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Screen Device">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20B86817-0C57-4FF7-98F5-F92212927647}"/>
              </a:ext>
            </a:extLst>
          </p:cNvPr>
          <p:cNvPicPr>
            <a:picLocks noChangeAspect="1"/>
          </p:cNvPicPr>
          <p:nvPr userDrawn="1"/>
        </p:nvPicPr>
        <p:blipFill rotWithShape="1">
          <a:blip r:embed="rId2"/>
          <a:srcRect l="8810" t="10231" r="9697" b="10936"/>
          <a:stretch/>
        </p:blipFill>
        <p:spPr>
          <a:xfrm>
            <a:off x="388785" y="4425367"/>
            <a:ext cx="1771650" cy="1713832"/>
          </a:xfrm>
          <a:prstGeom prst="rect">
            <a:avLst/>
          </a:prstGeom>
        </p:spPr>
      </p:pic>
      <p:pic>
        <p:nvPicPr>
          <p:cNvPr id="7" name="Picture 6">
            <a:extLst>
              <a:ext uri="{FF2B5EF4-FFF2-40B4-BE49-F238E27FC236}">
                <a16:creationId xmlns:a16="http://schemas.microsoft.com/office/drawing/2014/main" id="{AB13EB3F-8156-4A81-9994-6AD06D802DB6}"/>
              </a:ext>
            </a:extLst>
          </p:cNvPr>
          <p:cNvPicPr>
            <a:picLocks noChangeAspect="1"/>
          </p:cNvPicPr>
          <p:nvPr userDrawn="1"/>
        </p:nvPicPr>
        <p:blipFill>
          <a:blip r:embed="rId3"/>
          <a:srcRect/>
          <a:stretch/>
        </p:blipFill>
        <p:spPr>
          <a:xfrm>
            <a:off x="1090318" y="705574"/>
            <a:ext cx="3638549" cy="4751054"/>
          </a:xfrm>
          <a:prstGeom prst="rect">
            <a:avLst/>
          </a:prstGeom>
        </p:spPr>
      </p:pic>
      <p:sp>
        <p:nvSpPr>
          <p:cNvPr id="18" name="Text Placeholder 10"/>
          <p:cNvSpPr>
            <a:spLocks noGrp="1"/>
          </p:cNvSpPr>
          <p:nvPr>
            <p:ph type="body" sz="quarter" idx="13" hasCustomPrompt="1"/>
          </p:nvPr>
        </p:nvSpPr>
        <p:spPr>
          <a:xfrm>
            <a:off x="5176497" y="3147238"/>
            <a:ext cx="636115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p:cNvSpPr>
            <a:spLocks noGrp="1"/>
          </p:cNvSpPr>
          <p:nvPr>
            <p:ph type="title" hasCustomPrompt="1"/>
          </p:nvPr>
        </p:nvSpPr>
        <p:spPr>
          <a:xfrm>
            <a:off x="5176497" y="1838253"/>
            <a:ext cx="5924845" cy="535531"/>
          </a:xfrm>
          <a:prstGeom prst="rect">
            <a:avLst/>
          </a:prstGeom>
        </p:spPr>
        <p:txBody>
          <a:bodyPr vert="horz" wrap="square" lIns="91440" tIns="45720" rIns="91440" bIns="45720" rtlCol="0" anchor="b">
            <a:spAutoFit/>
          </a:bodyPr>
          <a:lstStyle/>
          <a:p>
            <a:r>
              <a:rPr lang="en-US"/>
              <a:t>Click to edit master title style</a:t>
            </a:r>
          </a:p>
        </p:txBody>
      </p:sp>
      <p:sp>
        <p:nvSpPr>
          <p:cNvPr id="21" name="Text Placeholder 2"/>
          <p:cNvSpPr>
            <a:spLocks noGrp="1"/>
          </p:cNvSpPr>
          <p:nvPr>
            <p:ph type="body" sz="quarter" idx="14" hasCustomPrompt="1"/>
          </p:nvPr>
        </p:nvSpPr>
        <p:spPr>
          <a:xfrm>
            <a:off x="5176837" y="2443067"/>
            <a:ext cx="5924845" cy="493020"/>
          </a:xfrm>
        </p:spPr>
        <p:txBody>
          <a:bodyPr>
            <a:spAutoFit/>
          </a:bodyPr>
          <a:lstStyle>
            <a:lvl1pPr marL="0" indent="0">
              <a:buNone/>
              <a:defRPr sz="2400">
                <a:solidFill>
                  <a:schemeClr val="accent2"/>
                </a:solidFill>
              </a:defRPr>
            </a:lvl1pPr>
          </a:lstStyle>
          <a:p>
            <a:pPr lvl="0"/>
            <a:r>
              <a:rPr lang="en-US"/>
              <a:t>Edit Master text styles</a:t>
            </a:r>
          </a:p>
        </p:txBody>
      </p:sp>
      <p:sp>
        <p:nvSpPr>
          <p:cNvPr id="8"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Picture Placeholder 2"/>
          <p:cNvSpPr>
            <a:spLocks noGrp="1"/>
          </p:cNvSpPr>
          <p:nvPr>
            <p:ph type="pic" sz="quarter" idx="15"/>
          </p:nvPr>
        </p:nvSpPr>
        <p:spPr>
          <a:xfrm>
            <a:off x="1453827" y="1057720"/>
            <a:ext cx="2934392" cy="4006735"/>
          </a:xfrm>
        </p:spPr>
        <p:txBody>
          <a:bodyPr/>
          <a:lstStyle/>
          <a:p>
            <a:r>
              <a:rPr lang="en-US"/>
              <a:t>Click icon to add picture</a:t>
            </a:r>
          </a:p>
        </p:txBody>
      </p:sp>
    </p:spTree>
    <p:extLst>
      <p:ext uri="{BB962C8B-B14F-4D97-AF65-F5344CB8AC3E}">
        <p14:creationId xmlns:p14="http://schemas.microsoft.com/office/powerpoint/2010/main" val="2413808068"/>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Screen Device">
    <p:spTree>
      <p:nvGrpSpPr>
        <p:cNvPr id="1" name=""/>
        <p:cNvGrpSpPr/>
        <p:nvPr/>
      </p:nvGrpSpPr>
      <p:grpSpPr>
        <a:xfrm>
          <a:off x="0" y="0"/>
          <a:ext cx="0" cy="0"/>
          <a:chOff x="0" y="0"/>
          <a:chExt cx="0" cy="0"/>
        </a:xfrm>
      </p:grpSpPr>
      <p:sp>
        <p:nvSpPr>
          <p:cNvPr id="6" name="Oval 5"/>
          <p:cNvSpPr/>
          <p:nvPr userDrawn="1"/>
        </p:nvSpPr>
        <p:spPr>
          <a:xfrm>
            <a:off x="4308260" y="389143"/>
            <a:ext cx="2680476" cy="26804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0"/>
          <p:cNvSpPr>
            <a:spLocks noGrp="1"/>
          </p:cNvSpPr>
          <p:nvPr>
            <p:ph type="body" sz="quarter" idx="13" hasCustomPrompt="1"/>
          </p:nvPr>
        </p:nvSpPr>
        <p:spPr>
          <a:xfrm>
            <a:off x="6460193" y="2668772"/>
            <a:ext cx="496980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Placeholder 1"/>
          <p:cNvSpPr>
            <a:spLocks noGrp="1"/>
          </p:cNvSpPr>
          <p:nvPr>
            <p:ph type="title" hasCustomPrompt="1"/>
          </p:nvPr>
        </p:nvSpPr>
        <p:spPr>
          <a:xfrm>
            <a:off x="6460193" y="1481782"/>
            <a:ext cx="4969807" cy="978729"/>
          </a:xfrm>
          <a:prstGeom prst="rect">
            <a:avLst/>
          </a:prstGeom>
        </p:spPr>
        <p:txBody>
          <a:bodyPr vert="horz" lIns="91440" tIns="45720" rIns="91440" bIns="45720" rtlCol="0" anchor="b">
            <a:spAutoFit/>
          </a:bodyPr>
          <a:lstStyle/>
          <a:p>
            <a:r>
              <a:rPr lang="en-US"/>
              <a:t>Click to edit master title style</a:t>
            </a:r>
          </a:p>
        </p:txBody>
      </p:sp>
      <p:sp>
        <p:nvSpPr>
          <p:cNvPr id="7"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5" name="Picture 4">
            <a:extLst>
              <a:ext uri="{FF2B5EF4-FFF2-40B4-BE49-F238E27FC236}">
                <a16:creationId xmlns:a16="http://schemas.microsoft.com/office/drawing/2014/main" id="{F41EA671-0EA4-4574-B9BD-DD6B6520AD99}"/>
              </a:ext>
            </a:extLst>
          </p:cNvPr>
          <p:cNvPicPr>
            <a:picLocks noChangeAspect="1"/>
          </p:cNvPicPr>
          <p:nvPr userDrawn="1"/>
        </p:nvPicPr>
        <p:blipFill>
          <a:blip r:embed="rId2"/>
          <a:srcRect/>
          <a:stretch/>
        </p:blipFill>
        <p:spPr>
          <a:xfrm>
            <a:off x="540970" y="1332315"/>
            <a:ext cx="5311190" cy="4193369"/>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AAC9BF95-FAB3-4999-A153-EB7AF5DE6DD8}"/>
              </a:ext>
            </a:extLst>
          </p:cNvPr>
          <p:cNvPicPr>
            <a:picLocks noChangeAspect="1"/>
          </p:cNvPicPr>
          <p:nvPr userDrawn="1"/>
        </p:nvPicPr>
        <p:blipFill>
          <a:blip r:embed="rId3"/>
          <a:stretch>
            <a:fillRect/>
          </a:stretch>
        </p:blipFill>
        <p:spPr>
          <a:xfrm>
            <a:off x="540970" y="5093475"/>
            <a:ext cx="1371601" cy="1371601"/>
          </a:xfrm>
          <a:prstGeom prst="rect">
            <a:avLst/>
          </a:prstGeom>
        </p:spPr>
      </p:pic>
      <p:sp>
        <p:nvSpPr>
          <p:cNvPr id="4" name="Picture Placeholder 3"/>
          <p:cNvSpPr>
            <a:spLocks noGrp="1"/>
          </p:cNvSpPr>
          <p:nvPr>
            <p:ph type="pic" sz="quarter" idx="14"/>
          </p:nvPr>
        </p:nvSpPr>
        <p:spPr>
          <a:xfrm>
            <a:off x="961505" y="1664550"/>
            <a:ext cx="4483331" cy="2865886"/>
          </a:xfrm>
          <a:ln w="19050">
            <a:noFill/>
          </a:ln>
        </p:spPr>
        <p:txBody>
          <a:bodyPr/>
          <a:lstStyle/>
          <a:p>
            <a:r>
              <a:rPr lang="en-US"/>
              <a:t>Click icon to add picture</a:t>
            </a:r>
          </a:p>
        </p:txBody>
      </p:sp>
    </p:spTree>
    <p:extLst>
      <p:ext uri="{BB962C8B-B14F-4D97-AF65-F5344CB8AC3E}">
        <p14:creationId xmlns:p14="http://schemas.microsoft.com/office/powerpoint/2010/main" val="2927108345"/>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0462437" y="0"/>
            <a:ext cx="17295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ext Placeholder 10"/>
          <p:cNvSpPr>
            <a:spLocks noGrp="1"/>
          </p:cNvSpPr>
          <p:nvPr>
            <p:ph type="body" sz="quarter" idx="13" hasCustomPrompt="1"/>
          </p:nvPr>
        </p:nvSpPr>
        <p:spPr>
          <a:xfrm>
            <a:off x="658333" y="1920902"/>
            <a:ext cx="411284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itle Placeholder 1"/>
          <p:cNvSpPr>
            <a:spLocks noGrp="1"/>
          </p:cNvSpPr>
          <p:nvPr>
            <p:ph type="title" hasCustomPrompt="1"/>
          </p:nvPr>
        </p:nvSpPr>
        <p:spPr>
          <a:xfrm>
            <a:off x="658332" y="871156"/>
            <a:ext cx="4112844" cy="984804"/>
          </a:xfrm>
          <a:prstGeom prst="rect">
            <a:avLst/>
          </a:prstGeom>
        </p:spPr>
        <p:txBody>
          <a:bodyPr vert="horz" lIns="91440" tIns="45720" rIns="91440" bIns="45720" rtlCol="0" anchor="t">
            <a:spAutoFit/>
          </a:bodyPr>
          <a:lstStyle/>
          <a:p>
            <a:r>
              <a:rPr lang="en-US"/>
              <a:t>Click to edit master title style</a:t>
            </a:r>
          </a:p>
        </p:txBody>
      </p:sp>
      <p:pic>
        <p:nvPicPr>
          <p:cNvPr id="8" name="Picture 7"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F:\Mantu\Arp 2020\Amaris rebranding\Batch-1\AC-rebranding-1.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a:extLst>
              <a:ext uri="{FF2B5EF4-FFF2-40B4-BE49-F238E27FC236}">
                <a16:creationId xmlns:a16="http://schemas.microsoft.com/office/drawing/2014/main" id="{1CE7AE36-97B6-4A61-AD0A-6C1A2ACC098C}"/>
              </a:ext>
            </a:extLst>
          </p:cNvPr>
          <p:cNvPicPr>
            <a:picLocks noChangeAspect="1"/>
          </p:cNvPicPr>
          <p:nvPr userDrawn="1"/>
        </p:nvPicPr>
        <p:blipFill>
          <a:blip r:embed="rId4"/>
          <a:srcRect/>
          <a:stretch/>
        </p:blipFill>
        <p:spPr>
          <a:xfrm>
            <a:off x="4771177" y="1278540"/>
            <a:ext cx="7326805" cy="4476993"/>
          </a:xfrm>
          <a:prstGeom prst="rect">
            <a:avLst/>
          </a:prstGeom>
        </p:spPr>
      </p:pic>
      <p:pic>
        <p:nvPicPr>
          <p:cNvPr id="14" name="Picture 13" descr="A picture containing lamp, holding&#10;&#10;Description automatically generated">
            <a:extLst>
              <a:ext uri="{FF2B5EF4-FFF2-40B4-BE49-F238E27FC236}">
                <a16:creationId xmlns:a16="http://schemas.microsoft.com/office/drawing/2014/main" id="{A7CD22FA-A392-464C-854B-E9FC63048CA3}"/>
              </a:ext>
            </a:extLst>
          </p:cNvPr>
          <p:cNvPicPr>
            <a:picLocks noChangeAspect="1"/>
          </p:cNvPicPr>
          <p:nvPr userDrawn="1"/>
        </p:nvPicPr>
        <p:blipFill rotWithShape="1">
          <a:blip r:embed="rId5"/>
          <a:srcRect t="63637"/>
          <a:stretch/>
        </p:blipFill>
        <p:spPr>
          <a:xfrm>
            <a:off x="0" y="5472494"/>
            <a:ext cx="3816546" cy="1385506"/>
          </a:xfrm>
          <a:prstGeom prst="rect">
            <a:avLst/>
          </a:prstGeom>
        </p:spPr>
      </p:pic>
      <p:sp>
        <p:nvSpPr>
          <p:cNvPr id="3" name="Picture Placeholder 2"/>
          <p:cNvSpPr>
            <a:spLocks noGrp="1"/>
          </p:cNvSpPr>
          <p:nvPr>
            <p:ph type="pic" sz="quarter" idx="14"/>
          </p:nvPr>
        </p:nvSpPr>
        <p:spPr>
          <a:xfrm>
            <a:off x="5843846" y="1676766"/>
            <a:ext cx="5220393" cy="3319183"/>
          </a:xfrm>
        </p:spPr>
        <p:txBody>
          <a:bodyPr/>
          <a:lstStyle/>
          <a:p>
            <a:r>
              <a:rPr lang="en-US"/>
              <a:t>Click icon to add picture</a:t>
            </a:r>
          </a:p>
        </p:txBody>
      </p:sp>
    </p:spTree>
    <p:extLst>
      <p:ext uri="{BB962C8B-B14F-4D97-AF65-F5344CB8AC3E}">
        <p14:creationId xmlns:p14="http://schemas.microsoft.com/office/powerpoint/2010/main" val="594093156"/>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Picture 3" descr="F:\Mantu\Arp 2020\Amaris rebranding\Batch-1\e-3.png">
            <a:extLst>
              <a:ext uri="{FF2B5EF4-FFF2-40B4-BE49-F238E27FC236}">
                <a16:creationId xmlns:a16="http://schemas.microsoft.com/office/drawing/2014/main" id="{89FC6692-A556-224A-89F3-C3090586CEF8}"/>
              </a:ext>
            </a:extLst>
          </p:cNvPr>
          <p:cNvPicPr>
            <a:picLocks noChangeAspect="1" noChangeArrowheads="1"/>
          </p:cNvPicPr>
          <p:nvPr userDrawn="1"/>
        </p:nvPicPr>
        <p:blipFill>
          <a:blip r:embed="rId2">
            <a:alphaModFix amt="14000"/>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Mantu\Arp 2020\Amaris rebranding\Batch-1\logo-pin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Placeholder 1"/>
          <p:cNvSpPr>
            <a:spLocks noGrp="1"/>
          </p:cNvSpPr>
          <p:nvPr>
            <p:ph type="title" hasCustomPrompt="1"/>
          </p:nvPr>
        </p:nvSpPr>
        <p:spPr>
          <a:xfrm>
            <a:off x="3894317" y="1812941"/>
            <a:ext cx="4403366" cy="978729"/>
          </a:xfrm>
          <a:prstGeom prst="rect">
            <a:avLst/>
          </a:prstGeom>
        </p:spPr>
        <p:txBody>
          <a:bodyPr vert="horz" lIns="91440" tIns="45720" rIns="91440" bIns="45720" rtlCol="0" anchor="t">
            <a:spAutoFit/>
          </a:bodyPr>
          <a:lstStyle>
            <a:lvl1pPr algn="ctr">
              <a:defRPr>
                <a:solidFill>
                  <a:schemeClr val="bg2"/>
                </a:solidFill>
              </a:defRPr>
            </a:lvl1pPr>
          </a:lstStyle>
          <a:p>
            <a:r>
              <a:rPr lang="en-US"/>
              <a:t>Click to edit master title style</a:t>
            </a:r>
          </a:p>
        </p:txBody>
      </p:sp>
      <p:sp>
        <p:nvSpPr>
          <p:cNvPr id="15" name="Text Placeholder 10">
            <a:extLst>
              <a:ext uri="{FF2B5EF4-FFF2-40B4-BE49-F238E27FC236}">
                <a16:creationId xmlns:a16="http://schemas.microsoft.com/office/drawing/2014/main" id="{243EC7C4-C604-7548-BC19-E08E6CEFA36D}"/>
              </a:ext>
            </a:extLst>
          </p:cNvPr>
          <p:cNvSpPr>
            <a:spLocks noGrp="1"/>
          </p:cNvSpPr>
          <p:nvPr>
            <p:ph type="body" sz="quarter" idx="17" hasCustomPrompt="1"/>
          </p:nvPr>
        </p:nvSpPr>
        <p:spPr>
          <a:xfrm>
            <a:off x="3192758" y="5270252"/>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6" name="Text Placeholder 10">
            <a:extLst>
              <a:ext uri="{FF2B5EF4-FFF2-40B4-BE49-F238E27FC236}">
                <a16:creationId xmlns:a16="http://schemas.microsoft.com/office/drawing/2014/main" id="{BF27B1EC-DFF9-CA4D-9C90-89E7E9A1DD76}"/>
              </a:ext>
            </a:extLst>
          </p:cNvPr>
          <p:cNvSpPr>
            <a:spLocks noGrp="1"/>
          </p:cNvSpPr>
          <p:nvPr>
            <p:ph type="body" sz="quarter" idx="19" hasCustomPrompt="1"/>
          </p:nvPr>
        </p:nvSpPr>
        <p:spPr>
          <a:xfrm>
            <a:off x="3541106" y="4937431"/>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8" name="Picture Placeholder 3">
            <a:extLst>
              <a:ext uri="{FF2B5EF4-FFF2-40B4-BE49-F238E27FC236}">
                <a16:creationId xmlns:a16="http://schemas.microsoft.com/office/drawing/2014/main" id="{0008851E-7D6E-014D-B24C-3F42F2EFAEA2}"/>
              </a:ext>
            </a:extLst>
          </p:cNvPr>
          <p:cNvSpPr>
            <a:spLocks noGrp="1"/>
          </p:cNvSpPr>
          <p:nvPr>
            <p:ph type="pic" sz="quarter" idx="22" hasCustomPrompt="1"/>
          </p:nvPr>
        </p:nvSpPr>
        <p:spPr>
          <a:xfrm>
            <a:off x="3790755" y="3337259"/>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22" name="Text Placeholder 10">
            <a:extLst>
              <a:ext uri="{FF2B5EF4-FFF2-40B4-BE49-F238E27FC236}">
                <a16:creationId xmlns:a16="http://schemas.microsoft.com/office/drawing/2014/main" id="{D9688A1A-028E-744E-BA7D-6D02A8AA5897}"/>
              </a:ext>
            </a:extLst>
          </p:cNvPr>
          <p:cNvSpPr>
            <a:spLocks noGrp="1"/>
          </p:cNvSpPr>
          <p:nvPr>
            <p:ph type="body" sz="quarter" idx="23" hasCustomPrompt="1"/>
          </p:nvPr>
        </p:nvSpPr>
        <p:spPr>
          <a:xfrm>
            <a:off x="6316973" y="5270252"/>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Text Placeholder 10">
            <a:extLst>
              <a:ext uri="{FF2B5EF4-FFF2-40B4-BE49-F238E27FC236}">
                <a16:creationId xmlns:a16="http://schemas.microsoft.com/office/drawing/2014/main" id="{14846A83-EAA0-EA4B-B0D4-0026B6718335}"/>
              </a:ext>
            </a:extLst>
          </p:cNvPr>
          <p:cNvSpPr>
            <a:spLocks noGrp="1"/>
          </p:cNvSpPr>
          <p:nvPr>
            <p:ph type="body" sz="quarter" idx="24" hasCustomPrompt="1"/>
          </p:nvPr>
        </p:nvSpPr>
        <p:spPr>
          <a:xfrm>
            <a:off x="6665321" y="4937431"/>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4" name="Picture Placeholder 3">
            <a:extLst>
              <a:ext uri="{FF2B5EF4-FFF2-40B4-BE49-F238E27FC236}">
                <a16:creationId xmlns:a16="http://schemas.microsoft.com/office/drawing/2014/main" id="{A5F12B94-9433-8F43-BA1E-3B466585A2F1}"/>
              </a:ext>
            </a:extLst>
          </p:cNvPr>
          <p:cNvSpPr>
            <a:spLocks noGrp="1"/>
          </p:cNvSpPr>
          <p:nvPr>
            <p:ph type="pic" sz="quarter" idx="25" hasCustomPrompt="1"/>
          </p:nvPr>
        </p:nvSpPr>
        <p:spPr>
          <a:xfrm>
            <a:off x="6914970" y="3337259"/>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Tree>
    <p:extLst>
      <p:ext uri="{BB962C8B-B14F-4D97-AF65-F5344CB8AC3E}">
        <p14:creationId xmlns:p14="http://schemas.microsoft.com/office/powerpoint/2010/main" val="3591876336"/>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Contac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Mantu\Arp 2020\Amaris rebranding\Batch-1\e-3.png">
            <a:extLst>
              <a:ext uri="{FF2B5EF4-FFF2-40B4-BE49-F238E27FC236}">
                <a16:creationId xmlns:a16="http://schemas.microsoft.com/office/drawing/2014/main" id="{92495207-911F-4360-BD71-F4F12F4F68AB}"/>
              </a:ext>
            </a:extLst>
          </p:cNvPr>
          <p:cNvPicPr>
            <a:picLocks noChangeAspect="1" noChangeArrowheads="1"/>
          </p:cNvPicPr>
          <p:nvPr userDrawn="1"/>
        </p:nvPicPr>
        <p:blipFill rotWithShape="1">
          <a:blip r:embed="rId2">
            <a:alphaModFix amt="14000"/>
            <a:extLst>
              <a:ext uri="{28A0092B-C50C-407E-A947-70E740481C1C}">
                <a14:useLocalDpi xmlns:a14="http://schemas.microsoft.com/office/drawing/2010/main" val="0"/>
              </a:ext>
            </a:extLst>
          </a:blip>
          <a:srcRect t="336" r="32587" b="78295"/>
          <a:stretch/>
        </p:blipFill>
        <p:spPr bwMode="auto">
          <a:xfrm rot="16200000">
            <a:off x="-2298955" y="3590937"/>
            <a:ext cx="5595627" cy="9977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F:\Mantu\Arp 2020\Amaris rebranding\Batch-1\e-3.png">
            <a:extLst>
              <a:ext uri="{FF2B5EF4-FFF2-40B4-BE49-F238E27FC236}">
                <a16:creationId xmlns:a16="http://schemas.microsoft.com/office/drawing/2014/main" id="{93ECF4C1-7852-4CC4-9EB2-1254E7E96BC2}"/>
              </a:ext>
            </a:extLst>
          </p:cNvPr>
          <p:cNvPicPr>
            <a:picLocks noChangeAspect="1" noChangeArrowheads="1"/>
          </p:cNvPicPr>
          <p:nvPr userDrawn="1"/>
        </p:nvPicPr>
        <p:blipFill rotWithShape="1">
          <a:blip r:embed="rId2">
            <a:alphaModFix amt="14000"/>
            <a:extLst>
              <a:ext uri="{28A0092B-C50C-407E-A947-70E740481C1C}">
                <a14:useLocalDpi xmlns:a14="http://schemas.microsoft.com/office/drawing/2010/main" val="0"/>
              </a:ext>
            </a:extLst>
          </a:blip>
          <a:srcRect l="27369" t="63475" r="-67" b="-1"/>
          <a:stretch/>
        </p:blipFill>
        <p:spPr bwMode="auto">
          <a:xfrm rot="16200000">
            <a:off x="9013591" y="1777718"/>
            <a:ext cx="4956127" cy="140069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5">
            <a:extLst>
              <a:ext uri="{FF2B5EF4-FFF2-40B4-BE49-F238E27FC236}">
                <a16:creationId xmlns:a16="http://schemas.microsoft.com/office/drawing/2014/main" id="{423F965E-4476-4048-930F-C8E2FF076757}"/>
              </a:ext>
            </a:extLst>
          </p:cNvPr>
          <p:cNvSpPr>
            <a:spLocks noGrp="1"/>
          </p:cNvSpPr>
          <p:nvPr>
            <p:ph type="body" sz="quarter" idx="10" hasCustomPrompt="1"/>
          </p:nvPr>
        </p:nvSpPr>
        <p:spPr>
          <a:xfrm>
            <a:off x="0" y="909972"/>
            <a:ext cx="12192000" cy="2211387"/>
          </a:xfrm>
        </p:spPr>
        <p:txBody>
          <a:bodyPr anchor="ctr">
            <a:normAutofit/>
          </a:bodyPr>
          <a:lstStyle>
            <a:lvl1pPr marL="0" indent="0" algn="ctr">
              <a:buNone/>
              <a:defRPr sz="5400" b="0">
                <a:solidFill>
                  <a:schemeClr val="bg2"/>
                </a:solidFill>
              </a:defRPr>
            </a:lvl1pPr>
          </a:lstStyle>
          <a:p>
            <a:pPr lvl="0"/>
            <a:r>
              <a:rPr lang="en-US"/>
              <a:t>Thank you</a:t>
            </a:r>
          </a:p>
        </p:txBody>
      </p:sp>
      <p:pic>
        <p:nvPicPr>
          <p:cNvPr id="19" name="Picture 18" descr="F:\Mantu\Arp 2020\Amaris rebranding\Batch-1\logo-pink.png">
            <a:extLst>
              <a:ext uri="{FF2B5EF4-FFF2-40B4-BE49-F238E27FC236}">
                <a16:creationId xmlns:a16="http://schemas.microsoft.com/office/drawing/2014/main" id="{A5AF717B-CF54-0D43-9AEA-7D7AD62F26E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0">
            <a:extLst>
              <a:ext uri="{FF2B5EF4-FFF2-40B4-BE49-F238E27FC236}">
                <a16:creationId xmlns:a16="http://schemas.microsoft.com/office/drawing/2014/main" id="{9AC1D5F6-3EBA-EB4F-A6FE-B5B7D9F697EA}"/>
              </a:ext>
            </a:extLst>
          </p:cNvPr>
          <p:cNvSpPr>
            <a:spLocks noGrp="1"/>
          </p:cNvSpPr>
          <p:nvPr>
            <p:ph type="body" sz="quarter" idx="17" hasCustomPrompt="1"/>
          </p:nvPr>
        </p:nvSpPr>
        <p:spPr>
          <a:xfrm>
            <a:off x="3192758" y="5270252"/>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a:extLst>
              <a:ext uri="{FF2B5EF4-FFF2-40B4-BE49-F238E27FC236}">
                <a16:creationId xmlns:a16="http://schemas.microsoft.com/office/drawing/2014/main" id="{3A592109-14E2-8C44-8E2A-D5BE229E34EC}"/>
              </a:ext>
            </a:extLst>
          </p:cNvPr>
          <p:cNvSpPr>
            <a:spLocks noGrp="1"/>
          </p:cNvSpPr>
          <p:nvPr>
            <p:ph type="body" sz="quarter" idx="19" hasCustomPrompt="1"/>
          </p:nvPr>
        </p:nvSpPr>
        <p:spPr>
          <a:xfrm>
            <a:off x="3541106" y="4937431"/>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Picture Placeholder 3">
            <a:extLst>
              <a:ext uri="{FF2B5EF4-FFF2-40B4-BE49-F238E27FC236}">
                <a16:creationId xmlns:a16="http://schemas.microsoft.com/office/drawing/2014/main" id="{BA63DBC4-4516-3A45-9D4E-1A740404D2EC}"/>
              </a:ext>
            </a:extLst>
          </p:cNvPr>
          <p:cNvSpPr>
            <a:spLocks noGrp="1"/>
          </p:cNvSpPr>
          <p:nvPr>
            <p:ph type="pic" sz="quarter" idx="22" hasCustomPrompt="1"/>
          </p:nvPr>
        </p:nvSpPr>
        <p:spPr>
          <a:xfrm>
            <a:off x="3790755" y="3337259"/>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23" name="Text Placeholder 10">
            <a:extLst>
              <a:ext uri="{FF2B5EF4-FFF2-40B4-BE49-F238E27FC236}">
                <a16:creationId xmlns:a16="http://schemas.microsoft.com/office/drawing/2014/main" id="{281C07C3-AAD4-454A-8835-C5DFF5FC326D}"/>
              </a:ext>
            </a:extLst>
          </p:cNvPr>
          <p:cNvSpPr>
            <a:spLocks noGrp="1"/>
          </p:cNvSpPr>
          <p:nvPr>
            <p:ph type="body" sz="quarter" idx="23" hasCustomPrompt="1"/>
          </p:nvPr>
        </p:nvSpPr>
        <p:spPr>
          <a:xfrm>
            <a:off x="6316973" y="5270252"/>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4" name="Text Placeholder 10">
            <a:extLst>
              <a:ext uri="{FF2B5EF4-FFF2-40B4-BE49-F238E27FC236}">
                <a16:creationId xmlns:a16="http://schemas.microsoft.com/office/drawing/2014/main" id="{D7B7F0B2-D0C5-8F42-9248-48548C923C46}"/>
              </a:ext>
            </a:extLst>
          </p:cNvPr>
          <p:cNvSpPr>
            <a:spLocks noGrp="1"/>
          </p:cNvSpPr>
          <p:nvPr>
            <p:ph type="body" sz="quarter" idx="24" hasCustomPrompt="1"/>
          </p:nvPr>
        </p:nvSpPr>
        <p:spPr>
          <a:xfrm>
            <a:off x="6665321" y="4937431"/>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5" name="Picture Placeholder 3">
            <a:extLst>
              <a:ext uri="{FF2B5EF4-FFF2-40B4-BE49-F238E27FC236}">
                <a16:creationId xmlns:a16="http://schemas.microsoft.com/office/drawing/2014/main" id="{3975838D-643E-2A41-B602-F952D2A16306}"/>
              </a:ext>
            </a:extLst>
          </p:cNvPr>
          <p:cNvSpPr>
            <a:spLocks noGrp="1"/>
          </p:cNvSpPr>
          <p:nvPr>
            <p:ph type="pic" sz="quarter" idx="25" hasCustomPrompt="1"/>
          </p:nvPr>
        </p:nvSpPr>
        <p:spPr>
          <a:xfrm>
            <a:off x="6914970" y="3337259"/>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Tree>
    <p:extLst>
      <p:ext uri="{BB962C8B-B14F-4D97-AF65-F5344CB8AC3E}">
        <p14:creationId xmlns:p14="http://schemas.microsoft.com/office/powerpoint/2010/main" val="11568589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A573937-E631-49D7-9DCA-1AF5EF68F071}"/>
              </a:ext>
            </a:extLst>
          </p:cNvPr>
          <p:cNvSpPr/>
          <p:nvPr userDrawn="1"/>
        </p:nvSpPr>
        <p:spPr>
          <a:xfrm>
            <a:off x="5997363" y="4945173"/>
            <a:ext cx="1408002" cy="14080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p:cNvSpPr>
            <a:spLocks noGrp="1"/>
          </p:cNvSpPr>
          <p:nvPr>
            <p:ph type="title" hasCustomPrompt="1"/>
          </p:nvPr>
        </p:nvSpPr>
        <p:spPr>
          <a:xfrm>
            <a:off x="376672" y="602219"/>
            <a:ext cx="4109603" cy="978931"/>
          </a:xfrm>
          <a:prstGeom prst="rect">
            <a:avLst/>
          </a:prstGeom>
        </p:spPr>
        <p:txBody>
          <a:bodyPr vert="horz" lIns="91440" tIns="45720" rIns="91440" bIns="45720" rtlCol="0" anchor="t">
            <a:spAutoFit/>
          </a:bodyPr>
          <a:lstStyle/>
          <a:p>
            <a:r>
              <a:rPr lang="en-US"/>
              <a:t>Click to edit master title style</a:t>
            </a:r>
          </a:p>
        </p:txBody>
      </p:sp>
      <p:sp>
        <p:nvSpPr>
          <p:cNvPr id="13" name="Text Placeholder 10"/>
          <p:cNvSpPr>
            <a:spLocks noGrp="1"/>
          </p:cNvSpPr>
          <p:nvPr>
            <p:ph type="body" sz="quarter" idx="16" hasCustomPrompt="1"/>
          </p:nvPr>
        </p:nvSpPr>
        <p:spPr>
          <a:xfrm>
            <a:off x="376672" y="1752601"/>
            <a:ext cx="4123878"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20"/>
          <p:cNvSpPr>
            <a:spLocks noGrp="1"/>
          </p:cNvSpPr>
          <p:nvPr>
            <p:ph type="pic" sz="quarter" idx="19"/>
          </p:nvPr>
        </p:nvSpPr>
        <p:spPr>
          <a:xfrm>
            <a:off x="6533037" y="295619"/>
            <a:ext cx="3040340" cy="3063218"/>
          </a:xfrm>
          <a:prstGeom prst="ellipse">
            <a:avLst/>
          </a:prstGeom>
        </p:spPr>
        <p:txBody>
          <a:bodyPr/>
          <a:lstStyle/>
          <a:p>
            <a:r>
              <a:rPr lang="en-US"/>
              <a:t>Click icon to add picture</a:t>
            </a:r>
          </a:p>
        </p:txBody>
      </p:sp>
      <p:sp>
        <p:nvSpPr>
          <p:cNvPr id="23" name="Picture Placeholder 22"/>
          <p:cNvSpPr>
            <a:spLocks noGrp="1"/>
          </p:cNvSpPr>
          <p:nvPr>
            <p:ph type="pic" sz="quarter" idx="20"/>
          </p:nvPr>
        </p:nvSpPr>
        <p:spPr>
          <a:xfrm>
            <a:off x="7599322" y="3499164"/>
            <a:ext cx="2618730" cy="2638436"/>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Picture Placeholder 3">
            <a:extLst>
              <a:ext uri="{FF2B5EF4-FFF2-40B4-BE49-F238E27FC236}">
                <a16:creationId xmlns:a16="http://schemas.microsoft.com/office/drawing/2014/main" id="{84915639-F99A-4DA1-B792-8A11D7C7A1CA}"/>
              </a:ext>
            </a:extLst>
          </p:cNvPr>
          <p:cNvSpPr>
            <a:spLocks noGrp="1"/>
          </p:cNvSpPr>
          <p:nvPr>
            <p:ph type="pic" sz="quarter" idx="18"/>
          </p:nvPr>
        </p:nvSpPr>
        <p:spPr>
          <a:xfrm>
            <a:off x="9767334" y="774948"/>
            <a:ext cx="3629402" cy="3629402"/>
          </a:xfrm>
          <a:prstGeom prst="chord">
            <a:avLst>
              <a:gd name="adj1" fmla="val 4166329"/>
              <a:gd name="adj2" fmla="val 17414542"/>
            </a:avLst>
          </a:prstGeom>
        </p:spPr>
        <p:txBody>
          <a:bodyPr/>
          <a:lstStyle/>
          <a:p>
            <a:endParaRPr lang="en-US"/>
          </a:p>
        </p:txBody>
      </p:sp>
      <p:sp>
        <p:nvSpPr>
          <p:cNvPr id="15" name="Picture Placeholder 22">
            <a:extLst>
              <a:ext uri="{FF2B5EF4-FFF2-40B4-BE49-F238E27FC236}">
                <a16:creationId xmlns:a16="http://schemas.microsoft.com/office/drawing/2014/main" id="{250BB155-05ED-4CEB-9810-3F9792918A7B}"/>
              </a:ext>
            </a:extLst>
          </p:cNvPr>
          <p:cNvSpPr>
            <a:spLocks noGrp="1"/>
          </p:cNvSpPr>
          <p:nvPr>
            <p:ph type="pic" sz="quarter" idx="21"/>
          </p:nvPr>
        </p:nvSpPr>
        <p:spPr>
          <a:xfrm>
            <a:off x="4786635" y="2878580"/>
            <a:ext cx="2618730" cy="2638436"/>
          </a:xfrm>
          <a:prstGeom prst="ellipse">
            <a:avLst/>
          </a:prstGeom>
        </p:spPr>
        <p:txBody>
          <a:bodyPr/>
          <a:lstStyle/>
          <a:p>
            <a:r>
              <a:rPr lang="en-US"/>
              <a:t>Click icon to add picture</a:t>
            </a:r>
          </a:p>
        </p:txBody>
      </p:sp>
      <p:sp>
        <p:nvSpPr>
          <p:cNvPr id="11" name="Oval 10">
            <a:extLst>
              <a:ext uri="{FF2B5EF4-FFF2-40B4-BE49-F238E27FC236}">
                <a16:creationId xmlns:a16="http://schemas.microsoft.com/office/drawing/2014/main" id="{2640EFE5-6D6B-4405-8709-B033A3787FE2}"/>
              </a:ext>
            </a:extLst>
          </p:cNvPr>
          <p:cNvSpPr/>
          <p:nvPr userDrawn="1"/>
        </p:nvSpPr>
        <p:spPr>
          <a:xfrm>
            <a:off x="8692938" y="238021"/>
            <a:ext cx="2019404" cy="2019404"/>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340014"/>
      </p:ext>
    </p:extLst>
  </p:cSld>
  <p:clrMapOvr>
    <a:masterClrMapping/>
  </p:clrMapOvr>
  <p:extLst>
    <p:ext uri="{DCECCB84-F9BA-43D5-87BE-67443E8EF086}">
      <p15:sldGuideLst xmlns:p15="http://schemas.microsoft.com/office/powerpoint/2012/main">
        <p15:guide id="3" orient="horz" pos="120">
          <p15:clr>
            <a:srgbClr val="FBAE40"/>
          </p15:clr>
        </p15:guide>
        <p15:guide id="4" pos="408">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F:\Mantu\Arp 2020\Amaris rebranding\Batch-1\e-1.png">
            <a:extLst>
              <a:ext uri="{FF2B5EF4-FFF2-40B4-BE49-F238E27FC236}">
                <a16:creationId xmlns:a16="http://schemas.microsoft.com/office/drawing/2014/main" id="{5FF0792E-1A0C-4C44-B466-777A371CC52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39D4B1C4-4DAB-4D48-8E7D-D9B4C9CABD7F}"/>
              </a:ext>
            </a:extLst>
          </p:cNvPr>
          <p:cNvSpPr>
            <a:spLocks noGrp="1"/>
          </p:cNvSpPr>
          <p:nvPr>
            <p:ph type="body" sz="quarter" idx="10" hasCustomPrompt="1"/>
          </p:nvPr>
        </p:nvSpPr>
        <p:spPr>
          <a:xfrm>
            <a:off x="0" y="1697477"/>
            <a:ext cx="12192000" cy="2211387"/>
          </a:xfrm>
        </p:spPr>
        <p:txBody>
          <a:bodyPr anchor="ctr">
            <a:normAutofit/>
          </a:bodyPr>
          <a:lstStyle>
            <a:lvl1pPr marL="0" indent="0" algn="ctr">
              <a:buNone/>
              <a:defRPr sz="5400" b="0">
                <a:solidFill>
                  <a:schemeClr val="bg2"/>
                </a:solidFill>
              </a:defRPr>
            </a:lvl1pPr>
          </a:lstStyle>
          <a:p>
            <a:pPr lvl="0"/>
            <a:r>
              <a:rPr lang="en-US"/>
              <a:t>Thank you</a:t>
            </a:r>
          </a:p>
        </p:txBody>
      </p:sp>
      <p:pic>
        <p:nvPicPr>
          <p:cNvPr id="8" name="Picture 7" descr="A close up of text on a black background&#10;&#10;Description automatically generated">
            <a:extLst>
              <a:ext uri="{FF2B5EF4-FFF2-40B4-BE49-F238E27FC236}">
                <a16:creationId xmlns:a16="http://schemas.microsoft.com/office/drawing/2014/main" id="{FCBC634A-3AEE-DC45-B056-9E4F6F02F1A2}"/>
              </a:ext>
            </a:extLst>
          </p:cNvPr>
          <p:cNvPicPr>
            <a:picLocks noChangeAspect="1"/>
          </p:cNvPicPr>
          <p:nvPr userDrawn="1"/>
        </p:nvPicPr>
        <p:blipFill rotWithShape="1">
          <a:blip r:embed="rId3"/>
          <a:srcRect b="32401"/>
          <a:stretch/>
        </p:blipFill>
        <p:spPr>
          <a:xfrm>
            <a:off x="3453360" y="3911600"/>
            <a:ext cx="5285280" cy="1837971"/>
          </a:xfrm>
          <a:prstGeom prst="rect">
            <a:avLst/>
          </a:prstGeom>
        </p:spPr>
      </p:pic>
    </p:spTree>
    <p:extLst>
      <p:ext uri="{BB962C8B-B14F-4D97-AF65-F5344CB8AC3E}">
        <p14:creationId xmlns:p14="http://schemas.microsoft.com/office/powerpoint/2010/main" val="4352147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Outro 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text on a black background&#10;&#10;Description automatically generated">
            <a:extLst>
              <a:ext uri="{FF2B5EF4-FFF2-40B4-BE49-F238E27FC236}">
                <a16:creationId xmlns:a16="http://schemas.microsoft.com/office/drawing/2014/main" id="{07CB3254-81BC-C44D-9F58-3F01E04E14FC}"/>
              </a:ext>
            </a:extLst>
          </p:cNvPr>
          <p:cNvPicPr>
            <a:picLocks noChangeAspect="1"/>
          </p:cNvPicPr>
          <p:nvPr userDrawn="1"/>
        </p:nvPicPr>
        <p:blipFill rotWithShape="1">
          <a:blip r:embed="rId3"/>
          <a:srcRect b="32401"/>
          <a:stretch/>
        </p:blipFill>
        <p:spPr>
          <a:xfrm>
            <a:off x="2703167" y="1513767"/>
            <a:ext cx="6785665" cy="2359734"/>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2AF359A6-AD2B-E340-B377-1A987514094B}"/>
              </a:ext>
            </a:extLst>
          </p:cNvPr>
          <p:cNvPicPr>
            <a:picLocks noChangeAspect="1"/>
          </p:cNvPicPr>
          <p:nvPr userDrawn="1"/>
        </p:nvPicPr>
        <p:blipFill rotWithShape="1">
          <a:blip r:embed="rId3"/>
          <a:srcRect t="64925"/>
          <a:stretch/>
        </p:blipFill>
        <p:spPr>
          <a:xfrm>
            <a:off x="554934" y="3873501"/>
            <a:ext cx="11082130" cy="1999640"/>
          </a:xfrm>
          <a:prstGeom prst="rect">
            <a:avLst/>
          </a:prstGeom>
        </p:spPr>
      </p:pic>
    </p:spTree>
    <p:extLst>
      <p:ext uri="{BB962C8B-B14F-4D97-AF65-F5344CB8AC3E}">
        <p14:creationId xmlns:p14="http://schemas.microsoft.com/office/powerpoint/2010/main" val="289378289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01765925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5_Content Slide">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4669787-AEB4-4D4D-9E41-020533DFDD2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3680" r="-10869"/>
          <a:stretch/>
        </p:blipFill>
        <p:spPr>
          <a:xfrm>
            <a:off x="0" y="5527964"/>
            <a:ext cx="1505143" cy="1330036"/>
          </a:xfrm>
          <a:prstGeom prst="rect">
            <a:avLst/>
          </a:prstGeom>
        </p:spPr>
      </p:pic>
      <p:pic>
        <p:nvPicPr>
          <p:cNvPr id="1026" name="Picture 2"/>
          <p:cNvPicPr>
            <a:picLocks noChangeAspect="1" noChangeArrowheads="1"/>
          </p:cNvPicPr>
          <p:nvPr userDrawn="1"/>
        </p:nvPicPr>
        <p:blipFill>
          <a:blip r:embed="rId3"/>
          <a:stretch>
            <a:fillRect/>
          </a:stretch>
        </p:blipFill>
        <p:spPr bwMode="auto">
          <a:xfrm rot="10800000" flipH="1">
            <a:off x="7110484" y="0"/>
            <a:ext cx="5081516" cy="147961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8" name="Title Placeholder 1"/>
          <p:cNvSpPr>
            <a:spLocks noGrp="1"/>
          </p:cNvSpPr>
          <p:nvPr>
            <p:ph type="title"/>
          </p:nvPr>
        </p:nvSpPr>
        <p:spPr>
          <a:xfrm>
            <a:off x="838200" y="365126"/>
            <a:ext cx="6948055" cy="535531"/>
          </a:xfrm>
          <a:prstGeom prst="rect">
            <a:avLst/>
          </a:prstGeom>
        </p:spPr>
        <p:txBody>
          <a:bodyPr vert="horz" wrap="square" lIns="91440" tIns="45720" rIns="91440" bIns="45720" rtlCol="0" anchor="t">
            <a:spAutoFit/>
          </a:bodyPr>
          <a:lstStyle/>
          <a:p>
            <a:r>
              <a:rPr lang="en-GB"/>
              <a:t>Click to edit Master title style</a:t>
            </a:r>
            <a:endParaRPr lang="en-US"/>
          </a:p>
        </p:txBody>
      </p:sp>
      <p:sp>
        <p:nvSpPr>
          <p:cNvPr id="7" name="Content Placeholder 4">
            <a:extLst>
              <a:ext uri="{FF2B5EF4-FFF2-40B4-BE49-F238E27FC236}">
                <a16:creationId xmlns:a16="http://schemas.microsoft.com/office/drawing/2014/main" id="{E3C80860-298A-9049-84D4-66B259FE46FF}"/>
              </a:ext>
            </a:extLst>
          </p:cNvPr>
          <p:cNvSpPr>
            <a:spLocks noGrp="1"/>
          </p:cNvSpPr>
          <p:nvPr>
            <p:ph sz="quarter" idx="10" hasCustomPrompt="1"/>
          </p:nvPr>
        </p:nvSpPr>
        <p:spPr>
          <a:xfrm>
            <a:off x="838200" y="1060931"/>
            <a:ext cx="6948055" cy="1344984"/>
          </a:xfrm>
        </p:spPr>
        <p:txBody>
          <a:bodyPr wrap="square">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154417"/>
      </p:ext>
    </p:extLst>
  </p:cSld>
  <p:clrMapOvr>
    <a:masterClrMapping/>
  </p:clrMapOvr>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2_Intro 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0" y="2401888"/>
            <a:ext cx="12192000" cy="2211387"/>
          </a:xfrm>
        </p:spPr>
        <p:txBody>
          <a:bodyPr anchor="ctr">
            <a:normAutofit/>
          </a:bodyPr>
          <a:lstStyle>
            <a:lvl1pPr algn="ctr">
              <a:defRPr sz="4400" b="1">
                <a:solidFill>
                  <a:schemeClr val="bg2"/>
                </a:solidFill>
              </a:defRPr>
            </a:lvl1pPr>
          </a:lstStyle>
          <a:p>
            <a:pPr lvl="0"/>
            <a:r>
              <a:rPr lang="en-US"/>
              <a:t>CLICK TO EDIT TEXT</a:t>
            </a:r>
          </a:p>
        </p:txBody>
      </p:sp>
      <p:pic>
        <p:nvPicPr>
          <p:cNvPr id="7" name="Picture 6" descr="F:\Mantu\Arp 2020\Amaris rebranding\Batch-1\logo-pin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29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695176" y="388620"/>
            <a:ext cx="496824" cy="245363"/>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0650047" y="6122212"/>
            <a:ext cx="1381709" cy="392582"/>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1" i="0">
                <a:solidFill>
                  <a:schemeClr val="bg1"/>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70661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3AF60FA-EAB1-43AD-94A0-270A8C2130C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15092834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Intro-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Mantu\Arp 2020\Amaris rebranding\Batch-1\logo-pink-full.png">
            <a:extLst>
              <a:ext uri="{FF2B5EF4-FFF2-40B4-BE49-F238E27FC236}">
                <a16:creationId xmlns:a16="http://schemas.microsoft.com/office/drawing/2014/main" id="{C25A52AC-3864-4C50-8EC5-F14BAAA6FAF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500437" y="2414587"/>
            <a:ext cx="5191126"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5781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Intro-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48490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Intro-titl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221414"/>
            <a:ext cx="12192000" cy="2211387"/>
          </a:xfrm>
        </p:spPr>
        <p:txBody>
          <a:bodyPr anchor="ctr">
            <a:normAutofit/>
          </a:bodyPr>
          <a:lstStyle>
            <a:lvl1pPr marL="0" indent="0" algn="ctr">
              <a:buNone/>
              <a:defRPr sz="5400" b="0">
                <a:solidFill>
                  <a:schemeClr val="bg2"/>
                </a:solidFill>
              </a:defRPr>
            </a:lvl1pPr>
          </a:lstStyle>
          <a:p>
            <a:pPr lvl="0"/>
            <a:r>
              <a:rPr lang="en-US"/>
              <a:t>Click to edit text</a:t>
            </a:r>
          </a:p>
        </p:txBody>
      </p:sp>
      <p:pic>
        <p:nvPicPr>
          <p:cNvPr id="5" name="Picture 2" descr="F:\Mantu\Arp 2020\Amaris rebranding\Batch-1\logo-pink-full.png">
            <a:extLst>
              <a:ext uri="{FF2B5EF4-FFF2-40B4-BE49-F238E27FC236}">
                <a16:creationId xmlns:a16="http://schemas.microsoft.com/office/drawing/2014/main" id="{EDFBBF49-9B65-41AF-9A18-8CCE71CEA43E}"/>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5069305" y="5654226"/>
            <a:ext cx="2053390" cy="8025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logo&#10;&#10;Description automatically generated">
            <a:extLst>
              <a:ext uri="{FF2B5EF4-FFF2-40B4-BE49-F238E27FC236}">
                <a16:creationId xmlns:a16="http://schemas.microsoft.com/office/drawing/2014/main" id="{AA05FC03-0BBD-446A-825D-BF2C2F4ECBD0}"/>
              </a:ext>
            </a:extLst>
          </p:cNvPr>
          <p:cNvPicPr>
            <a:picLocks noChangeAspect="1"/>
          </p:cNvPicPr>
          <p:nvPr userDrawn="1"/>
        </p:nvPicPr>
        <p:blipFill rotWithShape="1">
          <a:blip r:embed="rId3" cstate="print">
            <a:alphaModFix amt="13000"/>
            <a:extLst>
              <a:ext uri="{28A0092B-C50C-407E-A947-70E740481C1C}">
                <a14:useLocalDpi xmlns:a14="http://schemas.microsoft.com/office/drawing/2010/main"/>
              </a:ext>
            </a:extLst>
          </a:blip>
          <a:srcRect/>
          <a:stretch/>
        </p:blipFill>
        <p:spPr>
          <a:xfrm>
            <a:off x="8488906" y="1"/>
            <a:ext cx="3703093" cy="2237152"/>
          </a:xfrm>
          <a:prstGeom prst="rect">
            <a:avLst/>
          </a:prstGeom>
        </p:spPr>
      </p:pic>
    </p:spTree>
    <p:extLst>
      <p:ext uri="{BB962C8B-B14F-4D97-AF65-F5344CB8AC3E}">
        <p14:creationId xmlns:p14="http://schemas.microsoft.com/office/powerpoint/2010/main" val="12612435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Rectangle 11">
            <a:extLst>
              <a:ext uri="{FF2B5EF4-FFF2-40B4-BE49-F238E27FC236}">
                <a16:creationId xmlns:a16="http://schemas.microsoft.com/office/drawing/2014/main" id="{A81820E4-6EAB-4321-A1FC-74E7706578C8}"/>
              </a:ext>
            </a:extLst>
          </p:cNvPr>
          <p:cNvSpPr/>
          <p:nvPr userDrawn="1"/>
        </p:nvSpPr>
        <p:spPr>
          <a:xfrm>
            <a:off x="7437388" y="835987"/>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grpSp>
        <p:nvGrpSpPr>
          <p:cNvPr id="20" name="Group 19">
            <a:extLst>
              <a:ext uri="{FF2B5EF4-FFF2-40B4-BE49-F238E27FC236}">
                <a16:creationId xmlns:a16="http://schemas.microsoft.com/office/drawing/2014/main" id="{8911FC13-CB39-45A4-9489-023B93B34051}"/>
              </a:ext>
            </a:extLst>
          </p:cNvPr>
          <p:cNvGrpSpPr/>
          <p:nvPr userDrawn="1"/>
        </p:nvGrpSpPr>
        <p:grpSpPr>
          <a:xfrm>
            <a:off x="1623237" y="1269747"/>
            <a:ext cx="8945526" cy="4599425"/>
            <a:chOff x="2183111" y="1269747"/>
            <a:chExt cx="7992246" cy="4599425"/>
          </a:xfrm>
        </p:grpSpPr>
        <p:sp>
          <p:nvSpPr>
            <p:cNvPr id="11" name="Rectangle 10">
              <a:extLst>
                <a:ext uri="{FF2B5EF4-FFF2-40B4-BE49-F238E27FC236}">
                  <a16:creationId xmlns:a16="http://schemas.microsoft.com/office/drawing/2014/main" id="{1926E942-05CD-485C-9163-DEC9765AF10D}"/>
                </a:ext>
              </a:extLst>
            </p:cNvPr>
            <p:cNvSpPr/>
            <p:nvPr userDrawn="1"/>
          </p:nvSpPr>
          <p:spPr>
            <a:xfrm>
              <a:off x="6387184" y="1269748"/>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2183111" y="1269747"/>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1913860" y="4316022"/>
            <a:ext cx="3668232" cy="292709"/>
          </a:xfrm>
        </p:spPr>
        <p:txBody>
          <a:bodyPr anchor="b">
            <a:spAutoFit/>
          </a:bodyPr>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1922150" y="4737572"/>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2972792"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2972792"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27" name="Text Placeholder 18">
            <a:extLst>
              <a:ext uri="{FF2B5EF4-FFF2-40B4-BE49-F238E27FC236}">
                <a16:creationId xmlns:a16="http://schemas.microsoft.com/office/drawing/2014/main" id="{F3FE2D22-D44F-4BB2-BF71-ED57745305CB}"/>
              </a:ext>
            </a:extLst>
          </p:cNvPr>
          <p:cNvSpPr>
            <a:spLocks noGrp="1"/>
          </p:cNvSpPr>
          <p:nvPr>
            <p:ph type="body" sz="quarter" idx="20" hasCustomPrompt="1"/>
          </p:nvPr>
        </p:nvSpPr>
        <p:spPr>
          <a:xfrm>
            <a:off x="6609908" y="4316022"/>
            <a:ext cx="3668232" cy="292709"/>
          </a:xfrm>
        </p:spPr>
        <p:txBody>
          <a:bodyPr anchor="b">
            <a:spAutoFit/>
          </a:bodyPr>
          <a:lstStyle>
            <a:lvl1pPr>
              <a:defRPr i="1"/>
            </a:lvl1pPr>
          </a:lstStyle>
          <a:p>
            <a:pPr lvl="0"/>
            <a:r>
              <a:rPr lang="vi-VN"/>
              <a:t>“</a:t>
            </a:r>
            <a:r>
              <a:rPr lang="en-US"/>
              <a:t>Click to edit Master text styles</a:t>
            </a:r>
            <a:r>
              <a:rPr lang="vi-VN"/>
              <a:t>”</a:t>
            </a:r>
            <a:endParaRPr lang="en-US"/>
          </a:p>
        </p:txBody>
      </p:sp>
      <p:sp>
        <p:nvSpPr>
          <p:cNvPr id="28" name="Picture Placeholder 22">
            <a:extLst>
              <a:ext uri="{FF2B5EF4-FFF2-40B4-BE49-F238E27FC236}">
                <a16:creationId xmlns:a16="http://schemas.microsoft.com/office/drawing/2014/main" id="{77D2C901-145A-4E3E-B7D4-694D5F5FC637}"/>
              </a:ext>
            </a:extLst>
          </p:cNvPr>
          <p:cNvSpPr>
            <a:spLocks noGrp="1"/>
          </p:cNvSpPr>
          <p:nvPr>
            <p:ph type="pic" sz="quarter" idx="21"/>
          </p:nvPr>
        </p:nvSpPr>
        <p:spPr>
          <a:xfrm>
            <a:off x="6618198" y="4737572"/>
            <a:ext cx="923925" cy="923925"/>
          </a:xfrm>
          <a:prstGeom prst="ellipse">
            <a:avLst/>
          </a:prstGeom>
        </p:spPr>
        <p:txBody>
          <a:bodyPr>
            <a:normAutofit/>
          </a:bodyPr>
          <a:lstStyle>
            <a:lvl1pPr marL="0" indent="0" algn="ctr">
              <a:buNone/>
              <a:defRPr sz="1100"/>
            </a:lvl1pPr>
          </a:lstStyle>
          <a:p>
            <a:endParaRPr lang="en-US"/>
          </a:p>
        </p:txBody>
      </p:sp>
      <p:sp>
        <p:nvSpPr>
          <p:cNvPr id="29" name="Text Placeholder 10">
            <a:extLst>
              <a:ext uri="{FF2B5EF4-FFF2-40B4-BE49-F238E27FC236}">
                <a16:creationId xmlns:a16="http://schemas.microsoft.com/office/drawing/2014/main" id="{D30ABB47-4FA8-4EC4-B6BF-7C8D2AA74256}"/>
              </a:ext>
            </a:extLst>
          </p:cNvPr>
          <p:cNvSpPr>
            <a:spLocks noGrp="1"/>
          </p:cNvSpPr>
          <p:nvPr>
            <p:ph type="body" sz="quarter" idx="22" hasCustomPrompt="1"/>
          </p:nvPr>
        </p:nvSpPr>
        <p:spPr>
          <a:xfrm>
            <a:off x="7668840"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0" name="Text Placeholder 10">
            <a:extLst>
              <a:ext uri="{FF2B5EF4-FFF2-40B4-BE49-F238E27FC236}">
                <a16:creationId xmlns:a16="http://schemas.microsoft.com/office/drawing/2014/main" id="{5AFBE2E0-A6CB-4241-A8ED-58AA4F82B270}"/>
              </a:ext>
            </a:extLst>
          </p:cNvPr>
          <p:cNvSpPr>
            <a:spLocks noGrp="1"/>
          </p:cNvSpPr>
          <p:nvPr>
            <p:ph type="body" sz="quarter" idx="23" hasCustomPrompt="1"/>
          </p:nvPr>
        </p:nvSpPr>
        <p:spPr>
          <a:xfrm>
            <a:off x="7668840"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833963742"/>
      </p:ext>
    </p:extLst>
  </p:cSld>
  <p:clrMapOvr>
    <a:masterClrMapping/>
  </p:clrMapOvr>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C3D643-8B9C-4553-A6AD-E35529BE547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5"/>
          <p:cNvSpPr>
            <a:spLocks noGrp="1"/>
          </p:cNvSpPr>
          <p:nvPr>
            <p:ph type="body" sz="quarter" idx="23" hasCustomPrompt="1"/>
          </p:nvPr>
        </p:nvSpPr>
        <p:spPr>
          <a:xfrm>
            <a:off x="6596383" y="2522954"/>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8" name="Text Placeholder 15"/>
          <p:cNvSpPr>
            <a:spLocks noGrp="1"/>
          </p:cNvSpPr>
          <p:nvPr>
            <p:ph type="body" sz="quarter" idx="24" hasCustomPrompt="1"/>
          </p:nvPr>
        </p:nvSpPr>
        <p:spPr>
          <a:xfrm>
            <a:off x="6596383" y="3128432"/>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9" name="Text Placeholder 15"/>
          <p:cNvSpPr>
            <a:spLocks noGrp="1"/>
          </p:cNvSpPr>
          <p:nvPr>
            <p:ph type="body" sz="quarter" idx="25" hasCustomPrompt="1"/>
          </p:nvPr>
        </p:nvSpPr>
        <p:spPr>
          <a:xfrm>
            <a:off x="6596383" y="3733910"/>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20" name="Text Placeholder 15"/>
          <p:cNvSpPr>
            <a:spLocks noGrp="1"/>
          </p:cNvSpPr>
          <p:nvPr>
            <p:ph type="body" sz="quarter" idx="26" hasCustomPrompt="1"/>
          </p:nvPr>
        </p:nvSpPr>
        <p:spPr>
          <a:xfrm>
            <a:off x="6596383" y="4339388"/>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21" name="Text Placeholder 15"/>
          <p:cNvSpPr>
            <a:spLocks noGrp="1"/>
          </p:cNvSpPr>
          <p:nvPr>
            <p:ph type="body" sz="quarter" idx="27" hasCustomPrompt="1"/>
          </p:nvPr>
        </p:nvSpPr>
        <p:spPr>
          <a:xfrm>
            <a:off x="6596383" y="4944865"/>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6" name="Text Placeholder 48"/>
          <p:cNvSpPr>
            <a:spLocks noGrp="1"/>
          </p:cNvSpPr>
          <p:nvPr>
            <p:ph type="body" sz="quarter" idx="17" hasCustomPrompt="1"/>
          </p:nvPr>
        </p:nvSpPr>
        <p:spPr>
          <a:xfrm>
            <a:off x="6019336" y="1265939"/>
            <a:ext cx="4402290" cy="826893"/>
          </a:xfrm>
        </p:spPr>
        <p:txBody>
          <a:bodyPr anchor="ctr">
            <a:spAutoFit/>
          </a:bodyPr>
          <a:lstStyle>
            <a:lvl1pPr marL="0" indent="0" algn="l">
              <a:buNone/>
              <a:defRPr lang="en-US" sz="4400" b="0" kern="1200" dirty="0">
                <a:solidFill>
                  <a:schemeClr val="accent1"/>
                </a:solidFill>
                <a:latin typeface="+mj-lt"/>
                <a:ea typeface="+mn-ea"/>
                <a:cs typeface="+mn-cs"/>
              </a:defRPr>
            </a:lvl1pPr>
          </a:lstStyle>
          <a:p>
            <a:pPr lvl="0"/>
            <a:r>
              <a:rPr lang="en-CA"/>
              <a:t>Summary</a:t>
            </a:r>
            <a:endParaRPr lang="en-US"/>
          </a:p>
        </p:txBody>
      </p:sp>
      <p:sp>
        <p:nvSpPr>
          <p:cNvPr id="23" name="Text Placeholder 22"/>
          <p:cNvSpPr>
            <a:spLocks noGrp="1"/>
          </p:cNvSpPr>
          <p:nvPr>
            <p:ph type="body" sz="quarter" idx="28" hasCustomPrompt="1"/>
          </p:nvPr>
        </p:nvSpPr>
        <p:spPr>
          <a:xfrm>
            <a:off x="6019336" y="2366815"/>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1</a:t>
            </a:r>
          </a:p>
        </p:txBody>
      </p:sp>
      <p:sp>
        <p:nvSpPr>
          <p:cNvPr id="24" name="Text Placeholder 22"/>
          <p:cNvSpPr>
            <a:spLocks noGrp="1"/>
          </p:cNvSpPr>
          <p:nvPr>
            <p:ph type="body" sz="quarter" idx="29" hasCustomPrompt="1"/>
          </p:nvPr>
        </p:nvSpPr>
        <p:spPr>
          <a:xfrm>
            <a:off x="6019336" y="29640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2</a:t>
            </a:r>
          </a:p>
        </p:txBody>
      </p:sp>
      <p:sp>
        <p:nvSpPr>
          <p:cNvPr id="25" name="Text Placeholder 22"/>
          <p:cNvSpPr>
            <a:spLocks noGrp="1"/>
          </p:cNvSpPr>
          <p:nvPr>
            <p:ph type="body" sz="quarter" idx="30" hasCustomPrompt="1"/>
          </p:nvPr>
        </p:nvSpPr>
        <p:spPr>
          <a:xfrm>
            <a:off x="6019336" y="359330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3</a:t>
            </a:r>
          </a:p>
        </p:txBody>
      </p:sp>
      <p:sp>
        <p:nvSpPr>
          <p:cNvPr id="26" name="Text Placeholder 22"/>
          <p:cNvSpPr>
            <a:spLocks noGrp="1"/>
          </p:cNvSpPr>
          <p:nvPr>
            <p:ph type="body" sz="quarter" idx="31" hasCustomPrompt="1"/>
          </p:nvPr>
        </p:nvSpPr>
        <p:spPr>
          <a:xfrm>
            <a:off x="6019336" y="416971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4</a:t>
            </a:r>
          </a:p>
        </p:txBody>
      </p:sp>
      <p:sp>
        <p:nvSpPr>
          <p:cNvPr id="27" name="Text Placeholder 22"/>
          <p:cNvSpPr>
            <a:spLocks noGrp="1"/>
          </p:cNvSpPr>
          <p:nvPr>
            <p:ph type="body" sz="quarter" idx="32" hasCustomPrompt="1"/>
          </p:nvPr>
        </p:nvSpPr>
        <p:spPr>
          <a:xfrm>
            <a:off x="6019336" y="48066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5</a:t>
            </a:r>
          </a:p>
        </p:txBody>
      </p:sp>
      <p:grpSp>
        <p:nvGrpSpPr>
          <p:cNvPr id="9" name="Group 8">
            <a:extLst>
              <a:ext uri="{FF2B5EF4-FFF2-40B4-BE49-F238E27FC236}">
                <a16:creationId xmlns:a16="http://schemas.microsoft.com/office/drawing/2014/main" id="{A2A41A25-2509-4CC0-8800-9439AEB06C82}"/>
              </a:ext>
            </a:extLst>
          </p:cNvPr>
          <p:cNvGrpSpPr/>
          <p:nvPr userDrawn="1"/>
        </p:nvGrpSpPr>
        <p:grpSpPr>
          <a:xfrm rot="20329473">
            <a:off x="661313" y="716677"/>
            <a:ext cx="3657327" cy="4823508"/>
            <a:chOff x="1672252" y="1523902"/>
            <a:chExt cx="2833246" cy="3736660"/>
          </a:xfrm>
        </p:grpSpPr>
        <p:sp>
          <p:nvSpPr>
            <p:cNvPr id="4" name="Oval 3">
              <a:extLst>
                <a:ext uri="{FF2B5EF4-FFF2-40B4-BE49-F238E27FC236}">
                  <a16:creationId xmlns:a16="http://schemas.microsoft.com/office/drawing/2014/main" id="{EF481736-D9BE-47DE-B1BD-CE5D9ACF6D76}"/>
                </a:ext>
              </a:extLst>
            </p:cNvPr>
            <p:cNvSpPr/>
            <p:nvPr userDrawn="1"/>
          </p:nvSpPr>
          <p:spPr>
            <a:xfrm>
              <a:off x="1770374" y="1523902"/>
              <a:ext cx="1821194" cy="182119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83CFC3C-FD1B-476F-BF6A-DCD83FCB604F}"/>
                </a:ext>
              </a:extLst>
            </p:cNvPr>
            <p:cNvSpPr/>
            <p:nvPr userDrawn="1"/>
          </p:nvSpPr>
          <p:spPr>
            <a:xfrm>
              <a:off x="1928673" y="1726989"/>
              <a:ext cx="1770042" cy="177004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FE38570-50CC-44AF-A43F-4B42CAB8349F}"/>
                </a:ext>
              </a:extLst>
            </p:cNvPr>
            <p:cNvSpPr/>
            <p:nvPr userDrawn="1"/>
          </p:nvSpPr>
          <p:spPr>
            <a:xfrm>
              <a:off x="1672252" y="2427316"/>
              <a:ext cx="2833246" cy="283324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0C221F-1646-4765-989B-12230D358DA2}"/>
                </a:ext>
              </a:extLst>
            </p:cNvPr>
            <p:cNvSpPr/>
            <p:nvPr userDrawn="1"/>
          </p:nvSpPr>
          <p:spPr>
            <a:xfrm>
              <a:off x="2119745" y="4260508"/>
              <a:ext cx="311493" cy="3114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8B4514F-79E6-4CB6-90DA-A2BAB4F61241}"/>
                </a:ext>
              </a:extLst>
            </p:cNvPr>
            <p:cNvSpPr/>
            <p:nvPr userDrawn="1"/>
          </p:nvSpPr>
          <p:spPr>
            <a:xfrm>
              <a:off x="3955136" y="2203558"/>
              <a:ext cx="140832" cy="1408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03C6F7FE-065B-4A03-86A3-A3D7DC8B49EE}"/>
              </a:ext>
            </a:extLst>
          </p:cNvPr>
          <p:cNvSpPr>
            <a:spLocks noGrp="1"/>
          </p:cNvSpPr>
          <p:nvPr>
            <p:ph type="pic" sz="quarter" idx="33"/>
          </p:nvPr>
        </p:nvSpPr>
        <p:spPr>
          <a:xfrm>
            <a:off x="1138130" y="1862262"/>
            <a:ext cx="4157529" cy="4156124"/>
          </a:xfrm>
          <a:prstGeom prst="ellipse">
            <a:avLst/>
          </a:prstGeom>
        </p:spPr>
        <p:txBody>
          <a:bodyPr/>
          <a:lstStyle/>
          <a:p>
            <a:endParaRPr lang="en-US"/>
          </a:p>
        </p:txBody>
      </p:sp>
    </p:spTree>
    <p:extLst>
      <p:ext uri="{BB962C8B-B14F-4D97-AF65-F5344CB8AC3E}">
        <p14:creationId xmlns:p14="http://schemas.microsoft.com/office/powerpoint/2010/main" val="73126115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endParaRPr lang="en-US"/>
          </a:p>
        </p:txBody>
      </p:sp>
    </p:spTree>
    <p:extLst>
      <p:ext uri="{BB962C8B-B14F-4D97-AF65-F5344CB8AC3E}">
        <p14:creationId xmlns:p14="http://schemas.microsoft.com/office/powerpoint/2010/main" val="13160915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endParaRPr lang="en-US"/>
          </a:p>
        </p:txBody>
      </p:sp>
    </p:spTree>
    <p:extLst>
      <p:ext uri="{BB962C8B-B14F-4D97-AF65-F5344CB8AC3E}">
        <p14:creationId xmlns:p14="http://schemas.microsoft.com/office/powerpoint/2010/main" val="67672315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endParaRPr lang="en-US"/>
          </a:p>
        </p:txBody>
      </p:sp>
    </p:spTree>
    <p:extLst>
      <p:ext uri="{BB962C8B-B14F-4D97-AF65-F5344CB8AC3E}">
        <p14:creationId xmlns:p14="http://schemas.microsoft.com/office/powerpoint/2010/main" val="171099010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endParaRPr lang="en-US"/>
          </a:p>
        </p:txBody>
      </p:sp>
    </p:spTree>
    <p:extLst>
      <p:ext uri="{BB962C8B-B14F-4D97-AF65-F5344CB8AC3E}">
        <p14:creationId xmlns:p14="http://schemas.microsoft.com/office/powerpoint/2010/main" val="212749156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_Section Slide">
    <p:spTree>
      <p:nvGrpSpPr>
        <p:cNvPr id="1" name=""/>
        <p:cNvGrpSpPr/>
        <p:nvPr/>
      </p:nvGrpSpPr>
      <p:grpSpPr>
        <a:xfrm>
          <a:off x="0" y="0"/>
          <a:ext cx="0" cy="0"/>
          <a:chOff x="0" y="0"/>
          <a:chExt cx="0" cy="0"/>
        </a:xfrm>
      </p:grpSpPr>
      <p:sp>
        <p:nvSpPr>
          <p:cNvPr id="2" name="Rectangle 1"/>
          <p:cNvSpPr/>
          <p:nvPr userDrawn="1"/>
        </p:nvSpPr>
        <p:spPr>
          <a:xfrm>
            <a:off x="0" y="78580"/>
            <a:ext cx="12192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A0D0A76-DB1F-48A9-99AE-4CC98047FACE}"/>
              </a:ext>
            </a:extLst>
          </p:cNvPr>
          <p:cNvSpPr/>
          <p:nvPr userDrawn="1"/>
        </p:nvSpPr>
        <p:spPr>
          <a:xfrm>
            <a:off x="3264304" y="2347955"/>
            <a:ext cx="2319252" cy="23192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10;&#10;Description automatically generated">
            <a:extLst>
              <a:ext uri="{FF2B5EF4-FFF2-40B4-BE49-F238E27FC236}">
                <a16:creationId xmlns:a16="http://schemas.microsoft.com/office/drawing/2014/main" id="{968089A8-BE0F-4B4B-BCF8-86716189CF3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938" y="-14401"/>
            <a:ext cx="12216938" cy="6950984"/>
          </a:xfrm>
          <a:prstGeom prst="rect">
            <a:avLst/>
          </a:prstGeom>
        </p:spPr>
      </p:pic>
      <p:sp>
        <p:nvSpPr>
          <p:cNvPr id="11" name="Oval 10">
            <a:extLst>
              <a:ext uri="{FF2B5EF4-FFF2-40B4-BE49-F238E27FC236}">
                <a16:creationId xmlns:a16="http://schemas.microsoft.com/office/drawing/2014/main" id="{F8FC5176-CC0F-46FF-8A5C-73042C4BB665}"/>
              </a:ext>
            </a:extLst>
          </p:cNvPr>
          <p:cNvSpPr/>
          <p:nvPr userDrawn="1"/>
        </p:nvSpPr>
        <p:spPr>
          <a:xfrm>
            <a:off x="3264304" y="4208163"/>
            <a:ext cx="810224" cy="8102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401888"/>
            <a:ext cx="12241876" cy="2211387"/>
          </a:xfrm>
        </p:spPr>
        <p:txBody>
          <a:bodyPr anchor="ctr">
            <a:normAutofit/>
          </a:bodyPr>
          <a:lstStyle>
            <a:lvl1pPr marL="0" indent="0" algn="ctr">
              <a:buNone/>
              <a:defRPr sz="4400" b="0">
                <a:solidFill>
                  <a:schemeClr val="accent1"/>
                </a:solidFill>
              </a:defRPr>
            </a:lvl1pPr>
          </a:lstStyle>
          <a:p>
            <a:pPr lvl="0"/>
            <a:r>
              <a:rPr lang="en-US"/>
              <a:t>Click to edit text</a:t>
            </a:r>
          </a:p>
        </p:txBody>
      </p:sp>
    </p:spTree>
    <p:extLst>
      <p:ext uri="{BB962C8B-B14F-4D97-AF65-F5344CB8AC3E}">
        <p14:creationId xmlns:p14="http://schemas.microsoft.com/office/powerpoint/2010/main" val="376739447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4669787-AEB4-4D4D-9E41-020533DFDD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80" r="-10869"/>
          <a:stretch/>
        </p:blipFill>
        <p:spPr>
          <a:xfrm>
            <a:off x="0" y="4711698"/>
            <a:ext cx="2428875" cy="2146302"/>
          </a:xfrm>
          <a:prstGeom prst="rect">
            <a:avLst/>
          </a:prstGeom>
        </p:spPr>
      </p:pic>
      <p:pic>
        <p:nvPicPr>
          <p:cNvPr id="1026" name="Picture 2" descr="F:\Mantu\Arp 2020\Amaris rebranding\Batch-1\e-7.pn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7110484" y="0"/>
            <a:ext cx="5081516" cy="26203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8" name="Title Placeholder 1"/>
          <p:cNvSpPr>
            <a:spLocks noGrp="1"/>
          </p:cNvSpPr>
          <p:nvPr>
            <p:ph type="title"/>
          </p:nvPr>
        </p:nvSpPr>
        <p:spPr>
          <a:xfrm>
            <a:off x="838200" y="365126"/>
            <a:ext cx="9861645" cy="535531"/>
          </a:xfrm>
          <a:prstGeom prst="rect">
            <a:avLst/>
          </a:prstGeom>
        </p:spPr>
        <p:txBody>
          <a:bodyPr vert="horz" lIns="91440" tIns="45720" rIns="91440" bIns="45720" rtlCol="0" anchor="t">
            <a:spAutoFit/>
          </a:bodyPr>
          <a:lstStyle/>
          <a:p>
            <a:r>
              <a:rPr lang="en-US"/>
              <a:t>Click to edit Master title style</a:t>
            </a:r>
          </a:p>
        </p:txBody>
      </p:sp>
      <p:sp>
        <p:nvSpPr>
          <p:cNvPr id="9" name="Content Placeholder 4"/>
          <p:cNvSpPr>
            <a:spLocks noGrp="1"/>
          </p:cNvSpPr>
          <p:nvPr>
            <p:ph sz="quarter" idx="10" hasCustomPrompt="1"/>
          </p:nvPr>
        </p:nvSpPr>
        <p:spPr>
          <a:xfrm>
            <a:off x="838200" y="1364510"/>
            <a:ext cx="986164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152954"/>
      </p:ext>
    </p:extLst>
  </p:cSld>
  <p:clrMapOvr>
    <a:masterClrMapping/>
  </p:clrMapOvr>
  <p:extLst>
    <p:ext uri="{DCECCB84-F9BA-43D5-87BE-67443E8EF086}">
      <p15:sldGuideLst xmlns:p15="http://schemas.microsoft.com/office/powerpoint/2012/main"/>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3" name="Rectangle 2"/>
          <p:cNvSpPr/>
          <p:nvPr userDrawn="1"/>
        </p:nvSpPr>
        <p:spPr>
          <a:xfrm>
            <a:off x="10317706" y="0"/>
            <a:ext cx="1874294"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9" descr="F:\Mantu\Arp 2020\Amaris rebranding\Batch-1\AC-rebranding-1.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20" name="Picture 8" descr="F:\Mantu\Arp 2020\Amaris rebranding\Batch-1\logo-blue.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2EDDF937-EDD7-4D02-9A69-F79082368407}"/>
              </a:ext>
            </a:extLst>
          </p:cNvPr>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sp>
        <p:nvSpPr>
          <p:cNvPr id="12" name="Content Placeholder 4">
            <a:extLst>
              <a:ext uri="{FF2B5EF4-FFF2-40B4-BE49-F238E27FC236}">
                <a16:creationId xmlns:a16="http://schemas.microsoft.com/office/drawing/2014/main" id="{E4F63A49-672D-4806-823D-CF42A5749E59}"/>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picture containing drawing&#10;&#10;Description automatically generated">
            <a:extLst>
              <a:ext uri="{FF2B5EF4-FFF2-40B4-BE49-F238E27FC236}">
                <a16:creationId xmlns:a16="http://schemas.microsoft.com/office/drawing/2014/main" id="{1B2AF5FB-D2E0-4B24-8C76-FBFE285660FE}"/>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t="-2"/>
          <a:stretch/>
        </p:blipFill>
        <p:spPr>
          <a:xfrm>
            <a:off x="0" y="5171655"/>
            <a:ext cx="2901142" cy="1686346"/>
          </a:xfrm>
          <a:prstGeom prst="rect">
            <a:avLst/>
          </a:prstGeom>
        </p:spPr>
      </p:pic>
    </p:spTree>
    <p:extLst>
      <p:ext uri="{BB962C8B-B14F-4D97-AF65-F5344CB8AC3E}">
        <p14:creationId xmlns:p14="http://schemas.microsoft.com/office/powerpoint/2010/main" val="994208131"/>
      </p:ext>
    </p:extLst>
  </p:cSld>
  <p:clrMapOvr>
    <a:masterClrMapping/>
  </p:clrMapOvr>
  <p:extLst>
    <p:ext uri="{DCECCB84-F9BA-43D5-87BE-67443E8EF086}">
      <p15:sldGuideLst xmlns:p15="http://schemas.microsoft.com/office/powerpoint/2012/main"/>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4" name="Picture 3" descr="A picture containing lamp, holding&#10;&#10;Description automatically generated">
            <a:extLst>
              <a:ext uri="{FF2B5EF4-FFF2-40B4-BE49-F238E27FC236}">
                <a16:creationId xmlns:a16="http://schemas.microsoft.com/office/drawing/2014/main" id="{76F6A605-22EF-412C-8EE6-45E97275620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493490"/>
            <a:ext cx="3816546" cy="1364510"/>
          </a:xfrm>
          <a:prstGeom prst="rect">
            <a:avLst/>
          </a:prstGeom>
        </p:spPr>
      </p:pic>
      <p:sp>
        <p:nvSpPr>
          <p:cNvPr id="3" name="Rectangle 2"/>
          <p:cNvSpPr/>
          <p:nvPr userDrawn="1"/>
        </p:nvSpPr>
        <p:spPr>
          <a:xfrm>
            <a:off x="10317706" y="0"/>
            <a:ext cx="18742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pic>
        <p:nvPicPr>
          <p:cNvPr id="18" name="Picture 9" descr="F:\Mantu\Arp 2020\Amaris rebranding\Batch-1\AC-rebranding-1.pn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2" name="Picture 11" descr="F:\Mantu\Arp 2020\Amaris rebranding\Batch-1\logo-pink.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4">
            <a:extLst>
              <a:ext uri="{FF2B5EF4-FFF2-40B4-BE49-F238E27FC236}">
                <a16:creationId xmlns:a16="http://schemas.microsoft.com/office/drawing/2014/main" id="{BE0FB775-4A50-4C2A-92E4-30DFE317545B}"/>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294011"/>
      </p:ext>
    </p:extLst>
  </p:cSld>
  <p:clrMapOvr>
    <a:masterClrMapping/>
  </p:clrMapOvr>
  <p:extLst>
    <p:ext uri="{DCECCB84-F9BA-43D5-87BE-67443E8EF086}">
      <p15:sldGuideLst xmlns:p15="http://schemas.microsoft.com/office/powerpoint/2012/main"/>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4_Content Slide">
    <p:bg>
      <p:bgPr>
        <a:solidFill>
          <a:schemeClr val="bg1"/>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5" name="Content Placeholder 4"/>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53398853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8382669" y="1026518"/>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11" name="Rectangle 10">
            <a:extLst>
              <a:ext uri="{FF2B5EF4-FFF2-40B4-BE49-F238E27FC236}">
                <a16:creationId xmlns:a16="http://schemas.microsoft.com/office/drawing/2014/main" id="{1926E942-05CD-485C-9163-DEC9765AF10D}"/>
              </a:ext>
            </a:extLst>
          </p:cNvPr>
          <p:cNvSpPr/>
          <p:nvPr userDrawn="1"/>
        </p:nvSpPr>
        <p:spPr>
          <a:xfrm>
            <a:off x="4240195"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484584"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BAEA59-EC69-4AE6-B6E0-6E3DF532AA11}"/>
              </a:ext>
            </a:extLst>
          </p:cNvPr>
          <p:cNvSpPr/>
          <p:nvPr userDrawn="1"/>
        </p:nvSpPr>
        <p:spPr>
          <a:xfrm>
            <a:off x="7995806"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a:stretch>
            <a:fillRect/>
          </a:stretch>
        </p:blipFill>
        <p:spPr>
          <a:xfrm>
            <a:off x="699318" y="864191"/>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userDrawn="1">
            <p:ph type="body" sz="quarter" idx="10" hasCustomPrompt="1"/>
          </p:nvPr>
        </p:nvSpPr>
        <p:spPr>
          <a:xfrm>
            <a:off x="784784"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userDrawn="1">
            <p:ph type="pic" sz="quarter" idx="12"/>
          </p:nvPr>
        </p:nvSpPr>
        <p:spPr>
          <a:xfrm>
            <a:off x="726359" y="4807867"/>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userDrawn="1">
            <p:ph type="body" sz="quarter" idx="17" hasCustomPrompt="1"/>
          </p:nvPr>
        </p:nvSpPr>
        <p:spPr>
          <a:xfrm>
            <a:off x="1765933"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userDrawn="1">
            <p:ph type="body" sz="quarter" idx="19" hasCustomPrompt="1"/>
          </p:nvPr>
        </p:nvSpPr>
        <p:spPr>
          <a:xfrm>
            <a:off x="1765933"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2" name="Text Placeholder 18">
            <a:extLst>
              <a:ext uri="{FF2B5EF4-FFF2-40B4-BE49-F238E27FC236}">
                <a16:creationId xmlns:a16="http://schemas.microsoft.com/office/drawing/2014/main" id="{A8CA84A4-3B10-44D5-9D3B-6CD266D7DAB0}"/>
              </a:ext>
            </a:extLst>
          </p:cNvPr>
          <p:cNvSpPr>
            <a:spLocks noGrp="1"/>
          </p:cNvSpPr>
          <p:nvPr>
            <p:ph type="body" sz="quarter" idx="20" hasCustomPrompt="1"/>
          </p:nvPr>
        </p:nvSpPr>
        <p:spPr>
          <a:xfrm>
            <a:off x="453270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3" name="Picture Placeholder 22">
            <a:extLst>
              <a:ext uri="{FF2B5EF4-FFF2-40B4-BE49-F238E27FC236}">
                <a16:creationId xmlns:a16="http://schemas.microsoft.com/office/drawing/2014/main" id="{B4FB7C61-8A16-4BC8-AA24-7A4C488E742D}"/>
              </a:ext>
            </a:extLst>
          </p:cNvPr>
          <p:cNvSpPr>
            <a:spLocks noGrp="1"/>
          </p:cNvSpPr>
          <p:nvPr>
            <p:ph type="pic" sz="quarter" idx="21"/>
          </p:nvPr>
        </p:nvSpPr>
        <p:spPr>
          <a:xfrm>
            <a:off x="4474281" y="4807867"/>
            <a:ext cx="923925" cy="923925"/>
          </a:xfrm>
          <a:prstGeom prst="ellipse">
            <a:avLst/>
          </a:prstGeom>
        </p:spPr>
        <p:txBody>
          <a:bodyPr>
            <a:normAutofit/>
          </a:bodyPr>
          <a:lstStyle>
            <a:lvl1pPr marL="0" indent="0" algn="ctr">
              <a:buNone/>
              <a:defRPr sz="1100"/>
            </a:lvl1pPr>
          </a:lstStyle>
          <a:p>
            <a:endParaRPr lang="en-US"/>
          </a:p>
        </p:txBody>
      </p:sp>
      <p:sp>
        <p:nvSpPr>
          <p:cNvPr id="34" name="Text Placeholder 10">
            <a:extLst>
              <a:ext uri="{FF2B5EF4-FFF2-40B4-BE49-F238E27FC236}">
                <a16:creationId xmlns:a16="http://schemas.microsoft.com/office/drawing/2014/main" id="{8E804A5C-0501-4C82-B957-666FB2936961}"/>
              </a:ext>
            </a:extLst>
          </p:cNvPr>
          <p:cNvSpPr>
            <a:spLocks noGrp="1"/>
          </p:cNvSpPr>
          <p:nvPr>
            <p:ph type="body" sz="quarter" idx="22" hasCustomPrompt="1"/>
          </p:nvPr>
        </p:nvSpPr>
        <p:spPr>
          <a:xfrm>
            <a:off x="551385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5" name="Text Placeholder 10">
            <a:extLst>
              <a:ext uri="{FF2B5EF4-FFF2-40B4-BE49-F238E27FC236}">
                <a16:creationId xmlns:a16="http://schemas.microsoft.com/office/drawing/2014/main" id="{37996B4C-2DE1-4D69-A2A0-68E5E7DA455F}"/>
              </a:ext>
            </a:extLst>
          </p:cNvPr>
          <p:cNvSpPr>
            <a:spLocks noGrp="1"/>
          </p:cNvSpPr>
          <p:nvPr>
            <p:ph type="body" sz="quarter" idx="23" hasCustomPrompt="1"/>
          </p:nvPr>
        </p:nvSpPr>
        <p:spPr>
          <a:xfrm>
            <a:off x="551385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6" name="Text Placeholder 18">
            <a:extLst>
              <a:ext uri="{FF2B5EF4-FFF2-40B4-BE49-F238E27FC236}">
                <a16:creationId xmlns:a16="http://schemas.microsoft.com/office/drawing/2014/main" id="{F62AC7B6-ADF1-4ADF-924C-74CD65FDBE1A}"/>
              </a:ext>
            </a:extLst>
          </p:cNvPr>
          <p:cNvSpPr>
            <a:spLocks noGrp="1"/>
          </p:cNvSpPr>
          <p:nvPr>
            <p:ph type="body" sz="quarter" idx="24" hasCustomPrompt="1"/>
          </p:nvPr>
        </p:nvSpPr>
        <p:spPr>
          <a:xfrm>
            <a:off x="828294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7" name="Picture Placeholder 22">
            <a:extLst>
              <a:ext uri="{FF2B5EF4-FFF2-40B4-BE49-F238E27FC236}">
                <a16:creationId xmlns:a16="http://schemas.microsoft.com/office/drawing/2014/main" id="{0EA138FD-9488-4F4F-9E53-EA33135030C0}"/>
              </a:ext>
            </a:extLst>
          </p:cNvPr>
          <p:cNvSpPr>
            <a:spLocks noGrp="1"/>
          </p:cNvSpPr>
          <p:nvPr>
            <p:ph type="pic" sz="quarter" idx="25"/>
          </p:nvPr>
        </p:nvSpPr>
        <p:spPr>
          <a:xfrm>
            <a:off x="8224521" y="4807867"/>
            <a:ext cx="923925" cy="923925"/>
          </a:xfrm>
          <a:prstGeom prst="ellipse">
            <a:avLst/>
          </a:prstGeom>
        </p:spPr>
        <p:txBody>
          <a:bodyPr>
            <a:normAutofit/>
          </a:bodyPr>
          <a:lstStyle>
            <a:lvl1pPr marL="0" indent="0" algn="ctr">
              <a:buNone/>
              <a:defRPr sz="1100"/>
            </a:lvl1pPr>
          </a:lstStyle>
          <a:p>
            <a:endParaRPr lang="en-US"/>
          </a:p>
        </p:txBody>
      </p:sp>
      <p:sp>
        <p:nvSpPr>
          <p:cNvPr id="38" name="Text Placeholder 10">
            <a:extLst>
              <a:ext uri="{FF2B5EF4-FFF2-40B4-BE49-F238E27FC236}">
                <a16:creationId xmlns:a16="http://schemas.microsoft.com/office/drawing/2014/main" id="{3C03E3A9-B9E4-460E-9877-A818BD380728}"/>
              </a:ext>
            </a:extLst>
          </p:cNvPr>
          <p:cNvSpPr>
            <a:spLocks noGrp="1"/>
          </p:cNvSpPr>
          <p:nvPr>
            <p:ph type="body" sz="quarter" idx="26" hasCustomPrompt="1"/>
          </p:nvPr>
        </p:nvSpPr>
        <p:spPr>
          <a:xfrm>
            <a:off x="926409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9" name="Text Placeholder 10">
            <a:extLst>
              <a:ext uri="{FF2B5EF4-FFF2-40B4-BE49-F238E27FC236}">
                <a16:creationId xmlns:a16="http://schemas.microsoft.com/office/drawing/2014/main" id="{06C38AF1-F9F2-4FC9-91B5-82850EBE1E0D}"/>
              </a:ext>
            </a:extLst>
          </p:cNvPr>
          <p:cNvSpPr>
            <a:spLocks noGrp="1"/>
          </p:cNvSpPr>
          <p:nvPr>
            <p:ph type="body" sz="quarter" idx="27" hasCustomPrompt="1"/>
          </p:nvPr>
        </p:nvSpPr>
        <p:spPr>
          <a:xfrm>
            <a:off x="926409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2551575537"/>
      </p:ext>
    </p:extLst>
  </p:cSld>
  <p:clrMapOvr>
    <a:masterClrMapping/>
  </p:clrMapOvr>
  <p:extLst>
    <p:ext uri="{DCECCB84-F9BA-43D5-87BE-67443E8EF086}">
      <p15:sldGuideLst xmlns:p15="http://schemas.microsoft.com/office/powerpoint/2012/main"/>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_Content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61BB2DB4-8CF9-4D41-8F68-A919AAE527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0" name="Title Placeholder 1">
            <a:extLst>
              <a:ext uri="{FF2B5EF4-FFF2-40B4-BE49-F238E27FC236}">
                <a16:creationId xmlns:a16="http://schemas.microsoft.com/office/drawing/2014/main" id="{7C877734-DDD5-4BC9-BA27-D66BD058EF13}"/>
              </a:ext>
            </a:extLst>
          </p:cNvPr>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11" name="Content Placeholder 4">
            <a:extLst>
              <a:ext uri="{FF2B5EF4-FFF2-40B4-BE49-F238E27FC236}">
                <a16:creationId xmlns:a16="http://schemas.microsoft.com/office/drawing/2014/main" id="{BFD52A35-F336-41D2-81B2-079EA1EF2E4C}"/>
              </a:ext>
            </a:extLst>
          </p:cNvPr>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928872"/>
      </p:ext>
    </p:extLst>
  </p:cSld>
  <p:clrMapOvr>
    <a:masterClrMapping/>
  </p:clrMapOvr>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7" name="Content Placeholder 4"/>
          <p:cNvSpPr>
            <a:spLocks noGrp="1"/>
          </p:cNvSpPr>
          <p:nvPr>
            <p:ph sz="quarter" idx="11" hasCustomPrompt="1"/>
          </p:nvPr>
        </p:nvSpPr>
        <p:spPr>
          <a:xfrm>
            <a:off x="6335233"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838200" y="365126"/>
            <a:ext cx="10591800" cy="535531"/>
          </a:xfrm>
          <a:prstGeom prst="rect">
            <a:avLst/>
          </a:prstGeom>
        </p:spPr>
        <p:txBody>
          <a:bodyPr vert="horz" lIns="91440" tIns="45720" rIns="91440" bIns="45720" rtlCol="0" anchor="t">
            <a:spAutoFit/>
          </a:bodyPr>
          <a:lstStyle/>
          <a:p>
            <a:r>
              <a:rPr lang="en-US"/>
              <a:t>Click to edit Master title style</a:t>
            </a:r>
          </a:p>
        </p:txBody>
      </p:sp>
    </p:spTree>
    <p:extLst>
      <p:ext uri="{BB962C8B-B14F-4D97-AF65-F5344CB8AC3E}">
        <p14:creationId xmlns:p14="http://schemas.microsoft.com/office/powerpoint/2010/main" val="3326442320"/>
      </p:ext>
    </p:extLst>
  </p:cSld>
  <p:clrMapOvr>
    <a:masterClrMapping/>
  </p:clrMapOvr>
  <p:extLst>
    <p:ext uri="{DCECCB84-F9BA-43D5-87BE-67443E8EF086}">
      <p15:sldGuideLst xmlns:p15="http://schemas.microsoft.com/office/powerpoint/2012/main"/>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4" y="1458934"/>
            <a:ext cx="8975549" cy="535531"/>
          </a:xfrm>
          <a:prstGeom prst="rect">
            <a:avLst/>
          </a:prstGeom>
        </p:spPr>
        <p:txBody>
          <a:bodyPr vert="horz" wrap="square" lIns="91440" tIns="45720" rIns="91440" bIns="45720" rtlCol="0" anchor="b">
            <a:spAutoFit/>
          </a:bodyPr>
          <a:lstStyle>
            <a:lvl1pPr>
              <a:defRPr b="0"/>
            </a:lvl1pPr>
          </a:lstStyle>
          <a:p>
            <a:r>
              <a:rPr lang="en-US"/>
              <a:t>Click to edit master title style</a:t>
            </a:r>
          </a:p>
        </p:txBody>
      </p:sp>
      <p:sp>
        <p:nvSpPr>
          <p:cNvPr id="20" name="Text Placeholder 10">
            <a:extLst>
              <a:ext uri="{FF2B5EF4-FFF2-40B4-BE49-F238E27FC236}">
                <a16:creationId xmlns:a16="http://schemas.microsoft.com/office/drawing/2014/main" id="{1DA6FEA5-3670-4DB1-B348-8173FB9B7627}"/>
              </a:ext>
            </a:extLst>
          </p:cNvPr>
          <p:cNvSpPr>
            <a:spLocks noGrp="1"/>
          </p:cNvSpPr>
          <p:nvPr>
            <p:ph type="body" sz="quarter" idx="19" hasCustomPrompt="1"/>
          </p:nvPr>
        </p:nvSpPr>
        <p:spPr>
          <a:xfrm>
            <a:off x="75865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a:extLst>
              <a:ext uri="{FF2B5EF4-FFF2-40B4-BE49-F238E27FC236}">
                <a16:creationId xmlns:a16="http://schemas.microsoft.com/office/drawing/2014/main" id="{C2D0596D-62DC-4930-8507-EFE54F7E1451}"/>
              </a:ext>
            </a:extLst>
          </p:cNvPr>
          <p:cNvSpPr>
            <a:spLocks noGrp="1"/>
          </p:cNvSpPr>
          <p:nvPr>
            <p:ph type="body" sz="quarter" idx="20" hasCustomPrompt="1"/>
          </p:nvPr>
        </p:nvSpPr>
        <p:spPr>
          <a:xfrm>
            <a:off x="4126900"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Text Placeholder 10">
            <a:extLst>
              <a:ext uri="{FF2B5EF4-FFF2-40B4-BE49-F238E27FC236}">
                <a16:creationId xmlns:a16="http://schemas.microsoft.com/office/drawing/2014/main" id="{FB0E9ACF-4986-437F-8E4C-3BCD8A863406}"/>
              </a:ext>
            </a:extLst>
          </p:cNvPr>
          <p:cNvSpPr>
            <a:spLocks noGrp="1"/>
          </p:cNvSpPr>
          <p:nvPr>
            <p:ph type="body" sz="quarter" idx="21" hasCustomPrompt="1"/>
          </p:nvPr>
        </p:nvSpPr>
        <p:spPr>
          <a:xfrm>
            <a:off x="748683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Slide Number Placeholder 1">
            <a:extLst>
              <a:ext uri="{FF2B5EF4-FFF2-40B4-BE49-F238E27FC236}">
                <a16:creationId xmlns:a16="http://schemas.microsoft.com/office/drawing/2014/main" id="{9E539AA5-17E9-4396-8C9A-150776CF1F18}"/>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Text Placeholder 2">
            <a:extLst>
              <a:ext uri="{FF2B5EF4-FFF2-40B4-BE49-F238E27FC236}">
                <a16:creationId xmlns:a16="http://schemas.microsoft.com/office/drawing/2014/main" id="{8A7951E8-DBD5-4D00-8597-EF9FF1A0A5CE}"/>
              </a:ext>
            </a:extLst>
          </p:cNvPr>
          <p:cNvSpPr>
            <a:spLocks noGrp="1"/>
          </p:cNvSpPr>
          <p:nvPr>
            <p:ph type="body" sz="quarter" idx="22"/>
          </p:nvPr>
        </p:nvSpPr>
        <p:spPr>
          <a:xfrm>
            <a:off x="75922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0B8135DE-823E-43A1-B217-9F9B113A4252}"/>
              </a:ext>
            </a:extLst>
          </p:cNvPr>
          <p:cNvSpPr>
            <a:spLocks noGrp="1"/>
          </p:cNvSpPr>
          <p:nvPr>
            <p:ph type="body" sz="quarter" idx="23"/>
          </p:nvPr>
        </p:nvSpPr>
        <p:spPr>
          <a:xfrm>
            <a:off x="4127185"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E7A9DC30-8F0C-42F5-95B2-C941F080E42B}"/>
              </a:ext>
            </a:extLst>
          </p:cNvPr>
          <p:cNvSpPr>
            <a:spLocks noGrp="1"/>
          </p:cNvSpPr>
          <p:nvPr>
            <p:ph type="body" sz="quarter" idx="24"/>
          </p:nvPr>
        </p:nvSpPr>
        <p:spPr>
          <a:xfrm>
            <a:off x="748683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95264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ient reference">
    <p:spTree>
      <p:nvGrpSpPr>
        <p:cNvPr id="1" name=""/>
        <p:cNvGrpSpPr/>
        <p:nvPr/>
      </p:nvGrpSpPr>
      <p:grpSpPr>
        <a:xfrm>
          <a:off x="0" y="0"/>
          <a:ext cx="0" cy="0"/>
          <a:chOff x="0" y="0"/>
          <a:chExt cx="0" cy="0"/>
        </a:xfrm>
      </p:grpSpPr>
      <p:sp>
        <p:nvSpPr>
          <p:cNvPr id="26" name="Chord 25">
            <a:extLst>
              <a:ext uri="{FF2B5EF4-FFF2-40B4-BE49-F238E27FC236}">
                <a16:creationId xmlns:a16="http://schemas.microsoft.com/office/drawing/2014/main" id="{7462931D-9BAE-48FC-8E1C-18CC40E015D5}"/>
              </a:ext>
            </a:extLst>
          </p:cNvPr>
          <p:cNvSpPr/>
          <p:nvPr userDrawn="1"/>
        </p:nvSpPr>
        <p:spPr>
          <a:xfrm>
            <a:off x="719561" y="-848096"/>
            <a:ext cx="3157694" cy="3168310"/>
          </a:xfrm>
          <a:prstGeom prst="chord">
            <a:avLst>
              <a:gd name="adj1" fmla="val 19931427"/>
              <a:gd name="adj2" fmla="val 125137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Placeholder 1">
            <a:extLst>
              <a:ext uri="{FF2B5EF4-FFF2-40B4-BE49-F238E27FC236}">
                <a16:creationId xmlns:a16="http://schemas.microsoft.com/office/drawing/2014/main" id="{FC11D51B-2C6D-4AC7-BE50-73B43B8773EF}"/>
              </a:ext>
            </a:extLst>
          </p:cNvPr>
          <p:cNvSpPr>
            <a:spLocks noGrp="1"/>
          </p:cNvSpPr>
          <p:nvPr>
            <p:ph type="title" hasCustomPrompt="1"/>
          </p:nvPr>
        </p:nvSpPr>
        <p:spPr>
          <a:xfrm>
            <a:off x="4669318" y="967078"/>
            <a:ext cx="4964209" cy="535531"/>
          </a:xfrm>
          <a:prstGeom prst="rect">
            <a:avLst/>
          </a:prstGeom>
        </p:spPr>
        <p:txBody>
          <a:bodyPr vert="horz" wrap="square" lIns="91440" tIns="45720" rIns="91440" bIns="45720" rtlCol="0" anchor="t">
            <a:spAutoFit/>
          </a:bodyPr>
          <a:lstStyle>
            <a:lvl1pPr>
              <a:defRPr b="0"/>
            </a:lvl1pPr>
          </a:lstStyle>
          <a:p>
            <a:r>
              <a:rPr lang="en-US"/>
              <a:t>Name of the project </a:t>
            </a:r>
          </a:p>
        </p:txBody>
      </p:sp>
      <p:sp>
        <p:nvSpPr>
          <p:cNvPr id="28" name="Text Placeholder 10">
            <a:extLst>
              <a:ext uri="{FF2B5EF4-FFF2-40B4-BE49-F238E27FC236}">
                <a16:creationId xmlns:a16="http://schemas.microsoft.com/office/drawing/2014/main" id="{606A6DF6-A54D-4F24-AD0B-6E1389679C1F}"/>
              </a:ext>
            </a:extLst>
          </p:cNvPr>
          <p:cNvSpPr>
            <a:spLocks noGrp="1"/>
          </p:cNvSpPr>
          <p:nvPr>
            <p:ph type="body" sz="quarter" idx="19" hasCustomPrompt="1"/>
          </p:nvPr>
        </p:nvSpPr>
        <p:spPr>
          <a:xfrm>
            <a:off x="578798" y="2413553"/>
            <a:ext cx="3007010" cy="454292"/>
          </a:xfrm>
        </p:spPr>
        <p:txBody>
          <a:bodyPr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Client</a:t>
            </a:r>
          </a:p>
        </p:txBody>
      </p:sp>
      <p:sp>
        <p:nvSpPr>
          <p:cNvPr id="29" name="Text Placeholder 10">
            <a:extLst>
              <a:ext uri="{FF2B5EF4-FFF2-40B4-BE49-F238E27FC236}">
                <a16:creationId xmlns:a16="http://schemas.microsoft.com/office/drawing/2014/main" id="{D7C4A062-2142-4DD6-8D48-6712DB5C25FB}"/>
              </a:ext>
            </a:extLst>
          </p:cNvPr>
          <p:cNvSpPr>
            <a:spLocks noGrp="1"/>
          </p:cNvSpPr>
          <p:nvPr>
            <p:ph type="body" sz="quarter" idx="20" hasCustomPrompt="1"/>
          </p:nvPr>
        </p:nvSpPr>
        <p:spPr>
          <a:xfrm>
            <a:off x="4006735" y="2413553"/>
            <a:ext cx="3595630" cy="454292"/>
          </a:xfrm>
        </p:spPr>
        <p:txBody>
          <a:bodyPr wrap="square"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Actions</a:t>
            </a:r>
          </a:p>
        </p:txBody>
      </p:sp>
      <p:sp>
        <p:nvSpPr>
          <p:cNvPr id="30" name="Text Placeholder 10">
            <a:extLst>
              <a:ext uri="{FF2B5EF4-FFF2-40B4-BE49-F238E27FC236}">
                <a16:creationId xmlns:a16="http://schemas.microsoft.com/office/drawing/2014/main" id="{63503411-EC9E-4720-883A-3F79AD47C29B}"/>
              </a:ext>
            </a:extLst>
          </p:cNvPr>
          <p:cNvSpPr>
            <a:spLocks noGrp="1"/>
          </p:cNvSpPr>
          <p:nvPr>
            <p:ph type="body" sz="quarter" idx="21" hasCustomPrompt="1"/>
          </p:nvPr>
        </p:nvSpPr>
        <p:spPr>
          <a:xfrm>
            <a:off x="8035474" y="2413553"/>
            <a:ext cx="3595630" cy="454292"/>
          </a:xfrm>
        </p:spPr>
        <p:txBody>
          <a:bodyPr wrap="square"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Client’s benefits</a:t>
            </a:r>
          </a:p>
        </p:txBody>
      </p:sp>
      <p:sp>
        <p:nvSpPr>
          <p:cNvPr id="31" name="Slide Number Placeholder 1">
            <a:extLst>
              <a:ext uri="{FF2B5EF4-FFF2-40B4-BE49-F238E27FC236}">
                <a16:creationId xmlns:a16="http://schemas.microsoft.com/office/drawing/2014/main" id="{2E957951-4E51-4B30-A1B7-772E34E5CC7F}"/>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2" name="Text Placeholder 2">
            <a:extLst>
              <a:ext uri="{FF2B5EF4-FFF2-40B4-BE49-F238E27FC236}">
                <a16:creationId xmlns:a16="http://schemas.microsoft.com/office/drawing/2014/main" id="{6ECD84D0-E385-4BC5-8E20-6E9E95A2E12A}"/>
              </a:ext>
            </a:extLst>
          </p:cNvPr>
          <p:cNvSpPr>
            <a:spLocks noGrp="1"/>
          </p:cNvSpPr>
          <p:nvPr>
            <p:ph type="body" sz="quarter" idx="22"/>
          </p:nvPr>
        </p:nvSpPr>
        <p:spPr>
          <a:xfrm>
            <a:off x="579368" y="2867844"/>
            <a:ext cx="3006725"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2">
            <a:extLst>
              <a:ext uri="{FF2B5EF4-FFF2-40B4-BE49-F238E27FC236}">
                <a16:creationId xmlns:a16="http://schemas.microsoft.com/office/drawing/2014/main" id="{FE1191DB-712B-4B6C-8D3B-B95DA473304D}"/>
              </a:ext>
            </a:extLst>
          </p:cNvPr>
          <p:cNvSpPr>
            <a:spLocks noGrp="1"/>
          </p:cNvSpPr>
          <p:nvPr>
            <p:ph type="body" sz="quarter" idx="23"/>
          </p:nvPr>
        </p:nvSpPr>
        <p:spPr>
          <a:xfrm>
            <a:off x="4007051" y="2867845"/>
            <a:ext cx="3595289"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2">
            <a:extLst>
              <a:ext uri="{FF2B5EF4-FFF2-40B4-BE49-F238E27FC236}">
                <a16:creationId xmlns:a16="http://schemas.microsoft.com/office/drawing/2014/main" id="{42A0B7E8-A004-4E69-8452-E1DB66AB60CB}"/>
              </a:ext>
            </a:extLst>
          </p:cNvPr>
          <p:cNvSpPr>
            <a:spLocks noGrp="1"/>
          </p:cNvSpPr>
          <p:nvPr>
            <p:ph type="body" sz="quarter" idx="24"/>
          </p:nvPr>
        </p:nvSpPr>
        <p:spPr>
          <a:xfrm>
            <a:off x="8035505" y="2867845"/>
            <a:ext cx="3595289"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5">
            <a:extLst>
              <a:ext uri="{FF2B5EF4-FFF2-40B4-BE49-F238E27FC236}">
                <a16:creationId xmlns:a16="http://schemas.microsoft.com/office/drawing/2014/main" id="{B275C5E7-F03E-4E2F-AE5A-D2C401B757A0}"/>
              </a:ext>
            </a:extLst>
          </p:cNvPr>
          <p:cNvSpPr>
            <a:spLocks noGrp="1"/>
          </p:cNvSpPr>
          <p:nvPr>
            <p:ph type="body" sz="quarter" idx="25" hasCustomPrompt="1"/>
          </p:nvPr>
        </p:nvSpPr>
        <p:spPr>
          <a:xfrm>
            <a:off x="4669318" y="511425"/>
            <a:ext cx="4964208" cy="455189"/>
          </a:xfrm>
        </p:spPr>
        <p:txBody>
          <a:bodyPr anchor="b"/>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sz="1800">
                <a:cs typeface="Calibri"/>
              </a:rPr>
              <a:t>Industry or solution</a:t>
            </a:r>
            <a:endParaRPr lang="en-US"/>
          </a:p>
        </p:txBody>
      </p:sp>
      <p:sp>
        <p:nvSpPr>
          <p:cNvPr id="37" name="Text Placeholder 10">
            <a:extLst>
              <a:ext uri="{FF2B5EF4-FFF2-40B4-BE49-F238E27FC236}">
                <a16:creationId xmlns:a16="http://schemas.microsoft.com/office/drawing/2014/main" id="{C91C52F7-4190-4245-8802-2B14A8F44FA9}"/>
              </a:ext>
            </a:extLst>
          </p:cNvPr>
          <p:cNvSpPr>
            <a:spLocks noGrp="1"/>
          </p:cNvSpPr>
          <p:nvPr>
            <p:ph type="body" sz="quarter" idx="27" hasCustomPrompt="1"/>
          </p:nvPr>
        </p:nvSpPr>
        <p:spPr>
          <a:xfrm>
            <a:off x="578798" y="4434742"/>
            <a:ext cx="3007010" cy="454292"/>
          </a:xfrm>
        </p:spPr>
        <p:txBody>
          <a:bodyPr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Challenges</a:t>
            </a:r>
          </a:p>
        </p:txBody>
      </p:sp>
      <p:sp>
        <p:nvSpPr>
          <p:cNvPr id="38" name="Text Placeholder 2">
            <a:extLst>
              <a:ext uri="{FF2B5EF4-FFF2-40B4-BE49-F238E27FC236}">
                <a16:creationId xmlns:a16="http://schemas.microsoft.com/office/drawing/2014/main" id="{755CF9E3-9316-432F-9013-52DBBD2E3F3D}"/>
              </a:ext>
            </a:extLst>
          </p:cNvPr>
          <p:cNvSpPr>
            <a:spLocks noGrp="1"/>
          </p:cNvSpPr>
          <p:nvPr>
            <p:ph type="body" sz="quarter" idx="28"/>
          </p:nvPr>
        </p:nvSpPr>
        <p:spPr>
          <a:xfrm>
            <a:off x="579368" y="4889034"/>
            <a:ext cx="3006725" cy="126816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Rectangle 38">
            <a:extLst>
              <a:ext uri="{FF2B5EF4-FFF2-40B4-BE49-F238E27FC236}">
                <a16:creationId xmlns:a16="http://schemas.microsoft.com/office/drawing/2014/main" id="{30C4F899-9A85-4E47-928C-8001A7A37CE5}"/>
              </a:ext>
            </a:extLst>
          </p:cNvPr>
          <p:cNvSpPr/>
          <p:nvPr userDrawn="1"/>
        </p:nvSpPr>
        <p:spPr>
          <a:xfrm>
            <a:off x="130233" y="6580840"/>
            <a:ext cx="107593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prstClr val="black">
                    <a:lumMod val="50000"/>
                    <a:lumOff val="50000"/>
                  </a:prstClr>
                </a:solidFill>
                <a:effectLst/>
                <a:uLnTx/>
                <a:uFillTx/>
                <a:latin typeface="+mn-lt"/>
                <a:ea typeface="+mn-ea"/>
                <a:cs typeface="+mn-cs"/>
              </a:rPr>
              <a:t>CONFIDENTIAL</a:t>
            </a:r>
          </a:p>
        </p:txBody>
      </p:sp>
      <p:sp>
        <p:nvSpPr>
          <p:cNvPr id="40" name="Oval 39">
            <a:extLst>
              <a:ext uri="{FF2B5EF4-FFF2-40B4-BE49-F238E27FC236}">
                <a16:creationId xmlns:a16="http://schemas.microsoft.com/office/drawing/2014/main" id="{E0D79AE4-7F07-4DDF-8F38-DCD90AD55B52}"/>
              </a:ext>
            </a:extLst>
          </p:cNvPr>
          <p:cNvSpPr/>
          <p:nvPr userDrawn="1"/>
        </p:nvSpPr>
        <p:spPr>
          <a:xfrm>
            <a:off x="498764" y="1995055"/>
            <a:ext cx="382002" cy="38200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4">
            <a:extLst>
              <a:ext uri="{FF2B5EF4-FFF2-40B4-BE49-F238E27FC236}">
                <a16:creationId xmlns:a16="http://schemas.microsoft.com/office/drawing/2014/main" id="{25C673FE-13E0-478D-AF29-A3B67B09EAAF}"/>
              </a:ext>
            </a:extLst>
          </p:cNvPr>
          <p:cNvSpPr>
            <a:spLocks noGrp="1"/>
          </p:cNvSpPr>
          <p:nvPr>
            <p:ph type="pic" sz="quarter" idx="29" hasCustomPrompt="1"/>
          </p:nvPr>
        </p:nvSpPr>
        <p:spPr>
          <a:xfrm>
            <a:off x="10131713" y="844862"/>
            <a:ext cx="1318346" cy="705167"/>
          </a:xfrm>
          <a:prstGeom prst="rect">
            <a:avLst/>
          </a:prstGeom>
          <a:solidFill>
            <a:schemeClr val="bg1"/>
          </a:solidFill>
          <a:ln>
            <a:noFill/>
          </a:ln>
          <a:effectLst/>
        </p:spPr>
        <p:txBody>
          <a:bodyPr>
            <a:noAutofit/>
          </a:bodyPr>
          <a:lstStyle>
            <a:lvl1pPr marL="0" indent="0" algn="ctr">
              <a:buNone/>
              <a:defRPr/>
            </a:lvl1pPr>
          </a:lstStyle>
          <a:p>
            <a:r>
              <a:rPr lang="en-US"/>
              <a:t>Logo</a:t>
            </a:r>
          </a:p>
        </p:txBody>
      </p:sp>
      <p:cxnSp>
        <p:nvCxnSpPr>
          <p:cNvPr id="42" name="Straight Connector 41">
            <a:extLst>
              <a:ext uri="{FF2B5EF4-FFF2-40B4-BE49-F238E27FC236}">
                <a16:creationId xmlns:a16="http://schemas.microsoft.com/office/drawing/2014/main" id="{FE93D387-98E1-4CA1-B88D-A123F0A2B53C}"/>
              </a:ext>
            </a:extLst>
          </p:cNvPr>
          <p:cNvCxnSpPr>
            <a:cxnSpLocks/>
          </p:cNvCxnSpPr>
          <p:nvPr userDrawn="1"/>
        </p:nvCxnSpPr>
        <p:spPr>
          <a:xfrm>
            <a:off x="3805146" y="2580257"/>
            <a:ext cx="0" cy="38851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DBB4FB-3E64-4E9E-B847-D3BBF3C61D10}"/>
              </a:ext>
            </a:extLst>
          </p:cNvPr>
          <p:cNvCxnSpPr>
            <a:cxnSpLocks/>
          </p:cNvCxnSpPr>
          <p:nvPr userDrawn="1"/>
        </p:nvCxnSpPr>
        <p:spPr>
          <a:xfrm>
            <a:off x="7826410" y="2580257"/>
            <a:ext cx="0" cy="38851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F6F37849-1386-4221-81B9-A556AB69D3F6}"/>
              </a:ext>
            </a:extLst>
          </p:cNvPr>
          <p:cNvSpPr>
            <a:spLocks noGrp="1"/>
          </p:cNvSpPr>
          <p:nvPr>
            <p:ph type="pic" sz="quarter" idx="30"/>
          </p:nvPr>
        </p:nvSpPr>
        <p:spPr>
          <a:xfrm>
            <a:off x="578798" y="-722403"/>
            <a:ext cx="3111220" cy="3055253"/>
          </a:xfrm>
          <a:prstGeom prst="ellipse">
            <a:avLst/>
          </a:prstGeom>
        </p:spPr>
        <p:txBody>
          <a:bodyPr>
            <a:noAutofit/>
          </a:bodyPr>
          <a:lstStyle/>
          <a:p>
            <a:endParaRPr lang="en-US"/>
          </a:p>
        </p:txBody>
      </p:sp>
      <p:sp>
        <p:nvSpPr>
          <p:cNvPr id="5" name="Oval 4">
            <a:extLst>
              <a:ext uri="{FF2B5EF4-FFF2-40B4-BE49-F238E27FC236}">
                <a16:creationId xmlns:a16="http://schemas.microsoft.com/office/drawing/2014/main" id="{8F2F397E-929C-45D1-8753-3E0C0146C9CB}"/>
              </a:ext>
            </a:extLst>
          </p:cNvPr>
          <p:cNvSpPr/>
          <p:nvPr userDrawn="1"/>
        </p:nvSpPr>
        <p:spPr>
          <a:xfrm>
            <a:off x="9969452" y="376011"/>
            <a:ext cx="1642869" cy="1642869"/>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61080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946034" y="786063"/>
            <a:ext cx="4357113" cy="4357113"/>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D13798E-E1F4-9740-8859-F3F280594140}"/>
              </a:ext>
            </a:extLst>
          </p:cNvPr>
          <p:cNvSpPr/>
          <p:nvPr userDrawn="1"/>
        </p:nvSpPr>
        <p:spPr>
          <a:xfrm>
            <a:off x="9017844" y="4010525"/>
            <a:ext cx="3960217" cy="39602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2" name="Oval 11">
            <a:extLst>
              <a:ext uri="{FF2B5EF4-FFF2-40B4-BE49-F238E27FC236}">
                <a16:creationId xmlns:a16="http://schemas.microsoft.com/office/drawing/2014/main" id="{300AF1BF-14DE-2D4C-B1C6-95AC05FAF3CF}"/>
              </a:ext>
            </a:extLst>
          </p:cNvPr>
          <p:cNvSpPr/>
          <p:nvPr userDrawn="1"/>
        </p:nvSpPr>
        <p:spPr>
          <a:xfrm>
            <a:off x="8495600" y="6296770"/>
            <a:ext cx="852560" cy="852560"/>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8616579" y="6340512"/>
            <a:ext cx="797849" cy="79784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5" y="1731838"/>
            <a:ext cx="5658552"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758654" y="2826609"/>
            <a:ext cx="5658551"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7217832" y="944239"/>
            <a:ext cx="4198937" cy="4198937"/>
          </a:xfrm>
          <a:prstGeom prst="ellipse">
            <a:avLst/>
          </a:prstGeom>
        </p:spPr>
        <p:txBody>
          <a:bodyPr/>
          <a:lstStyle/>
          <a:p>
            <a:endParaRPr lang="en-US"/>
          </a:p>
        </p:txBody>
      </p:sp>
    </p:spTree>
    <p:extLst>
      <p:ext uri="{BB962C8B-B14F-4D97-AF65-F5344CB8AC3E}">
        <p14:creationId xmlns:p14="http://schemas.microsoft.com/office/powerpoint/2010/main" val="109716099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0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53143" y="1348680"/>
            <a:ext cx="4789679" cy="478967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sp>
        <p:nvSpPr>
          <p:cNvPr id="12" name="Oval 11">
            <a:extLst>
              <a:ext uri="{FF2B5EF4-FFF2-40B4-BE49-F238E27FC236}">
                <a16:creationId xmlns:a16="http://schemas.microsoft.com/office/drawing/2014/main" id="{300AF1BF-14DE-2D4C-B1C6-95AC05FAF3CF}"/>
              </a:ext>
            </a:extLst>
          </p:cNvPr>
          <p:cNvSpPr/>
          <p:nvPr userDrawn="1"/>
        </p:nvSpPr>
        <p:spPr>
          <a:xfrm>
            <a:off x="-301679" y="5159655"/>
            <a:ext cx="761585" cy="76158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172444" y="5297902"/>
            <a:ext cx="712712" cy="71271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lvl1pPr>
              <a:defRPr b="0"/>
            </a:lvl1p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EF8516CD-FAFB-654E-B730-DC51EBA3A4B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258" y="-21023"/>
            <a:ext cx="4005521" cy="1121162"/>
          </a:xfrm>
          <a:prstGeom prst="rect">
            <a:avLst/>
          </a:prstGeom>
        </p:spPr>
      </p:pic>
      <p:sp>
        <p:nvSpPr>
          <p:cNvPr id="18" name="Oval 17">
            <a:extLst>
              <a:ext uri="{FF2B5EF4-FFF2-40B4-BE49-F238E27FC236}">
                <a16:creationId xmlns:a16="http://schemas.microsoft.com/office/drawing/2014/main" id="{F1828629-23FB-5946-93ED-6863DB69FA70}"/>
              </a:ext>
            </a:extLst>
          </p:cNvPr>
          <p:cNvSpPr/>
          <p:nvPr userDrawn="1"/>
        </p:nvSpPr>
        <p:spPr>
          <a:xfrm>
            <a:off x="4169520" y="622044"/>
            <a:ext cx="255475" cy="25547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418011" y="1459756"/>
            <a:ext cx="3879247" cy="3879247"/>
          </a:xfrm>
          <a:prstGeom prst="ellipse">
            <a:avLst/>
          </a:prstGeom>
        </p:spPr>
        <p:txBody>
          <a:bodyPr/>
          <a:lstStyle/>
          <a:p>
            <a:endParaRPr lang="en-US"/>
          </a:p>
        </p:txBody>
      </p:sp>
      <p:sp>
        <p:nvSpPr>
          <p:cNvPr id="20" name="Oval 19">
            <a:extLst>
              <a:ext uri="{FF2B5EF4-FFF2-40B4-BE49-F238E27FC236}">
                <a16:creationId xmlns:a16="http://schemas.microsoft.com/office/drawing/2014/main" id="{42399DFF-D005-EF43-8A51-2AE403C2E30D}"/>
              </a:ext>
            </a:extLst>
          </p:cNvPr>
          <p:cNvSpPr/>
          <p:nvPr userDrawn="1"/>
        </p:nvSpPr>
        <p:spPr>
          <a:xfrm>
            <a:off x="11430000" y="2605562"/>
            <a:ext cx="1520633" cy="1520633"/>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Oval 22">
            <a:extLst>
              <a:ext uri="{FF2B5EF4-FFF2-40B4-BE49-F238E27FC236}">
                <a16:creationId xmlns:a16="http://schemas.microsoft.com/office/drawing/2014/main" id="{1554D008-1E54-AA4F-887C-2DF6406BD7B2}"/>
              </a:ext>
            </a:extLst>
          </p:cNvPr>
          <p:cNvSpPr/>
          <p:nvPr userDrawn="1"/>
        </p:nvSpPr>
        <p:spPr>
          <a:xfrm>
            <a:off x="2309992" y="5601521"/>
            <a:ext cx="184801" cy="184801"/>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9" name="Slide Number Placeholder 1">
            <a:extLst>
              <a:ext uri="{FF2B5EF4-FFF2-40B4-BE49-F238E27FC236}">
                <a16:creationId xmlns:a16="http://schemas.microsoft.com/office/drawing/2014/main" id="{F934BFDC-AF66-4EA5-A17F-AAE0020A44F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82528016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5_Content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00AF1BF-14DE-2D4C-B1C6-95AC05FAF3CF}"/>
              </a:ext>
            </a:extLst>
          </p:cNvPr>
          <p:cNvSpPr/>
          <p:nvPr userDrawn="1"/>
        </p:nvSpPr>
        <p:spPr>
          <a:xfrm>
            <a:off x="-301679" y="5159655"/>
            <a:ext cx="761585" cy="76158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172444" y="5297902"/>
            <a:ext cx="712712" cy="71271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lvl1pPr>
              <a:defRPr b="0"/>
            </a:lvl1p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418011" y="1459756"/>
            <a:ext cx="3879247" cy="3879247"/>
          </a:xfrm>
          <a:prstGeom prst="ellipse">
            <a:avLst/>
          </a:prstGeom>
        </p:spPr>
        <p:txBody>
          <a:bodyPr/>
          <a:lstStyle/>
          <a:p>
            <a:endParaRPr lang="en-US"/>
          </a:p>
        </p:txBody>
      </p:sp>
      <p:sp>
        <p:nvSpPr>
          <p:cNvPr id="23" name="Oval 22">
            <a:extLst>
              <a:ext uri="{FF2B5EF4-FFF2-40B4-BE49-F238E27FC236}">
                <a16:creationId xmlns:a16="http://schemas.microsoft.com/office/drawing/2014/main" id="{1554D008-1E54-AA4F-887C-2DF6406BD7B2}"/>
              </a:ext>
            </a:extLst>
          </p:cNvPr>
          <p:cNvSpPr/>
          <p:nvPr userDrawn="1"/>
        </p:nvSpPr>
        <p:spPr>
          <a:xfrm>
            <a:off x="2309992" y="5601521"/>
            <a:ext cx="184801" cy="184801"/>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9" name="Slide Number Placeholder 1">
            <a:extLst>
              <a:ext uri="{FF2B5EF4-FFF2-40B4-BE49-F238E27FC236}">
                <a16:creationId xmlns:a16="http://schemas.microsoft.com/office/drawing/2014/main" id="{F934BFDC-AF66-4EA5-A17F-AAE0020A44F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77151153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Intro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894F8E-A638-0948-88E3-983D7325998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640958" cy="1479930"/>
          </a:xfrm>
          <a:prstGeom prst="rect">
            <a:avLst/>
          </a:prstGeom>
        </p:spPr>
      </p:pic>
      <p:sp>
        <p:nvSpPr>
          <p:cNvPr id="18" name="Oval 17">
            <a:extLst>
              <a:ext uri="{FF2B5EF4-FFF2-40B4-BE49-F238E27FC236}">
                <a16:creationId xmlns:a16="http://schemas.microsoft.com/office/drawing/2014/main" id="{E61C539F-BEB8-634E-8F2D-EB92A819F6B5}"/>
              </a:ext>
            </a:extLst>
          </p:cNvPr>
          <p:cNvSpPr/>
          <p:nvPr userDrawn="1"/>
        </p:nvSpPr>
        <p:spPr>
          <a:xfrm>
            <a:off x="-785266" y="796374"/>
            <a:ext cx="3881199" cy="388119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pic>
        <p:nvPicPr>
          <p:cNvPr id="19" name="Picture 18">
            <a:extLst>
              <a:ext uri="{FF2B5EF4-FFF2-40B4-BE49-F238E27FC236}">
                <a16:creationId xmlns:a16="http://schemas.microsoft.com/office/drawing/2014/main" id="{34867560-19B9-954D-9E4A-8C850F056D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044" y="5524657"/>
            <a:ext cx="4736866" cy="1379264"/>
          </a:xfrm>
          <a:prstGeom prst="rect">
            <a:avLst/>
          </a:prstGeom>
        </p:spPr>
      </p:pic>
      <p:sp>
        <p:nvSpPr>
          <p:cNvPr id="21" name="Oval 20">
            <a:extLst>
              <a:ext uri="{FF2B5EF4-FFF2-40B4-BE49-F238E27FC236}">
                <a16:creationId xmlns:a16="http://schemas.microsoft.com/office/drawing/2014/main" id="{0AFB9BDE-885C-7D43-BBB2-63A5BF92107D}"/>
              </a:ext>
            </a:extLst>
          </p:cNvPr>
          <p:cNvSpPr/>
          <p:nvPr userDrawn="1"/>
        </p:nvSpPr>
        <p:spPr>
          <a:xfrm>
            <a:off x="808759" y="-184007"/>
            <a:ext cx="513172" cy="513172"/>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Oval 21">
            <a:extLst>
              <a:ext uri="{FF2B5EF4-FFF2-40B4-BE49-F238E27FC236}">
                <a16:creationId xmlns:a16="http://schemas.microsoft.com/office/drawing/2014/main" id="{EE749879-FDF3-884D-9841-A437C098DA8F}"/>
              </a:ext>
            </a:extLst>
          </p:cNvPr>
          <p:cNvSpPr/>
          <p:nvPr userDrawn="1"/>
        </p:nvSpPr>
        <p:spPr>
          <a:xfrm>
            <a:off x="936008" y="-145239"/>
            <a:ext cx="480240" cy="4802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Picture Placeholder 12">
            <a:extLst>
              <a:ext uri="{FF2B5EF4-FFF2-40B4-BE49-F238E27FC236}">
                <a16:creationId xmlns:a16="http://schemas.microsoft.com/office/drawing/2014/main" id="{D41D0C95-7693-3446-A861-3D22E368518E}"/>
              </a:ext>
            </a:extLst>
          </p:cNvPr>
          <p:cNvSpPr>
            <a:spLocks noGrp="1"/>
          </p:cNvSpPr>
          <p:nvPr>
            <p:ph type="pic" sz="quarter" idx="12"/>
          </p:nvPr>
        </p:nvSpPr>
        <p:spPr>
          <a:xfrm>
            <a:off x="-944010" y="877675"/>
            <a:ext cx="3900716" cy="3900716"/>
          </a:xfrm>
          <a:prstGeom prst="chord">
            <a:avLst>
              <a:gd name="adj1" fmla="val 14317417"/>
              <a:gd name="adj2" fmla="val 7259014"/>
            </a:avLst>
          </a:prstGeom>
        </p:spPr>
        <p:txBody>
          <a:bodyPr/>
          <a:lstStyle/>
          <a:p>
            <a:endParaRPr lang="en-US"/>
          </a:p>
        </p:txBody>
      </p:sp>
      <p:sp>
        <p:nvSpPr>
          <p:cNvPr id="12" name="L-Shape 11">
            <a:extLst>
              <a:ext uri="{FF2B5EF4-FFF2-40B4-BE49-F238E27FC236}">
                <a16:creationId xmlns:a16="http://schemas.microsoft.com/office/drawing/2014/main" id="{76ABB2C2-B641-B348-9B81-2158DDF2FE3E}"/>
              </a:ext>
            </a:extLst>
          </p:cNvPr>
          <p:cNvSpPr/>
          <p:nvPr userDrawn="1"/>
        </p:nvSpPr>
        <p:spPr>
          <a:xfrm flipH="1">
            <a:off x="11287565" y="5060515"/>
            <a:ext cx="539766" cy="539766"/>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L-Shape 12">
            <a:extLst>
              <a:ext uri="{FF2B5EF4-FFF2-40B4-BE49-F238E27FC236}">
                <a16:creationId xmlns:a16="http://schemas.microsoft.com/office/drawing/2014/main" id="{7F02BC1F-55A6-5849-B34F-F6CCA8AD37B5}"/>
              </a:ext>
            </a:extLst>
          </p:cNvPr>
          <p:cNvSpPr/>
          <p:nvPr userDrawn="1"/>
        </p:nvSpPr>
        <p:spPr>
          <a:xfrm flipH="1">
            <a:off x="11359438" y="5154015"/>
            <a:ext cx="505127" cy="505127"/>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Slide Number Placeholder 1">
            <a:extLst>
              <a:ext uri="{FF2B5EF4-FFF2-40B4-BE49-F238E27FC236}">
                <a16:creationId xmlns:a16="http://schemas.microsoft.com/office/drawing/2014/main" id="{71B40054-094D-4F99-B9DD-D03D6613A2FE}"/>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20" name="Title Placeholder 1">
            <a:extLst>
              <a:ext uri="{FF2B5EF4-FFF2-40B4-BE49-F238E27FC236}">
                <a16:creationId xmlns:a16="http://schemas.microsoft.com/office/drawing/2014/main" id="{4476D4AE-735B-4A3B-A1AE-513CAF2C5D02}"/>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p>
            <a:r>
              <a:rPr lang="en-US"/>
              <a:t>Click to edit master title style</a:t>
            </a:r>
          </a:p>
        </p:txBody>
      </p:sp>
      <p:sp>
        <p:nvSpPr>
          <p:cNvPr id="24" name="Text Placeholder 10">
            <a:extLst>
              <a:ext uri="{FF2B5EF4-FFF2-40B4-BE49-F238E27FC236}">
                <a16:creationId xmlns:a16="http://schemas.microsoft.com/office/drawing/2014/main" id="{74FFB89D-1354-4A70-BFB5-0E123AE3E3A8}"/>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171803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1_Conten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D1F36C-BC35-DF43-BC8A-5E32B2383983}"/>
              </a:ext>
            </a:extLst>
          </p:cNvPr>
          <p:cNvSpPr/>
          <p:nvPr userDrawn="1"/>
        </p:nvSpPr>
        <p:spPr>
          <a:xfrm>
            <a:off x="1" y="1"/>
            <a:ext cx="216962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5880EBD-4920-C841-9337-54B67DF43E1B}"/>
              </a:ext>
            </a:extLst>
          </p:cNvPr>
          <p:cNvSpPr/>
          <p:nvPr userDrawn="1"/>
        </p:nvSpPr>
        <p:spPr>
          <a:xfrm>
            <a:off x="1821121" y="2001389"/>
            <a:ext cx="1153106" cy="1153106"/>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5750050" y="811479"/>
            <a:ext cx="5128954"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5750049" y="1906250"/>
            <a:ext cx="512895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Oval 17">
            <a:extLst>
              <a:ext uri="{FF2B5EF4-FFF2-40B4-BE49-F238E27FC236}">
                <a16:creationId xmlns:a16="http://schemas.microsoft.com/office/drawing/2014/main" id="{E61C539F-BEB8-634E-8F2D-EB92A819F6B5}"/>
              </a:ext>
            </a:extLst>
          </p:cNvPr>
          <p:cNvSpPr/>
          <p:nvPr userDrawn="1"/>
        </p:nvSpPr>
        <p:spPr>
          <a:xfrm>
            <a:off x="560166" y="143368"/>
            <a:ext cx="2291207" cy="2291207"/>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Oval 15">
            <a:extLst>
              <a:ext uri="{FF2B5EF4-FFF2-40B4-BE49-F238E27FC236}">
                <a16:creationId xmlns:a16="http://schemas.microsoft.com/office/drawing/2014/main" id="{DFEA3669-6164-B54B-A8F5-E5F6F1F080D9}"/>
              </a:ext>
            </a:extLst>
          </p:cNvPr>
          <p:cNvSpPr/>
          <p:nvPr userDrawn="1"/>
        </p:nvSpPr>
        <p:spPr>
          <a:xfrm>
            <a:off x="11853889" y="2335825"/>
            <a:ext cx="541156" cy="5411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3D216F-BE4F-3E46-A2D1-025B75006E43}"/>
              </a:ext>
            </a:extLst>
          </p:cNvPr>
          <p:cNvSpPr/>
          <p:nvPr userDrawn="1"/>
        </p:nvSpPr>
        <p:spPr>
          <a:xfrm>
            <a:off x="11898494" y="2396600"/>
            <a:ext cx="541156" cy="54115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1917905-C123-F94F-AD0B-7162F5F24A1B}"/>
              </a:ext>
            </a:extLst>
          </p:cNvPr>
          <p:cNvSpPr/>
          <p:nvPr userDrawn="1"/>
        </p:nvSpPr>
        <p:spPr>
          <a:xfrm>
            <a:off x="1248097" y="3396904"/>
            <a:ext cx="116957" cy="1169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72CE728-38FD-0646-A2E8-3ABCF0E0D7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0" y="5565293"/>
            <a:ext cx="4546948" cy="1323963"/>
          </a:xfrm>
          <a:prstGeom prst="rect">
            <a:avLst/>
          </a:prstGeom>
        </p:spPr>
      </p:pic>
      <p:sp>
        <p:nvSpPr>
          <p:cNvPr id="29" name="Oval 28">
            <a:extLst>
              <a:ext uri="{FF2B5EF4-FFF2-40B4-BE49-F238E27FC236}">
                <a16:creationId xmlns:a16="http://schemas.microsoft.com/office/drawing/2014/main" id="{DDBE380F-F3B0-5C42-BEE9-B504F1E18C27}"/>
              </a:ext>
            </a:extLst>
          </p:cNvPr>
          <p:cNvSpPr/>
          <p:nvPr userDrawn="1"/>
        </p:nvSpPr>
        <p:spPr>
          <a:xfrm>
            <a:off x="4381811" y="5775206"/>
            <a:ext cx="252819" cy="252819"/>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AE61BEA9-A86C-424E-9236-ABE797564ED6}"/>
              </a:ext>
            </a:extLst>
          </p:cNvPr>
          <p:cNvSpPr>
            <a:spLocks noGrp="1"/>
          </p:cNvSpPr>
          <p:nvPr>
            <p:ph type="pic" sz="quarter" idx="17"/>
          </p:nvPr>
        </p:nvSpPr>
        <p:spPr>
          <a:xfrm>
            <a:off x="447647" y="246536"/>
            <a:ext cx="2306847" cy="2306847"/>
          </a:xfrm>
          <a:prstGeom prst="ellipse">
            <a:avLst/>
          </a:prstGeom>
        </p:spPr>
        <p:txBody>
          <a:bodyPr/>
          <a:lstStyle/>
          <a:p>
            <a:endParaRPr lang="en-US"/>
          </a:p>
        </p:txBody>
      </p:sp>
      <p:sp>
        <p:nvSpPr>
          <p:cNvPr id="4" name="Picture Placeholder 3">
            <a:extLst>
              <a:ext uri="{FF2B5EF4-FFF2-40B4-BE49-F238E27FC236}">
                <a16:creationId xmlns:a16="http://schemas.microsoft.com/office/drawing/2014/main" id="{6B039459-D649-4280-AA90-7BE43B3C7003}"/>
              </a:ext>
            </a:extLst>
          </p:cNvPr>
          <p:cNvSpPr>
            <a:spLocks noGrp="1"/>
          </p:cNvSpPr>
          <p:nvPr>
            <p:ph type="pic" sz="quarter" idx="18"/>
          </p:nvPr>
        </p:nvSpPr>
        <p:spPr>
          <a:xfrm>
            <a:off x="1315277" y="2434575"/>
            <a:ext cx="3173817" cy="3173817"/>
          </a:xfrm>
          <a:prstGeom prst="chord">
            <a:avLst>
              <a:gd name="adj1" fmla="val 14943412"/>
              <a:gd name="adj2" fmla="val 6701468"/>
            </a:avLst>
          </a:prstGeom>
        </p:spPr>
        <p:txBody>
          <a:bodyPr/>
          <a:lstStyle/>
          <a:p>
            <a:endParaRPr lang="en-US"/>
          </a:p>
        </p:txBody>
      </p:sp>
      <p:sp>
        <p:nvSpPr>
          <p:cNvPr id="17" name="Slide Number Placeholder 1">
            <a:extLst>
              <a:ext uri="{FF2B5EF4-FFF2-40B4-BE49-F238E27FC236}">
                <a16:creationId xmlns:a16="http://schemas.microsoft.com/office/drawing/2014/main" id="{4E3B7E0B-9613-4AB8-AE61-A36B64224B2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69463046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2_Content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3450A972-586D-FE42-A725-903E0411F32F}"/>
              </a:ext>
            </a:extLst>
          </p:cNvPr>
          <p:cNvSpPr/>
          <p:nvPr userDrawn="1"/>
        </p:nvSpPr>
        <p:spPr>
          <a:xfrm>
            <a:off x="2446286" y="869602"/>
            <a:ext cx="1196473" cy="119647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277077" y="1443798"/>
            <a:ext cx="6656534" cy="535531"/>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282290" y="2084182"/>
            <a:ext cx="6651322" cy="1640449"/>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L-Shape 20">
            <a:extLst>
              <a:ext uri="{FF2B5EF4-FFF2-40B4-BE49-F238E27FC236}">
                <a16:creationId xmlns:a16="http://schemas.microsoft.com/office/drawing/2014/main" id="{0AFB9BDE-885C-7D43-BBB2-63A5BF92107D}"/>
              </a:ext>
            </a:extLst>
          </p:cNvPr>
          <p:cNvSpPr/>
          <p:nvPr userDrawn="1"/>
        </p:nvSpPr>
        <p:spPr>
          <a:xfrm>
            <a:off x="3807802" y="5422762"/>
            <a:ext cx="629521" cy="629521"/>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L-Shape 21">
            <a:extLst>
              <a:ext uri="{FF2B5EF4-FFF2-40B4-BE49-F238E27FC236}">
                <a16:creationId xmlns:a16="http://schemas.microsoft.com/office/drawing/2014/main" id="{EE749879-FDF3-884D-9841-A437C098DA8F}"/>
              </a:ext>
            </a:extLst>
          </p:cNvPr>
          <p:cNvSpPr/>
          <p:nvPr userDrawn="1"/>
        </p:nvSpPr>
        <p:spPr>
          <a:xfrm>
            <a:off x="3879675" y="5516263"/>
            <a:ext cx="589122" cy="589122"/>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6" name="Oval 25">
            <a:extLst>
              <a:ext uri="{FF2B5EF4-FFF2-40B4-BE49-F238E27FC236}">
                <a16:creationId xmlns:a16="http://schemas.microsoft.com/office/drawing/2014/main" id="{3C3AB5B6-BBF7-564A-ACC9-68CD9ABB0CBD}"/>
              </a:ext>
            </a:extLst>
          </p:cNvPr>
          <p:cNvSpPr/>
          <p:nvPr userDrawn="1"/>
        </p:nvSpPr>
        <p:spPr>
          <a:xfrm>
            <a:off x="2947542" y="2684452"/>
            <a:ext cx="159255" cy="159255"/>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7AEC062-4ABE-184F-909F-D056337CA7E3}"/>
              </a:ext>
            </a:extLst>
          </p:cNvPr>
          <p:cNvSpPr/>
          <p:nvPr userDrawn="1"/>
        </p:nvSpPr>
        <p:spPr>
          <a:xfrm>
            <a:off x="634391" y="1529920"/>
            <a:ext cx="3214417" cy="32144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855725-F1D6-C448-BA04-E22EDA66FCCF}"/>
              </a:ext>
            </a:extLst>
          </p:cNvPr>
          <p:cNvSpPr/>
          <p:nvPr userDrawn="1"/>
        </p:nvSpPr>
        <p:spPr>
          <a:xfrm>
            <a:off x="11430000" y="1403467"/>
            <a:ext cx="375452" cy="375452"/>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
            <a:extLst>
              <a:ext uri="{FF2B5EF4-FFF2-40B4-BE49-F238E27FC236}">
                <a16:creationId xmlns:a16="http://schemas.microsoft.com/office/drawing/2014/main" id="{7206D2A7-F7B4-4253-B8F7-918D4EB4E0B5}"/>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264281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7183792" y="867763"/>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2" name="Rectangle 1">
            <a:extLst>
              <a:ext uri="{FF2B5EF4-FFF2-40B4-BE49-F238E27FC236}">
                <a16:creationId xmlns:a16="http://schemas.microsoft.com/office/drawing/2014/main" id="{3303F715-F596-42C9-B1E8-7C2D872F08A0}"/>
              </a:ext>
            </a:extLst>
          </p:cNvPr>
          <p:cNvSpPr/>
          <p:nvPr userDrawn="1"/>
        </p:nvSpPr>
        <p:spPr>
          <a:xfrm>
            <a:off x="1561785" y="1126916"/>
            <a:ext cx="8708065" cy="502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17E74157-EB0F-4B10-ABDB-09497F5167AD}"/>
              </a:ext>
            </a:extLst>
          </p:cNvPr>
          <p:cNvPicPr>
            <a:picLocks noChangeAspect="1"/>
          </p:cNvPicPr>
          <p:nvPr userDrawn="1"/>
        </p:nvPicPr>
        <p:blipFill rotWithShape="1">
          <a:blip r:embed="rId2"/>
          <a:srcRect l="-2855" r="4954" b="20037"/>
          <a:stretch/>
        </p:blipFill>
        <p:spPr>
          <a:xfrm>
            <a:off x="7183792" y="4371771"/>
            <a:ext cx="3086058" cy="1782022"/>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3"/>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2140689" y="4186684"/>
            <a:ext cx="7513674" cy="426207"/>
          </a:xfrm>
        </p:spPr>
        <p:txBody>
          <a:bodyPr anchor="b">
            <a:spAutoFit/>
          </a:bodyPr>
          <a:lstStyle>
            <a:lvl1pPr marL="0" indent="0">
              <a:buNone/>
              <a:defRPr sz="2000" b="0" i="1">
                <a:solidFill>
                  <a:schemeClr val="accent1"/>
                </a:solidFill>
              </a:defRPr>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5994421" y="4786690"/>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7045063" y="5234433"/>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7045063" y="4899338"/>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pic>
        <p:nvPicPr>
          <p:cNvPr id="3" name="Picture 2" descr="A picture containing lamp, holding&#10;&#10;Description automatically generated">
            <a:extLst>
              <a:ext uri="{FF2B5EF4-FFF2-40B4-BE49-F238E27FC236}">
                <a16:creationId xmlns:a16="http://schemas.microsoft.com/office/drawing/2014/main" id="{89AB280C-108C-42B3-A744-BF10A4028B59}"/>
              </a:ext>
            </a:extLst>
          </p:cNvPr>
          <p:cNvPicPr>
            <a:picLocks noChangeAspect="1"/>
          </p:cNvPicPr>
          <p:nvPr userDrawn="1"/>
        </p:nvPicPr>
        <p:blipFill rotWithShape="1">
          <a:blip r:embed="rId4"/>
          <a:srcRect t="63637"/>
          <a:stretch/>
        </p:blipFill>
        <p:spPr>
          <a:xfrm>
            <a:off x="0" y="5622832"/>
            <a:ext cx="3402419" cy="1235167"/>
          </a:xfrm>
          <a:prstGeom prst="rect">
            <a:avLst/>
          </a:prstGeom>
        </p:spPr>
      </p:pic>
    </p:spTree>
    <p:extLst>
      <p:ext uri="{BB962C8B-B14F-4D97-AF65-F5344CB8AC3E}">
        <p14:creationId xmlns:p14="http://schemas.microsoft.com/office/powerpoint/2010/main" val="1056499935"/>
      </p:ext>
    </p:extLst>
  </p:cSld>
  <p:clrMapOvr>
    <a:masterClrMapping/>
  </p:clrMapOvr>
  <p:extLst>
    <p:ext uri="{DCECCB84-F9BA-43D5-87BE-67443E8EF086}">
      <p15:sldGuideLst xmlns:p15="http://schemas.microsoft.com/office/powerpoint/2012/main"/>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3_Content Slide">
    <p:spTree>
      <p:nvGrpSpPr>
        <p:cNvPr id="1" name=""/>
        <p:cNvGrpSpPr/>
        <p:nvPr/>
      </p:nvGrpSpPr>
      <p:grpSpPr>
        <a:xfrm>
          <a:off x="0" y="0"/>
          <a:ext cx="0" cy="0"/>
          <a:chOff x="0" y="0"/>
          <a:chExt cx="0" cy="0"/>
        </a:xfrm>
      </p:grpSpPr>
      <p:sp>
        <p:nvSpPr>
          <p:cNvPr id="8" name="Oval 7"/>
          <p:cNvSpPr/>
          <p:nvPr userDrawn="1"/>
        </p:nvSpPr>
        <p:spPr>
          <a:xfrm>
            <a:off x="3886019" y="170121"/>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hasCustomPrompt="1"/>
          </p:nvPr>
        </p:nvSpPr>
        <p:spPr>
          <a:xfrm>
            <a:off x="5755872" y="2968846"/>
            <a:ext cx="5674128" cy="1435586"/>
          </a:xfrm>
        </p:spPr>
        <p:txBody>
          <a:bodyPr>
            <a:spAutoFit/>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630940"/>
            <a:ext cx="5674129" cy="978729"/>
          </a:xfrm>
          <a:prstGeom prst="rect">
            <a:avLst/>
          </a:prstGeom>
        </p:spPr>
        <p:txBody>
          <a:bodyPr vert="horz" lIns="91440" tIns="45720" rIns="91440" bIns="45720" rtlCol="0" anchor="b">
            <a:sp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678760" y="1258431"/>
            <a:ext cx="4427966" cy="4557283"/>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0" name="Picture 9" descr="A picture containing monitor&#10;&#10;Description automatically generated">
            <a:extLst>
              <a:ext uri="{FF2B5EF4-FFF2-40B4-BE49-F238E27FC236}">
                <a16:creationId xmlns:a16="http://schemas.microsoft.com/office/drawing/2014/main" id="{7DC044EA-306F-487B-AF06-9F9E4F7945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81254" y="5688966"/>
            <a:ext cx="762312" cy="762312"/>
          </a:xfrm>
          <a:prstGeom prst="rect">
            <a:avLst/>
          </a:prstGeom>
        </p:spPr>
      </p:pic>
    </p:spTree>
    <p:extLst>
      <p:ext uri="{BB962C8B-B14F-4D97-AF65-F5344CB8AC3E}">
        <p14:creationId xmlns:p14="http://schemas.microsoft.com/office/powerpoint/2010/main" val="1405788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4_Content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A573937-E631-49D7-9DCA-1AF5EF68F071}"/>
              </a:ext>
            </a:extLst>
          </p:cNvPr>
          <p:cNvSpPr/>
          <p:nvPr userDrawn="1"/>
        </p:nvSpPr>
        <p:spPr>
          <a:xfrm>
            <a:off x="5997363" y="4945173"/>
            <a:ext cx="1408002" cy="14080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p:cNvSpPr>
            <a:spLocks noGrp="1"/>
          </p:cNvSpPr>
          <p:nvPr>
            <p:ph type="title" hasCustomPrompt="1"/>
          </p:nvPr>
        </p:nvSpPr>
        <p:spPr>
          <a:xfrm>
            <a:off x="376672" y="602219"/>
            <a:ext cx="4109603" cy="978931"/>
          </a:xfrm>
          <a:prstGeom prst="rect">
            <a:avLst/>
          </a:prstGeom>
        </p:spPr>
        <p:txBody>
          <a:bodyPr vert="horz" lIns="91440" tIns="45720" rIns="91440" bIns="45720" rtlCol="0" anchor="t">
            <a:spAutoFit/>
          </a:bodyPr>
          <a:lstStyle/>
          <a:p>
            <a:r>
              <a:rPr lang="en-US"/>
              <a:t>Click to edit master title style</a:t>
            </a:r>
          </a:p>
        </p:txBody>
      </p:sp>
      <p:sp>
        <p:nvSpPr>
          <p:cNvPr id="13" name="Text Placeholder 10"/>
          <p:cNvSpPr>
            <a:spLocks noGrp="1"/>
          </p:cNvSpPr>
          <p:nvPr>
            <p:ph type="body" sz="quarter" idx="16" hasCustomPrompt="1"/>
          </p:nvPr>
        </p:nvSpPr>
        <p:spPr>
          <a:xfrm>
            <a:off x="376672" y="1752601"/>
            <a:ext cx="4123878"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20"/>
          <p:cNvSpPr>
            <a:spLocks noGrp="1"/>
          </p:cNvSpPr>
          <p:nvPr>
            <p:ph type="pic" sz="quarter" idx="19"/>
          </p:nvPr>
        </p:nvSpPr>
        <p:spPr>
          <a:xfrm>
            <a:off x="6533037" y="295619"/>
            <a:ext cx="3040340" cy="3063218"/>
          </a:xfrm>
          <a:prstGeom prst="ellipse">
            <a:avLst/>
          </a:prstGeom>
        </p:spPr>
        <p:txBody>
          <a:bodyPr/>
          <a:lstStyle/>
          <a:p>
            <a:r>
              <a:rPr lang="en-US"/>
              <a:t>Click icon to add picture</a:t>
            </a:r>
          </a:p>
        </p:txBody>
      </p:sp>
      <p:sp>
        <p:nvSpPr>
          <p:cNvPr id="23" name="Picture Placeholder 22"/>
          <p:cNvSpPr>
            <a:spLocks noGrp="1"/>
          </p:cNvSpPr>
          <p:nvPr>
            <p:ph type="pic" sz="quarter" idx="20"/>
          </p:nvPr>
        </p:nvSpPr>
        <p:spPr>
          <a:xfrm>
            <a:off x="7599322" y="3499164"/>
            <a:ext cx="2618730" cy="2638436"/>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Picture Placeholder 3">
            <a:extLst>
              <a:ext uri="{FF2B5EF4-FFF2-40B4-BE49-F238E27FC236}">
                <a16:creationId xmlns:a16="http://schemas.microsoft.com/office/drawing/2014/main" id="{84915639-F99A-4DA1-B792-8A11D7C7A1CA}"/>
              </a:ext>
            </a:extLst>
          </p:cNvPr>
          <p:cNvSpPr>
            <a:spLocks noGrp="1"/>
          </p:cNvSpPr>
          <p:nvPr>
            <p:ph type="pic" sz="quarter" idx="18"/>
          </p:nvPr>
        </p:nvSpPr>
        <p:spPr>
          <a:xfrm>
            <a:off x="9767334" y="774948"/>
            <a:ext cx="3629402" cy="3629402"/>
          </a:xfrm>
          <a:prstGeom prst="chord">
            <a:avLst>
              <a:gd name="adj1" fmla="val 4166329"/>
              <a:gd name="adj2" fmla="val 17414542"/>
            </a:avLst>
          </a:prstGeom>
        </p:spPr>
        <p:txBody>
          <a:bodyPr/>
          <a:lstStyle/>
          <a:p>
            <a:endParaRPr lang="en-US"/>
          </a:p>
        </p:txBody>
      </p:sp>
      <p:sp>
        <p:nvSpPr>
          <p:cNvPr id="15" name="Picture Placeholder 22">
            <a:extLst>
              <a:ext uri="{FF2B5EF4-FFF2-40B4-BE49-F238E27FC236}">
                <a16:creationId xmlns:a16="http://schemas.microsoft.com/office/drawing/2014/main" id="{250BB155-05ED-4CEB-9810-3F9792918A7B}"/>
              </a:ext>
            </a:extLst>
          </p:cNvPr>
          <p:cNvSpPr>
            <a:spLocks noGrp="1"/>
          </p:cNvSpPr>
          <p:nvPr>
            <p:ph type="pic" sz="quarter" idx="21"/>
          </p:nvPr>
        </p:nvSpPr>
        <p:spPr>
          <a:xfrm>
            <a:off x="4786635" y="2878580"/>
            <a:ext cx="2618730" cy="2638436"/>
          </a:xfrm>
          <a:prstGeom prst="ellipse">
            <a:avLst/>
          </a:prstGeom>
        </p:spPr>
        <p:txBody>
          <a:bodyPr/>
          <a:lstStyle/>
          <a:p>
            <a:r>
              <a:rPr lang="en-US"/>
              <a:t>Click icon to add picture</a:t>
            </a:r>
          </a:p>
        </p:txBody>
      </p:sp>
      <p:sp>
        <p:nvSpPr>
          <p:cNvPr id="11" name="Oval 10">
            <a:extLst>
              <a:ext uri="{FF2B5EF4-FFF2-40B4-BE49-F238E27FC236}">
                <a16:creationId xmlns:a16="http://schemas.microsoft.com/office/drawing/2014/main" id="{2640EFE5-6D6B-4405-8709-B033A3787FE2}"/>
              </a:ext>
            </a:extLst>
          </p:cNvPr>
          <p:cNvSpPr/>
          <p:nvPr userDrawn="1"/>
        </p:nvSpPr>
        <p:spPr>
          <a:xfrm>
            <a:off x="8692938" y="238021"/>
            <a:ext cx="2019404" cy="2019404"/>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771408"/>
      </p:ext>
    </p:extLst>
  </p:cSld>
  <p:clrMapOvr>
    <a:masterClrMapping/>
  </p:clrMapOvr>
  <p:extLst>
    <p:ext uri="{DCECCB84-F9BA-43D5-87BE-67443E8EF086}">
      <p15:sldGuideLst xmlns:p15="http://schemas.microsoft.com/office/powerpoint/2012/main">
        <p15:guide id="3" orient="horz" pos="120">
          <p15:clr>
            <a:srgbClr val="FBAE40"/>
          </p15:clr>
        </p15:guide>
        <p15:guide id="4" pos="408">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Rectangle 11">
            <a:extLst>
              <a:ext uri="{FF2B5EF4-FFF2-40B4-BE49-F238E27FC236}">
                <a16:creationId xmlns:a16="http://schemas.microsoft.com/office/drawing/2014/main" id="{A81820E4-6EAB-4321-A1FC-74E7706578C8}"/>
              </a:ext>
            </a:extLst>
          </p:cNvPr>
          <p:cNvSpPr/>
          <p:nvPr userDrawn="1"/>
        </p:nvSpPr>
        <p:spPr>
          <a:xfrm>
            <a:off x="7437388" y="835987"/>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grpSp>
        <p:nvGrpSpPr>
          <p:cNvPr id="20" name="Group 19">
            <a:extLst>
              <a:ext uri="{FF2B5EF4-FFF2-40B4-BE49-F238E27FC236}">
                <a16:creationId xmlns:a16="http://schemas.microsoft.com/office/drawing/2014/main" id="{8911FC13-CB39-45A4-9489-023B93B34051}"/>
              </a:ext>
            </a:extLst>
          </p:cNvPr>
          <p:cNvGrpSpPr/>
          <p:nvPr userDrawn="1"/>
        </p:nvGrpSpPr>
        <p:grpSpPr>
          <a:xfrm>
            <a:off x="1623237" y="1269747"/>
            <a:ext cx="8945526" cy="4599425"/>
            <a:chOff x="2183111" y="1269747"/>
            <a:chExt cx="7992246" cy="4599425"/>
          </a:xfrm>
        </p:grpSpPr>
        <p:sp>
          <p:nvSpPr>
            <p:cNvPr id="11" name="Rectangle 10">
              <a:extLst>
                <a:ext uri="{FF2B5EF4-FFF2-40B4-BE49-F238E27FC236}">
                  <a16:creationId xmlns:a16="http://schemas.microsoft.com/office/drawing/2014/main" id="{1926E942-05CD-485C-9163-DEC9765AF10D}"/>
                </a:ext>
              </a:extLst>
            </p:cNvPr>
            <p:cNvSpPr/>
            <p:nvPr userDrawn="1"/>
          </p:nvSpPr>
          <p:spPr>
            <a:xfrm>
              <a:off x="6387184" y="1269748"/>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2183111" y="1269747"/>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1913860" y="4316022"/>
            <a:ext cx="3668232" cy="292709"/>
          </a:xfrm>
        </p:spPr>
        <p:txBody>
          <a:bodyPr anchor="b">
            <a:spAutoFit/>
          </a:bodyPr>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1922150" y="4737572"/>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2972792"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2972792"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27" name="Text Placeholder 18">
            <a:extLst>
              <a:ext uri="{FF2B5EF4-FFF2-40B4-BE49-F238E27FC236}">
                <a16:creationId xmlns:a16="http://schemas.microsoft.com/office/drawing/2014/main" id="{F3FE2D22-D44F-4BB2-BF71-ED57745305CB}"/>
              </a:ext>
            </a:extLst>
          </p:cNvPr>
          <p:cNvSpPr>
            <a:spLocks noGrp="1"/>
          </p:cNvSpPr>
          <p:nvPr>
            <p:ph type="body" sz="quarter" idx="20" hasCustomPrompt="1"/>
          </p:nvPr>
        </p:nvSpPr>
        <p:spPr>
          <a:xfrm>
            <a:off x="6609908" y="4316022"/>
            <a:ext cx="3668232" cy="292709"/>
          </a:xfrm>
        </p:spPr>
        <p:txBody>
          <a:bodyPr anchor="b">
            <a:spAutoFit/>
          </a:bodyPr>
          <a:lstStyle>
            <a:lvl1pPr>
              <a:defRPr i="1"/>
            </a:lvl1pPr>
          </a:lstStyle>
          <a:p>
            <a:pPr lvl="0"/>
            <a:r>
              <a:rPr lang="vi-VN"/>
              <a:t>“</a:t>
            </a:r>
            <a:r>
              <a:rPr lang="en-US"/>
              <a:t>Click to edit Master text styles</a:t>
            </a:r>
            <a:r>
              <a:rPr lang="vi-VN"/>
              <a:t>”</a:t>
            </a:r>
            <a:endParaRPr lang="en-US"/>
          </a:p>
        </p:txBody>
      </p:sp>
      <p:sp>
        <p:nvSpPr>
          <p:cNvPr id="28" name="Picture Placeholder 22">
            <a:extLst>
              <a:ext uri="{FF2B5EF4-FFF2-40B4-BE49-F238E27FC236}">
                <a16:creationId xmlns:a16="http://schemas.microsoft.com/office/drawing/2014/main" id="{77D2C901-145A-4E3E-B7D4-694D5F5FC637}"/>
              </a:ext>
            </a:extLst>
          </p:cNvPr>
          <p:cNvSpPr>
            <a:spLocks noGrp="1"/>
          </p:cNvSpPr>
          <p:nvPr>
            <p:ph type="pic" sz="quarter" idx="21"/>
          </p:nvPr>
        </p:nvSpPr>
        <p:spPr>
          <a:xfrm>
            <a:off x="6618198" y="4737572"/>
            <a:ext cx="923925" cy="923925"/>
          </a:xfrm>
          <a:prstGeom prst="ellipse">
            <a:avLst/>
          </a:prstGeom>
        </p:spPr>
        <p:txBody>
          <a:bodyPr>
            <a:normAutofit/>
          </a:bodyPr>
          <a:lstStyle>
            <a:lvl1pPr marL="0" indent="0" algn="ctr">
              <a:buNone/>
              <a:defRPr sz="1100"/>
            </a:lvl1pPr>
          </a:lstStyle>
          <a:p>
            <a:endParaRPr lang="en-US"/>
          </a:p>
        </p:txBody>
      </p:sp>
      <p:sp>
        <p:nvSpPr>
          <p:cNvPr id="29" name="Text Placeholder 10">
            <a:extLst>
              <a:ext uri="{FF2B5EF4-FFF2-40B4-BE49-F238E27FC236}">
                <a16:creationId xmlns:a16="http://schemas.microsoft.com/office/drawing/2014/main" id="{D30ABB47-4FA8-4EC4-B6BF-7C8D2AA74256}"/>
              </a:ext>
            </a:extLst>
          </p:cNvPr>
          <p:cNvSpPr>
            <a:spLocks noGrp="1"/>
          </p:cNvSpPr>
          <p:nvPr>
            <p:ph type="body" sz="quarter" idx="22" hasCustomPrompt="1"/>
          </p:nvPr>
        </p:nvSpPr>
        <p:spPr>
          <a:xfrm>
            <a:off x="7668840"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0" name="Text Placeholder 10">
            <a:extLst>
              <a:ext uri="{FF2B5EF4-FFF2-40B4-BE49-F238E27FC236}">
                <a16:creationId xmlns:a16="http://schemas.microsoft.com/office/drawing/2014/main" id="{5AFBE2E0-A6CB-4241-A8ED-58AA4F82B270}"/>
              </a:ext>
            </a:extLst>
          </p:cNvPr>
          <p:cNvSpPr>
            <a:spLocks noGrp="1"/>
          </p:cNvSpPr>
          <p:nvPr>
            <p:ph type="body" sz="quarter" idx="23" hasCustomPrompt="1"/>
          </p:nvPr>
        </p:nvSpPr>
        <p:spPr>
          <a:xfrm>
            <a:off x="7668840"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1958906914"/>
      </p:ext>
    </p:extLst>
  </p:cSld>
  <p:clrMapOvr>
    <a:masterClrMapping/>
  </p:clrMapOvr>
  <p:extLst>
    <p:ext uri="{DCECCB84-F9BA-43D5-87BE-67443E8EF086}">
      <p15:sldGuideLst xmlns:p15="http://schemas.microsoft.com/office/powerpoint/2012/main"/>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8382669" y="1026518"/>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11" name="Rectangle 10">
            <a:extLst>
              <a:ext uri="{FF2B5EF4-FFF2-40B4-BE49-F238E27FC236}">
                <a16:creationId xmlns:a16="http://schemas.microsoft.com/office/drawing/2014/main" id="{1926E942-05CD-485C-9163-DEC9765AF10D}"/>
              </a:ext>
            </a:extLst>
          </p:cNvPr>
          <p:cNvSpPr/>
          <p:nvPr userDrawn="1"/>
        </p:nvSpPr>
        <p:spPr>
          <a:xfrm>
            <a:off x="4240195"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484584"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BAEA59-EC69-4AE6-B6E0-6E3DF532AA11}"/>
              </a:ext>
            </a:extLst>
          </p:cNvPr>
          <p:cNvSpPr/>
          <p:nvPr userDrawn="1"/>
        </p:nvSpPr>
        <p:spPr>
          <a:xfrm>
            <a:off x="7995806"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a:stretch>
            <a:fillRect/>
          </a:stretch>
        </p:blipFill>
        <p:spPr>
          <a:xfrm>
            <a:off x="699318" y="864191"/>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userDrawn="1">
            <p:ph type="body" sz="quarter" idx="10" hasCustomPrompt="1"/>
          </p:nvPr>
        </p:nvSpPr>
        <p:spPr>
          <a:xfrm>
            <a:off x="784784"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userDrawn="1">
            <p:ph type="pic" sz="quarter" idx="12"/>
          </p:nvPr>
        </p:nvSpPr>
        <p:spPr>
          <a:xfrm>
            <a:off x="726359" y="4807867"/>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userDrawn="1">
            <p:ph type="body" sz="quarter" idx="17" hasCustomPrompt="1"/>
          </p:nvPr>
        </p:nvSpPr>
        <p:spPr>
          <a:xfrm>
            <a:off x="1765933"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userDrawn="1">
            <p:ph type="body" sz="quarter" idx="19" hasCustomPrompt="1"/>
          </p:nvPr>
        </p:nvSpPr>
        <p:spPr>
          <a:xfrm>
            <a:off x="1765933"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2" name="Text Placeholder 18">
            <a:extLst>
              <a:ext uri="{FF2B5EF4-FFF2-40B4-BE49-F238E27FC236}">
                <a16:creationId xmlns:a16="http://schemas.microsoft.com/office/drawing/2014/main" id="{A8CA84A4-3B10-44D5-9D3B-6CD266D7DAB0}"/>
              </a:ext>
            </a:extLst>
          </p:cNvPr>
          <p:cNvSpPr>
            <a:spLocks noGrp="1"/>
          </p:cNvSpPr>
          <p:nvPr>
            <p:ph type="body" sz="quarter" idx="20" hasCustomPrompt="1"/>
          </p:nvPr>
        </p:nvSpPr>
        <p:spPr>
          <a:xfrm>
            <a:off x="453270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3" name="Picture Placeholder 22">
            <a:extLst>
              <a:ext uri="{FF2B5EF4-FFF2-40B4-BE49-F238E27FC236}">
                <a16:creationId xmlns:a16="http://schemas.microsoft.com/office/drawing/2014/main" id="{B4FB7C61-8A16-4BC8-AA24-7A4C488E742D}"/>
              </a:ext>
            </a:extLst>
          </p:cNvPr>
          <p:cNvSpPr>
            <a:spLocks noGrp="1"/>
          </p:cNvSpPr>
          <p:nvPr>
            <p:ph type="pic" sz="quarter" idx="21"/>
          </p:nvPr>
        </p:nvSpPr>
        <p:spPr>
          <a:xfrm>
            <a:off x="4474281" y="4807867"/>
            <a:ext cx="923925" cy="923925"/>
          </a:xfrm>
          <a:prstGeom prst="ellipse">
            <a:avLst/>
          </a:prstGeom>
        </p:spPr>
        <p:txBody>
          <a:bodyPr>
            <a:normAutofit/>
          </a:bodyPr>
          <a:lstStyle>
            <a:lvl1pPr marL="0" indent="0" algn="ctr">
              <a:buNone/>
              <a:defRPr sz="1100"/>
            </a:lvl1pPr>
          </a:lstStyle>
          <a:p>
            <a:endParaRPr lang="en-US"/>
          </a:p>
        </p:txBody>
      </p:sp>
      <p:sp>
        <p:nvSpPr>
          <p:cNvPr id="34" name="Text Placeholder 10">
            <a:extLst>
              <a:ext uri="{FF2B5EF4-FFF2-40B4-BE49-F238E27FC236}">
                <a16:creationId xmlns:a16="http://schemas.microsoft.com/office/drawing/2014/main" id="{8E804A5C-0501-4C82-B957-666FB2936961}"/>
              </a:ext>
            </a:extLst>
          </p:cNvPr>
          <p:cNvSpPr>
            <a:spLocks noGrp="1"/>
          </p:cNvSpPr>
          <p:nvPr>
            <p:ph type="body" sz="quarter" idx="22" hasCustomPrompt="1"/>
          </p:nvPr>
        </p:nvSpPr>
        <p:spPr>
          <a:xfrm>
            <a:off x="551385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5" name="Text Placeholder 10">
            <a:extLst>
              <a:ext uri="{FF2B5EF4-FFF2-40B4-BE49-F238E27FC236}">
                <a16:creationId xmlns:a16="http://schemas.microsoft.com/office/drawing/2014/main" id="{37996B4C-2DE1-4D69-A2A0-68E5E7DA455F}"/>
              </a:ext>
            </a:extLst>
          </p:cNvPr>
          <p:cNvSpPr>
            <a:spLocks noGrp="1"/>
          </p:cNvSpPr>
          <p:nvPr>
            <p:ph type="body" sz="quarter" idx="23" hasCustomPrompt="1"/>
          </p:nvPr>
        </p:nvSpPr>
        <p:spPr>
          <a:xfrm>
            <a:off x="551385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6" name="Text Placeholder 18">
            <a:extLst>
              <a:ext uri="{FF2B5EF4-FFF2-40B4-BE49-F238E27FC236}">
                <a16:creationId xmlns:a16="http://schemas.microsoft.com/office/drawing/2014/main" id="{F62AC7B6-ADF1-4ADF-924C-74CD65FDBE1A}"/>
              </a:ext>
            </a:extLst>
          </p:cNvPr>
          <p:cNvSpPr>
            <a:spLocks noGrp="1"/>
          </p:cNvSpPr>
          <p:nvPr>
            <p:ph type="body" sz="quarter" idx="24" hasCustomPrompt="1"/>
          </p:nvPr>
        </p:nvSpPr>
        <p:spPr>
          <a:xfrm>
            <a:off x="828294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7" name="Picture Placeholder 22">
            <a:extLst>
              <a:ext uri="{FF2B5EF4-FFF2-40B4-BE49-F238E27FC236}">
                <a16:creationId xmlns:a16="http://schemas.microsoft.com/office/drawing/2014/main" id="{0EA138FD-9488-4F4F-9E53-EA33135030C0}"/>
              </a:ext>
            </a:extLst>
          </p:cNvPr>
          <p:cNvSpPr>
            <a:spLocks noGrp="1"/>
          </p:cNvSpPr>
          <p:nvPr>
            <p:ph type="pic" sz="quarter" idx="25"/>
          </p:nvPr>
        </p:nvSpPr>
        <p:spPr>
          <a:xfrm>
            <a:off x="8224521" y="4807867"/>
            <a:ext cx="923925" cy="923925"/>
          </a:xfrm>
          <a:prstGeom prst="ellipse">
            <a:avLst/>
          </a:prstGeom>
        </p:spPr>
        <p:txBody>
          <a:bodyPr>
            <a:normAutofit/>
          </a:bodyPr>
          <a:lstStyle>
            <a:lvl1pPr marL="0" indent="0" algn="ctr">
              <a:buNone/>
              <a:defRPr sz="1100"/>
            </a:lvl1pPr>
          </a:lstStyle>
          <a:p>
            <a:endParaRPr lang="en-US"/>
          </a:p>
        </p:txBody>
      </p:sp>
      <p:sp>
        <p:nvSpPr>
          <p:cNvPr id="38" name="Text Placeholder 10">
            <a:extLst>
              <a:ext uri="{FF2B5EF4-FFF2-40B4-BE49-F238E27FC236}">
                <a16:creationId xmlns:a16="http://schemas.microsoft.com/office/drawing/2014/main" id="{3C03E3A9-B9E4-460E-9877-A818BD380728}"/>
              </a:ext>
            </a:extLst>
          </p:cNvPr>
          <p:cNvSpPr>
            <a:spLocks noGrp="1"/>
          </p:cNvSpPr>
          <p:nvPr>
            <p:ph type="body" sz="quarter" idx="26" hasCustomPrompt="1"/>
          </p:nvPr>
        </p:nvSpPr>
        <p:spPr>
          <a:xfrm>
            <a:off x="926409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9" name="Text Placeholder 10">
            <a:extLst>
              <a:ext uri="{FF2B5EF4-FFF2-40B4-BE49-F238E27FC236}">
                <a16:creationId xmlns:a16="http://schemas.microsoft.com/office/drawing/2014/main" id="{06C38AF1-F9F2-4FC9-91B5-82850EBE1E0D}"/>
              </a:ext>
            </a:extLst>
          </p:cNvPr>
          <p:cNvSpPr>
            <a:spLocks noGrp="1"/>
          </p:cNvSpPr>
          <p:nvPr>
            <p:ph type="body" sz="quarter" idx="27" hasCustomPrompt="1"/>
          </p:nvPr>
        </p:nvSpPr>
        <p:spPr>
          <a:xfrm>
            <a:off x="926409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1769274631"/>
      </p:ext>
    </p:extLst>
  </p:cSld>
  <p:clrMapOvr>
    <a:masterClrMapping/>
  </p:clrMapOvr>
  <p:extLst>
    <p:ext uri="{DCECCB84-F9BA-43D5-87BE-67443E8EF086}">
      <p15:sldGuideLst xmlns:p15="http://schemas.microsoft.com/office/powerpoint/2012/main"/>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3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7183792" y="867763"/>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2" name="Rectangle 1">
            <a:extLst>
              <a:ext uri="{FF2B5EF4-FFF2-40B4-BE49-F238E27FC236}">
                <a16:creationId xmlns:a16="http://schemas.microsoft.com/office/drawing/2014/main" id="{3303F715-F596-42C9-B1E8-7C2D872F08A0}"/>
              </a:ext>
            </a:extLst>
          </p:cNvPr>
          <p:cNvSpPr/>
          <p:nvPr userDrawn="1"/>
        </p:nvSpPr>
        <p:spPr>
          <a:xfrm>
            <a:off x="1561785" y="1126916"/>
            <a:ext cx="8708065" cy="502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17E74157-EB0F-4B10-ABDB-09497F5167A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55" r="4954" b="20037"/>
          <a:stretch/>
        </p:blipFill>
        <p:spPr>
          <a:xfrm>
            <a:off x="7183792" y="4371771"/>
            <a:ext cx="3086058" cy="1782022"/>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3"/>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2140689" y="4186684"/>
            <a:ext cx="7513674" cy="426207"/>
          </a:xfrm>
        </p:spPr>
        <p:txBody>
          <a:bodyPr anchor="b">
            <a:spAutoFit/>
          </a:bodyPr>
          <a:lstStyle>
            <a:lvl1pPr marL="0" indent="0">
              <a:buNone/>
              <a:defRPr sz="2000" b="0" i="1">
                <a:solidFill>
                  <a:schemeClr val="accent1"/>
                </a:solidFill>
              </a:defRPr>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5994421" y="4786690"/>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7045063" y="5234433"/>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7045063" y="4899338"/>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pic>
        <p:nvPicPr>
          <p:cNvPr id="3" name="Picture 2" descr="A picture containing lamp, holding&#10;&#10;Description automatically generated">
            <a:extLst>
              <a:ext uri="{FF2B5EF4-FFF2-40B4-BE49-F238E27FC236}">
                <a16:creationId xmlns:a16="http://schemas.microsoft.com/office/drawing/2014/main" id="{89AB280C-108C-42B3-A744-BF10A4028B5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5622832"/>
            <a:ext cx="3402419" cy="1235167"/>
          </a:xfrm>
          <a:prstGeom prst="rect">
            <a:avLst/>
          </a:prstGeom>
        </p:spPr>
      </p:pic>
    </p:spTree>
    <p:extLst>
      <p:ext uri="{BB962C8B-B14F-4D97-AF65-F5344CB8AC3E}">
        <p14:creationId xmlns:p14="http://schemas.microsoft.com/office/powerpoint/2010/main" val="2097356726"/>
      </p:ext>
    </p:extLst>
  </p:cSld>
  <p:clrMapOvr>
    <a:masterClrMapping/>
  </p:clrMapOvr>
  <p:extLst>
    <p:ext uri="{DCECCB84-F9BA-43D5-87BE-67443E8EF086}">
      <p15:sldGuideLst xmlns:p15="http://schemas.microsoft.com/office/powerpoint/2012/main"/>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Screen Device">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20B86817-0C57-4FF7-98F5-F9221292764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810" t="10231" r="9697" b="10936"/>
          <a:stretch/>
        </p:blipFill>
        <p:spPr>
          <a:xfrm>
            <a:off x="388785" y="4425367"/>
            <a:ext cx="1771650" cy="1713832"/>
          </a:xfrm>
          <a:prstGeom prst="rect">
            <a:avLst/>
          </a:prstGeom>
        </p:spPr>
      </p:pic>
      <p:pic>
        <p:nvPicPr>
          <p:cNvPr id="7" name="Picture 6">
            <a:extLst>
              <a:ext uri="{FF2B5EF4-FFF2-40B4-BE49-F238E27FC236}">
                <a16:creationId xmlns:a16="http://schemas.microsoft.com/office/drawing/2014/main" id="{AB13EB3F-8156-4A81-9994-6AD06D802DB6}"/>
              </a:ext>
            </a:extLst>
          </p:cNvPr>
          <p:cNvPicPr>
            <a:picLocks noChangeAspect="1"/>
          </p:cNvPicPr>
          <p:nvPr userDrawn="1"/>
        </p:nvPicPr>
        <p:blipFill>
          <a:blip r:embed="rId3"/>
          <a:srcRect/>
          <a:stretch/>
        </p:blipFill>
        <p:spPr>
          <a:xfrm>
            <a:off x="1090318" y="705574"/>
            <a:ext cx="3638549" cy="4751054"/>
          </a:xfrm>
          <a:prstGeom prst="rect">
            <a:avLst/>
          </a:prstGeom>
        </p:spPr>
      </p:pic>
      <p:sp>
        <p:nvSpPr>
          <p:cNvPr id="18" name="Text Placeholder 10"/>
          <p:cNvSpPr>
            <a:spLocks noGrp="1"/>
          </p:cNvSpPr>
          <p:nvPr>
            <p:ph type="body" sz="quarter" idx="13" hasCustomPrompt="1"/>
          </p:nvPr>
        </p:nvSpPr>
        <p:spPr>
          <a:xfrm>
            <a:off x="5176497" y="3147238"/>
            <a:ext cx="636115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p:cNvSpPr>
            <a:spLocks noGrp="1"/>
          </p:cNvSpPr>
          <p:nvPr>
            <p:ph type="title" hasCustomPrompt="1"/>
          </p:nvPr>
        </p:nvSpPr>
        <p:spPr>
          <a:xfrm>
            <a:off x="5176497" y="1838253"/>
            <a:ext cx="5924845" cy="535531"/>
          </a:xfrm>
          <a:prstGeom prst="rect">
            <a:avLst/>
          </a:prstGeom>
        </p:spPr>
        <p:txBody>
          <a:bodyPr vert="horz" wrap="square" lIns="91440" tIns="45720" rIns="91440" bIns="45720" rtlCol="0" anchor="b">
            <a:spAutoFit/>
          </a:bodyPr>
          <a:lstStyle/>
          <a:p>
            <a:r>
              <a:rPr lang="en-US"/>
              <a:t>Click to edit master title style</a:t>
            </a:r>
          </a:p>
        </p:txBody>
      </p:sp>
      <p:sp>
        <p:nvSpPr>
          <p:cNvPr id="21" name="Text Placeholder 2"/>
          <p:cNvSpPr>
            <a:spLocks noGrp="1"/>
          </p:cNvSpPr>
          <p:nvPr>
            <p:ph type="body" sz="quarter" idx="14" hasCustomPrompt="1"/>
          </p:nvPr>
        </p:nvSpPr>
        <p:spPr>
          <a:xfrm>
            <a:off x="5176837" y="2443067"/>
            <a:ext cx="5924845" cy="493020"/>
          </a:xfrm>
        </p:spPr>
        <p:txBody>
          <a:bodyPr>
            <a:spAutoFit/>
          </a:bodyPr>
          <a:lstStyle>
            <a:lvl1pPr marL="0" indent="0">
              <a:buNone/>
              <a:defRPr sz="2400">
                <a:solidFill>
                  <a:schemeClr val="accent2"/>
                </a:solidFill>
              </a:defRPr>
            </a:lvl1pPr>
          </a:lstStyle>
          <a:p>
            <a:pPr lvl="0"/>
            <a:r>
              <a:rPr lang="en-US"/>
              <a:t>Edit Master text styles</a:t>
            </a:r>
          </a:p>
        </p:txBody>
      </p:sp>
      <p:sp>
        <p:nvSpPr>
          <p:cNvPr id="8"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Picture Placeholder 2"/>
          <p:cNvSpPr>
            <a:spLocks noGrp="1"/>
          </p:cNvSpPr>
          <p:nvPr>
            <p:ph type="pic" sz="quarter" idx="15"/>
          </p:nvPr>
        </p:nvSpPr>
        <p:spPr>
          <a:xfrm>
            <a:off x="1453827" y="1057720"/>
            <a:ext cx="2934392" cy="4006735"/>
          </a:xfrm>
        </p:spPr>
        <p:txBody>
          <a:bodyPr/>
          <a:lstStyle/>
          <a:p>
            <a:r>
              <a:rPr lang="en-US"/>
              <a:t>Click icon to add picture</a:t>
            </a:r>
          </a:p>
        </p:txBody>
      </p:sp>
    </p:spTree>
    <p:extLst>
      <p:ext uri="{BB962C8B-B14F-4D97-AF65-F5344CB8AC3E}">
        <p14:creationId xmlns:p14="http://schemas.microsoft.com/office/powerpoint/2010/main" val="706665179"/>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Screen Device">
    <p:spTree>
      <p:nvGrpSpPr>
        <p:cNvPr id="1" name=""/>
        <p:cNvGrpSpPr/>
        <p:nvPr/>
      </p:nvGrpSpPr>
      <p:grpSpPr>
        <a:xfrm>
          <a:off x="0" y="0"/>
          <a:ext cx="0" cy="0"/>
          <a:chOff x="0" y="0"/>
          <a:chExt cx="0" cy="0"/>
        </a:xfrm>
      </p:grpSpPr>
      <p:sp>
        <p:nvSpPr>
          <p:cNvPr id="6" name="Oval 5"/>
          <p:cNvSpPr/>
          <p:nvPr userDrawn="1"/>
        </p:nvSpPr>
        <p:spPr>
          <a:xfrm>
            <a:off x="4308260" y="389143"/>
            <a:ext cx="2680476" cy="26804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0"/>
          <p:cNvSpPr>
            <a:spLocks noGrp="1"/>
          </p:cNvSpPr>
          <p:nvPr>
            <p:ph type="body" sz="quarter" idx="13" hasCustomPrompt="1"/>
          </p:nvPr>
        </p:nvSpPr>
        <p:spPr>
          <a:xfrm>
            <a:off x="6460193" y="2668772"/>
            <a:ext cx="496980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Placeholder 1"/>
          <p:cNvSpPr>
            <a:spLocks noGrp="1"/>
          </p:cNvSpPr>
          <p:nvPr>
            <p:ph type="title" hasCustomPrompt="1"/>
          </p:nvPr>
        </p:nvSpPr>
        <p:spPr>
          <a:xfrm>
            <a:off x="6460193" y="1481782"/>
            <a:ext cx="4969807" cy="978729"/>
          </a:xfrm>
          <a:prstGeom prst="rect">
            <a:avLst/>
          </a:prstGeom>
        </p:spPr>
        <p:txBody>
          <a:bodyPr vert="horz" lIns="91440" tIns="45720" rIns="91440" bIns="45720" rtlCol="0" anchor="b">
            <a:spAutoFit/>
          </a:bodyPr>
          <a:lstStyle/>
          <a:p>
            <a:r>
              <a:rPr lang="en-US"/>
              <a:t>Click to edit master title style</a:t>
            </a:r>
          </a:p>
        </p:txBody>
      </p:sp>
      <p:sp>
        <p:nvSpPr>
          <p:cNvPr id="7"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5" name="Picture 4">
            <a:extLst>
              <a:ext uri="{FF2B5EF4-FFF2-40B4-BE49-F238E27FC236}">
                <a16:creationId xmlns:a16="http://schemas.microsoft.com/office/drawing/2014/main" id="{F41EA671-0EA4-4574-B9BD-DD6B6520AD99}"/>
              </a:ext>
            </a:extLst>
          </p:cNvPr>
          <p:cNvPicPr>
            <a:picLocks noChangeAspect="1"/>
          </p:cNvPicPr>
          <p:nvPr userDrawn="1"/>
        </p:nvPicPr>
        <p:blipFill>
          <a:blip r:embed="rId2"/>
          <a:srcRect/>
          <a:stretch/>
        </p:blipFill>
        <p:spPr>
          <a:xfrm>
            <a:off x="540970" y="1332315"/>
            <a:ext cx="5311190" cy="4193369"/>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AAC9BF95-FAB3-4999-A153-EB7AF5DE6DD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970" y="5093475"/>
            <a:ext cx="1371601" cy="1371601"/>
          </a:xfrm>
          <a:prstGeom prst="rect">
            <a:avLst/>
          </a:prstGeom>
        </p:spPr>
      </p:pic>
      <p:sp>
        <p:nvSpPr>
          <p:cNvPr id="4" name="Picture Placeholder 3"/>
          <p:cNvSpPr>
            <a:spLocks noGrp="1"/>
          </p:cNvSpPr>
          <p:nvPr>
            <p:ph type="pic" sz="quarter" idx="14"/>
          </p:nvPr>
        </p:nvSpPr>
        <p:spPr>
          <a:xfrm>
            <a:off x="961505" y="1664550"/>
            <a:ext cx="4483331" cy="2865886"/>
          </a:xfrm>
          <a:ln w="19050">
            <a:noFill/>
          </a:ln>
        </p:spPr>
        <p:txBody>
          <a:bodyPr/>
          <a:lstStyle/>
          <a:p>
            <a:r>
              <a:rPr lang="en-US"/>
              <a:t>Click icon to add picture</a:t>
            </a:r>
          </a:p>
        </p:txBody>
      </p:sp>
    </p:spTree>
    <p:extLst>
      <p:ext uri="{BB962C8B-B14F-4D97-AF65-F5344CB8AC3E}">
        <p14:creationId xmlns:p14="http://schemas.microsoft.com/office/powerpoint/2010/main" val="3091330883"/>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0462437" y="0"/>
            <a:ext cx="17295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ext Placeholder 10"/>
          <p:cNvSpPr>
            <a:spLocks noGrp="1"/>
          </p:cNvSpPr>
          <p:nvPr>
            <p:ph type="body" sz="quarter" idx="13" hasCustomPrompt="1"/>
          </p:nvPr>
        </p:nvSpPr>
        <p:spPr>
          <a:xfrm>
            <a:off x="658333" y="1920902"/>
            <a:ext cx="411284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itle Placeholder 1"/>
          <p:cNvSpPr>
            <a:spLocks noGrp="1"/>
          </p:cNvSpPr>
          <p:nvPr>
            <p:ph type="title" hasCustomPrompt="1"/>
          </p:nvPr>
        </p:nvSpPr>
        <p:spPr>
          <a:xfrm>
            <a:off x="658332" y="871156"/>
            <a:ext cx="4112844" cy="984804"/>
          </a:xfrm>
          <a:prstGeom prst="rect">
            <a:avLst/>
          </a:prstGeom>
        </p:spPr>
        <p:txBody>
          <a:bodyPr vert="horz" lIns="91440" tIns="45720" rIns="91440" bIns="45720" rtlCol="0" anchor="t">
            <a:spAutoFit/>
          </a:bodyPr>
          <a:lstStyle/>
          <a:p>
            <a:r>
              <a:rPr lang="en-US"/>
              <a:t>Click to edit master title style</a:t>
            </a:r>
          </a:p>
        </p:txBody>
      </p:sp>
      <p:pic>
        <p:nvPicPr>
          <p:cNvPr id="8" name="Picture 7"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F:\Mantu\Arp 2020\Amaris rebranding\Batch-1\AC-rebranding-1.pn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a:extLst>
              <a:ext uri="{FF2B5EF4-FFF2-40B4-BE49-F238E27FC236}">
                <a16:creationId xmlns:a16="http://schemas.microsoft.com/office/drawing/2014/main" id="{1CE7AE36-97B6-4A61-AD0A-6C1A2ACC098C}"/>
              </a:ext>
            </a:extLst>
          </p:cNvPr>
          <p:cNvPicPr>
            <a:picLocks noChangeAspect="1"/>
          </p:cNvPicPr>
          <p:nvPr userDrawn="1"/>
        </p:nvPicPr>
        <p:blipFill>
          <a:blip r:embed="rId4"/>
          <a:srcRect/>
          <a:stretch/>
        </p:blipFill>
        <p:spPr>
          <a:xfrm>
            <a:off x="4771177" y="1278540"/>
            <a:ext cx="7326805" cy="4476993"/>
          </a:xfrm>
          <a:prstGeom prst="rect">
            <a:avLst/>
          </a:prstGeom>
        </p:spPr>
      </p:pic>
      <p:pic>
        <p:nvPicPr>
          <p:cNvPr id="14" name="Picture 13" descr="A picture containing lamp, holding&#10;&#10;Description automatically generated">
            <a:extLst>
              <a:ext uri="{FF2B5EF4-FFF2-40B4-BE49-F238E27FC236}">
                <a16:creationId xmlns:a16="http://schemas.microsoft.com/office/drawing/2014/main" id="{A7CD22FA-A392-464C-854B-E9FC63048CA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5472494"/>
            <a:ext cx="3816546" cy="1385506"/>
          </a:xfrm>
          <a:prstGeom prst="rect">
            <a:avLst/>
          </a:prstGeom>
        </p:spPr>
      </p:pic>
      <p:sp>
        <p:nvSpPr>
          <p:cNvPr id="3" name="Picture Placeholder 2"/>
          <p:cNvSpPr>
            <a:spLocks noGrp="1"/>
          </p:cNvSpPr>
          <p:nvPr>
            <p:ph type="pic" sz="quarter" idx="14"/>
          </p:nvPr>
        </p:nvSpPr>
        <p:spPr>
          <a:xfrm>
            <a:off x="5843846" y="1676766"/>
            <a:ext cx="5220393" cy="3319183"/>
          </a:xfrm>
        </p:spPr>
        <p:txBody>
          <a:bodyPr/>
          <a:lstStyle/>
          <a:p>
            <a:r>
              <a:rPr lang="en-US"/>
              <a:t>Click icon to add picture</a:t>
            </a:r>
          </a:p>
        </p:txBody>
      </p:sp>
    </p:spTree>
    <p:extLst>
      <p:ext uri="{BB962C8B-B14F-4D97-AF65-F5344CB8AC3E}">
        <p14:creationId xmlns:p14="http://schemas.microsoft.com/office/powerpoint/2010/main" val="2600215504"/>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itle Placeholder 1"/>
          <p:cNvSpPr>
            <a:spLocks noGrp="1"/>
          </p:cNvSpPr>
          <p:nvPr>
            <p:ph type="title" hasCustomPrompt="1"/>
          </p:nvPr>
        </p:nvSpPr>
        <p:spPr>
          <a:xfrm>
            <a:off x="3894318" y="784148"/>
            <a:ext cx="4403366" cy="978729"/>
          </a:xfrm>
          <a:prstGeom prst="rect">
            <a:avLst/>
          </a:prstGeom>
        </p:spPr>
        <p:txBody>
          <a:bodyPr vert="horz" lIns="91440" tIns="45720" rIns="91440" bIns="45720" rtlCol="0" anchor="t">
            <a:spAutoFit/>
          </a:bodyPr>
          <a:lstStyle>
            <a:lvl1pPr algn="ctr">
              <a:defRPr>
                <a:solidFill>
                  <a:schemeClr val="bg2"/>
                </a:solidFill>
              </a:defRPr>
            </a:lvl1pPr>
          </a:lstStyle>
          <a:p>
            <a:r>
              <a:rPr lang="en-US"/>
              <a:t>Click to edit master title style</a:t>
            </a:r>
          </a:p>
        </p:txBody>
      </p:sp>
      <p:sp>
        <p:nvSpPr>
          <p:cNvPr id="13" name="Text Placeholder 10"/>
          <p:cNvSpPr>
            <a:spLocks noGrp="1"/>
          </p:cNvSpPr>
          <p:nvPr>
            <p:ph type="body" sz="quarter" idx="17" hasCustomPrompt="1"/>
          </p:nvPr>
        </p:nvSpPr>
        <p:spPr>
          <a:xfrm>
            <a:off x="3184437" y="4602024"/>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4" name="Text Placeholder 10"/>
          <p:cNvSpPr>
            <a:spLocks noGrp="1"/>
          </p:cNvSpPr>
          <p:nvPr>
            <p:ph type="body" sz="quarter" idx="19" hasCustomPrompt="1"/>
          </p:nvPr>
        </p:nvSpPr>
        <p:spPr>
          <a:xfrm>
            <a:off x="3532785" y="4269203"/>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4" name="Picture Placeholder 3"/>
          <p:cNvSpPr>
            <a:spLocks noGrp="1"/>
          </p:cNvSpPr>
          <p:nvPr>
            <p:ph type="pic" sz="quarter" idx="22" hasCustomPrompt="1"/>
          </p:nvPr>
        </p:nvSpPr>
        <p:spPr>
          <a:xfrm>
            <a:off x="3782434"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7" name="Text Placeholder 10"/>
          <p:cNvSpPr>
            <a:spLocks noGrp="1"/>
          </p:cNvSpPr>
          <p:nvPr>
            <p:ph type="body" sz="quarter" idx="23" hasCustomPrompt="1"/>
          </p:nvPr>
        </p:nvSpPr>
        <p:spPr>
          <a:xfrm>
            <a:off x="6308652" y="4602024"/>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9" name="Text Placeholder 10"/>
          <p:cNvSpPr>
            <a:spLocks noGrp="1"/>
          </p:cNvSpPr>
          <p:nvPr>
            <p:ph type="body" sz="quarter" idx="24" hasCustomPrompt="1"/>
          </p:nvPr>
        </p:nvSpPr>
        <p:spPr>
          <a:xfrm>
            <a:off x="6657000" y="4269203"/>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Picture Placeholder 3"/>
          <p:cNvSpPr>
            <a:spLocks noGrp="1"/>
          </p:cNvSpPr>
          <p:nvPr>
            <p:ph type="pic" sz="quarter" idx="25" hasCustomPrompt="1"/>
          </p:nvPr>
        </p:nvSpPr>
        <p:spPr>
          <a:xfrm>
            <a:off x="6906649"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pic>
        <p:nvPicPr>
          <p:cNvPr id="21" name="Picture 20"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9590"/>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ank you+Contac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Mantu\Arp 2020\Amaris rebranding\Batch-1\e-3.png">
            <a:extLst>
              <a:ext uri="{FF2B5EF4-FFF2-40B4-BE49-F238E27FC236}">
                <a16:creationId xmlns:a16="http://schemas.microsoft.com/office/drawing/2014/main" id="{92495207-911F-4360-BD71-F4F12F4F68AB}"/>
              </a:ext>
            </a:extLst>
          </p:cNvPr>
          <p:cNvPicPr>
            <a:picLocks noChangeAspect="1" noChangeArrowheads="1"/>
          </p:cNvPicPr>
          <p:nvPr userDrawn="1"/>
        </p:nvPicPr>
        <p:blipFill rotWithShape="1">
          <a:blip r:embed="rId2" cstate="print">
            <a:alphaModFix amt="14000"/>
            <a:extLst>
              <a:ext uri="{28A0092B-C50C-407E-A947-70E740481C1C}">
                <a14:useLocalDpi xmlns:a14="http://schemas.microsoft.com/office/drawing/2010/main"/>
              </a:ext>
            </a:extLst>
          </a:blip>
          <a:srcRect/>
          <a:stretch/>
        </p:blipFill>
        <p:spPr bwMode="auto">
          <a:xfrm rot="16200000">
            <a:off x="-2298955" y="3590937"/>
            <a:ext cx="5595627" cy="9977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F:\Mantu\Arp 2020\Amaris rebranding\Batch-1\e-3.png">
            <a:extLst>
              <a:ext uri="{FF2B5EF4-FFF2-40B4-BE49-F238E27FC236}">
                <a16:creationId xmlns:a16="http://schemas.microsoft.com/office/drawing/2014/main" id="{93ECF4C1-7852-4CC4-9EB2-1254E7E96BC2}"/>
              </a:ext>
            </a:extLst>
          </p:cNvPr>
          <p:cNvPicPr>
            <a:picLocks noChangeAspect="1" noChangeArrowheads="1"/>
          </p:cNvPicPr>
          <p:nvPr userDrawn="1"/>
        </p:nvPicPr>
        <p:blipFill rotWithShape="1">
          <a:blip r:embed="rId3" cstate="print">
            <a:alphaModFix amt="14000"/>
            <a:extLst>
              <a:ext uri="{28A0092B-C50C-407E-A947-70E740481C1C}">
                <a14:useLocalDpi xmlns:a14="http://schemas.microsoft.com/office/drawing/2010/main"/>
              </a:ext>
            </a:extLst>
          </a:blip>
          <a:srcRect r="-92" b="-3"/>
          <a:stretch/>
        </p:blipFill>
        <p:spPr bwMode="auto">
          <a:xfrm rot="16200000">
            <a:off x="9013591" y="1777718"/>
            <a:ext cx="4956127" cy="14006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A7472B45-CEC1-4653-92B9-C4D41CE2BB4A}"/>
              </a:ext>
            </a:extLst>
          </p:cNvPr>
          <p:cNvSpPr>
            <a:spLocks noGrp="1"/>
          </p:cNvSpPr>
          <p:nvPr>
            <p:ph type="body" sz="quarter" idx="17" hasCustomPrompt="1"/>
          </p:nvPr>
        </p:nvSpPr>
        <p:spPr>
          <a:xfrm>
            <a:off x="3300060" y="5564550"/>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2" name="Text Placeholder 10">
            <a:extLst>
              <a:ext uri="{FF2B5EF4-FFF2-40B4-BE49-F238E27FC236}">
                <a16:creationId xmlns:a16="http://schemas.microsoft.com/office/drawing/2014/main" id="{57608507-F8AD-4146-9A38-1C8A12898003}"/>
              </a:ext>
            </a:extLst>
          </p:cNvPr>
          <p:cNvSpPr>
            <a:spLocks noGrp="1"/>
          </p:cNvSpPr>
          <p:nvPr>
            <p:ph type="body" sz="quarter" idx="19" hasCustomPrompt="1"/>
          </p:nvPr>
        </p:nvSpPr>
        <p:spPr>
          <a:xfrm>
            <a:off x="3648408" y="5231729"/>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3" name="Picture Placeholder 3">
            <a:extLst>
              <a:ext uri="{FF2B5EF4-FFF2-40B4-BE49-F238E27FC236}">
                <a16:creationId xmlns:a16="http://schemas.microsoft.com/office/drawing/2014/main" id="{1834792B-82CD-4724-BEA2-A16D9638D10A}"/>
              </a:ext>
            </a:extLst>
          </p:cNvPr>
          <p:cNvSpPr>
            <a:spLocks noGrp="1"/>
          </p:cNvSpPr>
          <p:nvPr>
            <p:ph type="pic" sz="quarter" idx="22" hasCustomPrompt="1"/>
          </p:nvPr>
        </p:nvSpPr>
        <p:spPr>
          <a:xfrm>
            <a:off x="3898057" y="3631557"/>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5" name="Text Placeholder 10">
            <a:extLst>
              <a:ext uri="{FF2B5EF4-FFF2-40B4-BE49-F238E27FC236}">
                <a16:creationId xmlns:a16="http://schemas.microsoft.com/office/drawing/2014/main" id="{41FF13B5-FB87-47C7-913E-D68A4A120AD0}"/>
              </a:ext>
            </a:extLst>
          </p:cNvPr>
          <p:cNvSpPr>
            <a:spLocks noGrp="1"/>
          </p:cNvSpPr>
          <p:nvPr>
            <p:ph type="body" sz="quarter" idx="23" hasCustomPrompt="1"/>
          </p:nvPr>
        </p:nvSpPr>
        <p:spPr>
          <a:xfrm>
            <a:off x="6424275" y="5564550"/>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6" name="Text Placeholder 10">
            <a:extLst>
              <a:ext uri="{FF2B5EF4-FFF2-40B4-BE49-F238E27FC236}">
                <a16:creationId xmlns:a16="http://schemas.microsoft.com/office/drawing/2014/main" id="{F69DBD89-C21C-490C-AB42-7B7900620F9B}"/>
              </a:ext>
            </a:extLst>
          </p:cNvPr>
          <p:cNvSpPr>
            <a:spLocks noGrp="1"/>
          </p:cNvSpPr>
          <p:nvPr>
            <p:ph type="body" sz="quarter" idx="24" hasCustomPrompt="1"/>
          </p:nvPr>
        </p:nvSpPr>
        <p:spPr>
          <a:xfrm>
            <a:off x="6772623" y="5231729"/>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7" name="Picture Placeholder 3">
            <a:extLst>
              <a:ext uri="{FF2B5EF4-FFF2-40B4-BE49-F238E27FC236}">
                <a16:creationId xmlns:a16="http://schemas.microsoft.com/office/drawing/2014/main" id="{DA18288C-450A-4CAE-A28D-F867E322B2FD}"/>
              </a:ext>
            </a:extLst>
          </p:cNvPr>
          <p:cNvSpPr>
            <a:spLocks noGrp="1"/>
          </p:cNvSpPr>
          <p:nvPr>
            <p:ph type="pic" sz="quarter" idx="25" hasCustomPrompt="1"/>
          </p:nvPr>
        </p:nvSpPr>
        <p:spPr>
          <a:xfrm>
            <a:off x="7022272" y="3631557"/>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8" name="Text Placeholder 5">
            <a:extLst>
              <a:ext uri="{FF2B5EF4-FFF2-40B4-BE49-F238E27FC236}">
                <a16:creationId xmlns:a16="http://schemas.microsoft.com/office/drawing/2014/main" id="{423F965E-4476-4048-930F-C8E2FF076757}"/>
              </a:ext>
            </a:extLst>
          </p:cNvPr>
          <p:cNvSpPr>
            <a:spLocks noGrp="1"/>
          </p:cNvSpPr>
          <p:nvPr>
            <p:ph type="body" sz="quarter" idx="10" hasCustomPrompt="1"/>
          </p:nvPr>
        </p:nvSpPr>
        <p:spPr>
          <a:xfrm>
            <a:off x="0" y="909972"/>
            <a:ext cx="12192000" cy="2211387"/>
          </a:xfrm>
        </p:spPr>
        <p:txBody>
          <a:bodyPr anchor="ctr">
            <a:normAutofit/>
          </a:bodyPr>
          <a:lstStyle>
            <a:lvl1pPr algn="ctr">
              <a:defRPr sz="5400" b="0">
                <a:solidFill>
                  <a:schemeClr val="bg2"/>
                </a:solidFill>
              </a:defRPr>
            </a:lvl1pPr>
          </a:lstStyle>
          <a:p>
            <a:pPr lvl="0"/>
            <a:r>
              <a:rPr lang="en-US"/>
              <a:t>Thank you</a:t>
            </a:r>
          </a:p>
        </p:txBody>
      </p:sp>
    </p:spTree>
    <p:extLst>
      <p:ext uri="{BB962C8B-B14F-4D97-AF65-F5344CB8AC3E}">
        <p14:creationId xmlns:p14="http://schemas.microsoft.com/office/powerpoint/2010/main" val="15503391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creen Device">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20B86817-0C57-4FF7-98F5-F92212927647}"/>
              </a:ext>
            </a:extLst>
          </p:cNvPr>
          <p:cNvPicPr>
            <a:picLocks noChangeAspect="1"/>
          </p:cNvPicPr>
          <p:nvPr userDrawn="1"/>
        </p:nvPicPr>
        <p:blipFill rotWithShape="1">
          <a:blip r:embed="rId2"/>
          <a:srcRect l="8810" t="10231" r="9697" b="10936"/>
          <a:stretch/>
        </p:blipFill>
        <p:spPr>
          <a:xfrm>
            <a:off x="388785" y="4425367"/>
            <a:ext cx="1771650" cy="1713832"/>
          </a:xfrm>
          <a:prstGeom prst="rect">
            <a:avLst/>
          </a:prstGeom>
        </p:spPr>
      </p:pic>
      <p:pic>
        <p:nvPicPr>
          <p:cNvPr id="7" name="Picture 6">
            <a:extLst>
              <a:ext uri="{FF2B5EF4-FFF2-40B4-BE49-F238E27FC236}">
                <a16:creationId xmlns:a16="http://schemas.microsoft.com/office/drawing/2014/main" id="{AB13EB3F-8156-4A81-9994-6AD06D802DB6}"/>
              </a:ext>
            </a:extLst>
          </p:cNvPr>
          <p:cNvPicPr>
            <a:picLocks noChangeAspect="1"/>
          </p:cNvPicPr>
          <p:nvPr userDrawn="1"/>
        </p:nvPicPr>
        <p:blipFill>
          <a:blip r:embed="rId3"/>
          <a:srcRect/>
          <a:stretch/>
        </p:blipFill>
        <p:spPr>
          <a:xfrm>
            <a:off x="1090318" y="705574"/>
            <a:ext cx="3638549" cy="4751054"/>
          </a:xfrm>
          <a:prstGeom prst="rect">
            <a:avLst/>
          </a:prstGeom>
        </p:spPr>
      </p:pic>
      <p:sp>
        <p:nvSpPr>
          <p:cNvPr id="18" name="Text Placeholder 10"/>
          <p:cNvSpPr>
            <a:spLocks noGrp="1"/>
          </p:cNvSpPr>
          <p:nvPr>
            <p:ph type="body" sz="quarter" idx="13" hasCustomPrompt="1"/>
          </p:nvPr>
        </p:nvSpPr>
        <p:spPr>
          <a:xfrm>
            <a:off x="5176497" y="3147238"/>
            <a:ext cx="636115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p:cNvSpPr>
            <a:spLocks noGrp="1"/>
          </p:cNvSpPr>
          <p:nvPr>
            <p:ph type="title" hasCustomPrompt="1"/>
          </p:nvPr>
        </p:nvSpPr>
        <p:spPr>
          <a:xfrm>
            <a:off x="5176497" y="1838253"/>
            <a:ext cx="5924845" cy="535531"/>
          </a:xfrm>
          <a:prstGeom prst="rect">
            <a:avLst/>
          </a:prstGeom>
        </p:spPr>
        <p:txBody>
          <a:bodyPr vert="horz" wrap="square" lIns="91440" tIns="45720" rIns="91440" bIns="45720" rtlCol="0" anchor="b">
            <a:spAutoFit/>
          </a:bodyPr>
          <a:lstStyle/>
          <a:p>
            <a:r>
              <a:rPr lang="en-US"/>
              <a:t>Click to edit master title style</a:t>
            </a:r>
          </a:p>
        </p:txBody>
      </p:sp>
      <p:sp>
        <p:nvSpPr>
          <p:cNvPr id="21" name="Text Placeholder 2"/>
          <p:cNvSpPr>
            <a:spLocks noGrp="1"/>
          </p:cNvSpPr>
          <p:nvPr>
            <p:ph type="body" sz="quarter" idx="14" hasCustomPrompt="1"/>
          </p:nvPr>
        </p:nvSpPr>
        <p:spPr>
          <a:xfrm>
            <a:off x="5176837" y="2443067"/>
            <a:ext cx="5924845" cy="493020"/>
          </a:xfrm>
        </p:spPr>
        <p:txBody>
          <a:bodyPr>
            <a:spAutoFit/>
          </a:bodyPr>
          <a:lstStyle>
            <a:lvl1pPr marL="0" indent="0">
              <a:buNone/>
              <a:defRPr sz="2400">
                <a:solidFill>
                  <a:schemeClr val="accent2"/>
                </a:solidFill>
              </a:defRPr>
            </a:lvl1pPr>
          </a:lstStyle>
          <a:p>
            <a:pPr lvl="0"/>
            <a:r>
              <a:rPr lang="en-US"/>
              <a:t>Edit Master text styles</a:t>
            </a:r>
          </a:p>
        </p:txBody>
      </p:sp>
      <p:sp>
        <p:nvSpPr>
          <p:cNvPr id="8"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Picture Placeholder 2"/>
          <p:cNvSpPr>
            <a:spLocks noGrp="1"/>
          </p:cNvSpPr>
          <p:nvPr>
            <p:ph type="pic" sz="quarter" idx="15"/>
          </p:nvPr>
        </p:nvSpPr>
        <p:spPr>
          <a:xfrm>
            <a:off x="1453827" y="1057720"/>
            <a:ext cx="2934392" cy="4006735"/>
          </a:xfrm>
        </p:spPr>
        <p:txBody>
          <a:bodyPr/>
          <a:lstStyle/>
          <a:p>
            <a:r>
              <a:rPr lang="en-US"/>
              <a:t>Click icon to add picture</a:t>
            </a:r>
          </a:p>
        </p:txBody>
      </p:sp>
    </p:spTree>
    <p:extLst>
      <p:ext uri="{BB962C8B-B14F-4D97-AF65-F5344CB8AC3E}">
        <p14:creationId xmlns:p14="http://schemas.microsoft.com/office/powerpoint/2010/main" val="278350882"/>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9D4B1C4-4DAB-4D48-8E7D-D9B4C9CABD7F}"/>
              </a:ext>
            </a:extLst>
          </p:cNvPr>
          <p:cNvSpPr>
            <a:spLocks noGrp="1"/>
          </p:cNvSpPr>
          <p:nvPr>
            <p:ph type="body" sz="quarter" idx="10" hasCustomPrompt="1"/>
          </p:nvPr>
        </p:nvSpPr>
        <p:spPr>
          <a:xfrm>
            <a:off x="0" y="2401888"/>
            <a:ext cx="12192000" cy="2211387"/>
          </a:xfrm>
        </p:spPr>
        <p:txBody>
          <a:bodyPr anchor="ctr">
            <a:normAutofit/>
          </a:bodyPr>
          <a:lstStyle>
            <a:lvl1pPr algn="ctr">
              <a:defRPr sz="5400" b="0">
                <a:solidFill>
                  <a:schemeClr val="bg2"/>
                </a:solidFill>
              </a:defRPr>
            </a:lvl1pPr>
          </a:lstStyle>
          <a:p>
            <a:pPr lvl="0"/>
            <a:r>
              <a:rPr lang="en-US"/>
              <a:t>Thank you</a:t>
            </a:r>
          </a:p>
        </p:txBody>
      </p:sp>
    </p:spTree>
    <p:extLst>
      <p:ext uri="{BB962C8B-B14F-4D97-AF65-F5344CB8AC3E}">
        <p14:creationId xmlns:p14="http://schemas.microsoft.com/office/powerpoint/2010/main" val="411785520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31626016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Blank slide" preserve="1" userDrawn="1">
  <p:cSld name="1_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4" name="Picture Placeholder 4">
            <a:extLst>
              <a:ext uri="{FF2B5EF4-FFF2-40B4-BE49-F238E27FC236}">
                <a16:creationId xmlns:a16="http://schemas.microsoft.com/office/drawing/2014/main" id="{D1BE81DF-A6D3-4ECF-97F5-B7D8746B6552}"/>
              </a:ext>
            </a:extLst>
          </p:cNvPr>
          <p:cNvSpPr>
            <a:spLocks noGrp="1"/>
          </p:cNvSpPr>
          <p:nvPr>
            <p:ph type="pic" sz="quarter" idx="17"/>
          </p:nvPr>
        </p:nvSpPr>
        <p:spPr>
          <a:xfrm>
            <a:off x="-257203" y="4780436"/>
            <a:ext cx="2306847" cy="2306847"/>
          </a:xfrm>
          <a:prstGeom prst="ellipse">
            <a:avLst/>
          </a:prstGeom>
        </p:spPr>
        <p:txBody>
          <a:bodyPr/>
          <a:lstStyle/>
          <a:p>
            <a:endParaRPr lang="en-US"/>
          </a:p>
        </p:txBody>
      </p:sp>
    </p:spTree>
    <p:extLst>
      <p:ext uri="{BB962C8B-B14F-4D97-AF65-F5344CB8AC3E}">
        <p14:creationId xmlns:p14="http://schemas.microsoft.com/office/powerpoint/2010/main" val="238365403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Blank slide" preserve="1" userDrawn="1">
  <p:cSld name="1_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Title Placeholder 1">
            <a:extLst>
              <a:ext uri="{FF2B5EF4-FFF2-40B4-BE49-F238E27FC236}">
                <a16:creationId xmlns:a16="http://schemas.microsoft.com/office/drawing/2014/main" id="{1A31D7C4-99D8-46FE-98ED-CCAFFDB15C52}"/>
              </a:ext>
            </a:extLst>
          </p:cNvPr>
          <p:cNvSpPr>
            <a:spLocks noGrp="1"/>
          </p:cNvSpPr>
          <p:nvPr>
            <p:ph type="title"/>
          </p:nvPr>
        </p:nvSpPr>
        <p:spPr>
          <a:xfrm>
            <a:off x="838200" y="365126"/>
            <a:ext cx="10401300" cy="80464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5752674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Intro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3AF60FA-EAB1-43AD-94A0-270A8C2130C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5736176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Intro 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0" y="2401888"/>
            <a:ext cx="12192000" cy="2211387"/>
          </a:xfrm>
        </p:spPr>
        <p:txBody>
          <a:bodyPr anchor="ctr">
            <a:normAutofit/>
          </a:bodyPr>
          <a:lstStyle>
            <a:lvl1pPr algn="ctr">
              <a:defRPr sz="4400" b="1">
                <a:solidFill>
                  <a:schemeClr val="bg2"/>
                </a:solidFill>
              </a:defRPr>
            </a:lvl1pPr>
          </a:lstStyle>
          <a:p>
            <a:pPr lvl="0"/>
            <a:r>
              <a:rPr lang="en-US"/>
              <a:t>CLICK TO EDIT TEXT</a:t>
            </a:r>
          </a:p>
        </p:txBody>
      </p:sp>
      <p:pic>
        <p:nvPicPr>
          <p:cNvPr id="7" name="Picture 6" descr="F:\Mantu\Arp 2020\Amaris rebranding\Batch-1\logo-pink.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7328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Rectangle 1"/>
          <p:cNvSpPr/>
          <p:nvPr userDrawn="1"/>
        </p:nvSpPr>
        <p:spPr>
          <a:xfrm>
            <a:off x="4104168" y="0"/>
            <a:ext cx="820479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7" name="Text Placeholder 15"/>
          <p:cNvSpPr>
            <a:spLocks noGrp="1"/>
          </p:cNvSpPr>
          <p:nvPr>
            <p:ph type="body" sz="quarter" idx="23" hasCustomPrompt="1"/>
          </p:nvPr>
        </p:nvSpPr>
        <p:spPr>
          <a:xfrm>
            <a:off x="6594662" y="2205885"/>
            <a:ext cx="3825243" cy="471439"/>
          </a:xfrm>
          <a:noFill/>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8" name="Text Placeholder 15"/>
          <p:cNvSpPr>
            <a:spLocks noGrp="1"/>
          </p:cNvSpPr>
          <p:nvPr>
            <p:ph type="body" sz="quarter" idx="24" hasCustomPrompt="1"/>
          </p:nvPr>
        </p:nvSpPr>
        <p:spPr>
          <a:xfrm>
            <a:off x="6594662" y="2811363"/>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9" name="Text Placeholder 15"/>
          <p:cNvSpPr>
            <a:spLocks noGrp="1"/>
          </p:cNvSpPr>
          <p:nvPr>
            <p:ph type="body" sz="quarter" idx="25" hasCustomPrompt="1"/>
          </p:nvPr>
        </p:nvSpPr>
        <p:spPr>
          <a:xfrm>
            <a:off x="6594662" y="3416841"/>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20" name="Text Placeholder 15"/>
          <p:cNvSpPr>
            <a:spLocks noGrp="1"/>
          </p:cNvSpPr>
          <p:nvPr>
            <p:ph type="body" sz="quarter" idx="26" hasCustomPrompt="1"/>
          </p:nvPr>
        </p:nvSpPr>
        <p:spPr>
          <a:xfrm>
            <a:off x="6594662" y="4022319"/>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21" name="Text Placeholder 15"/>
          <p:cNvSpPr>
            <a:spLocks noGrp="1"/>
          </p:cNvSpPr>
          <p:nvPr>
            <p:ph type="body" sz="quarter" idx="27" hasCustomPrompt="1"/>
          </p:nvPr>
        </p:nvSpPr>
        <p:spPr>
          <a:xfrm>
            <a:off x="6594662" y="4627796"/>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6" name="Text Placeholder 48"/>
          <p:cNvSpPr>
            <a:spLocks noGrp="1"/>
          </p:cNvSpPr>
          <p:nvPr>
            <p:ph type="body" sz="quarter" idx="17" hasCustomPrompt="1"/>
          </p:nvPr>
        </p:nvSpPr>
        <p:spPr>
          <a:xfrm>
            <a:off x="6017615" y="870226"/>
            <a:ext cx="4349128" cy="926599"/>
          </a:xfrm>
        </p:spPr>
        <p:txBody>
          <a:bodyPr anchor="ctr">
            <a:noAutofit/>
          </a:bodyPr>
          <a:lstStyle>
            <a:lvl1pPr marL="0" indent="0" algn="l">
              <a:buNone/>
              <a:defRPr lang="en-US" sz="6600" b="1" kern="1200" dirty="0">
                <a:solidFill>
                  <a:schemeClr val="bg2"/>
                </a:solidFill>
                <a:latin typeface="+mj-lt"/>
                <a:ea typeface="+mn-ea"/>
                <a:cs typeface="+mn-cs"/>
              </a:defRPr>
            </a:lvl1pPr>
          </a:lstStyle>
          <a:p>
            <a:pPr lvl="0"/>
            <a:r>
              <a:rPr lang="en-CA"/>
              <a:t>SUMMARY</a:t>
            </a:r>
            <a:endParaRPr lang="en-US"/>
          </a:p>
        </p:txBody>
      </p:sp>
      <p:sp>
        <p:nvSpPr>
          <p:cNvPr id="23" name="Text Placeholder 22"/>
          <p:cNvSpPr>
            <a:spLocks noGrp="1"/>
          </p:cNvSpPr>
          <p:nvPr>
            <p:ph type="body" sz="quarter" idx="28" hasCustomPrompt="1"/>
          </p:nvPr>
        </p:nvSpPr>
        <p:spPr>
          <a:xfrm>
            <a:off x="6017615" y="2205836"/>
            <a:ext cx="469900" cy="471488"/>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1</a:t>
            </a:r>
          </a:p>
        </p:txBody>
      </p:sp>
      <p:sp>
        <p:nvSpPr>
          <p:cNvPr id="24" name="Text Placeholder 22"/>
          <p:cNvSpPr>
            <a:spLocks noGrp="1"/>
          </p:cNvSpPr>
          <p:nvPr>
            <p:ph type="body" sz="quarter" idx="29" hasCustomPrompt="1"/>
          </p:nvPr>
        </p:nvSpPr>
        <p:spPr>
          <a:xfrm>
            <a:off x="6017615" y="279977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2</a:t>
            </a:r>
          </a:p>
        </p:txBody>
      </p:sp>
      <p:sp>
        <p:nvSpPr>
          <p:cNvPr id="25" name="Text Placeholder 22"/>
          <p:cNvSpPr>
            <a:spLocks noGrp="1"/>
          </p:cNvSpPr>
          <p:nvPr>
            <p:ph type="body" sz="quarter" idx="30" hasCustomPrompt="1"/>
          </p:nvPr>
        </p:nvSpPr>
        <p:spPr>
          <a:xfrm>
            <a:off x="6017615" y="342900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3</a:t>
            </a:r>
          </a:p>
        </p:txBody>
      </p:sp>
      <p:sp>
        <p:nvSpPr>
          <p:cNvPr id="26" name="Text Placeholder 22"/>
          <p:cNvSpPr>
            <a:spLocks noGrp="1"/>
          </p:cNvSpPr>
          <p:nvPr>
            <p:ph type="body" sz="quarter" idx="31" hasCustomPrompt="1"/>
          </p:nvPr>
        </p:nvSpPr>
        <p:spPr>
          <a:xfrm>
            <a:off x="6017615" y="400541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4</a:t>
            </a:r>
          </a:p>
        </p:txBody>
      </p:sp>
      <p:sp>
        <p:nvSpPr>
          <p:cNvPr id="27" name="Text Placeholder 22"/>
          <p:cNvSpPr>
            <a:spLocks noGrp="1"/>
          </p:cNvSpPr>
          <p:nvPr>
            <p:ph type="body" sz="quarter" idx="32" hasCustomPrompt="1"/>
          </p:nvPr>
        </p:nvSpPr>
        <p:spPr>
          <a:xfrm>
            <a:off x="6017615" y="4642370"/>
            <a:ext cx="469900" cy="478130"/>
          </a:xfrm>
          <a:effectLst/>
        </p:spPr>
        <p:txBody>
          <a:bodyPr anchor="ctr">
            <a:noAutofit/>
          </a:bodyPr>
          <a:lstStyle>
            <a:lvl1pPr marL="0" indent="0" algn="ctr">
              <a:buNone/>
              <a:defRPr sz="3200" b="1">
                <a:solidFill>
                  <a:schemeClr val="bg2"/>
                </a:solidFill>
                <a:effectLst/>
                <a:latin typeface="+mj-lt"/>
              </a:defRPr>
            </a:lvl1pPr>
          </a:lstStyle>
          <a:p>
            <a:pPr lvl="0"/>
            <a:r>
              <a:rPr lang="en-US"/>
              <a:t>5</a:t>
            </a:r>
          </a:p>
        </p:txBody>
      </p:sp>
      <p:pic>
        <p:nvPicPr>
          <p:cNvPr id="15" name="Picture 14"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p:cNvSpPr>
            <a:spLocks noGrp="1"/>
          </p:cNvSpPr>
          <p:nvPr>
            <p:ph type="pic" sz="quarter" idx="33"/>
          </p:nvPr>
        </p:nvSpPr>
        <p:spPr>
          <a:xfrm>
            <a:off x="0" y="0"/>
            <a:ext cx="4103688" cy="6858000"/>
          </a:xfrm>
          <a:solidFill>
            <a:srgbClr val="F5E2DA"/>
          </a:solidFill>
        </p:spPr>
        <p:txBody>
          <a:bodyPr/>
          <a:lstStyle>
            <a:lvl1pPr>
              <a:defRPr>
                <a:solidFill>
                  <a:schemeClr val="tx2"/>
                </a:solidFill>
              </a:defRPr>
            </a:lvl1pPr>
          </a:lstStyle>
          <a:p>
            <a:endParaRPr lang="en-US"/>
          </a:p>
        </p:txBody>
      </p:sp>
    </p:spTree>
    <p:extLst>
      <p:ext uri="{BB962C8B-B14F-4D97-AF65-F5344CB8AC3E}">
        <p14:creationId xmlns:p14="http://schemas.microsoft.com/office/powerpoint/2010/main" val="407297624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6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506435"/>
          </a:xfrm>
        </p:spPr>
        <p:txBody>
          <a:bodyPr/>
          <a:lstStyle>
            <a:lvl1pPr marL="0" indent="0">
              <a:buFontTx/>
              <a:buNone/>
              <a:defRPr baseline="0"/>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7019597" y="2315415"/>
            <a:ext cx="4654952" cy="1765890"/>
          </a:xfrm>
          <a:prstGeom prst="rect">
            <a:avLst/>
          </a:prstGeom>
        </p:spPr>
        <p:txBody>
          <a:bodyPr vert="horz" lIns="91440" tIns="45720" rIns="91440" bIns="45720" rtlCol="0" anchor="t">
            <a:noAutofit/>
          </a:bodyPr>
          <a:lstStyle>
            <a:lvl1pPr>
              <a:defRPr sz="4400"/>
            </a:lvl1pPr>
          </a:lstStyle>
          <a:p>
            <a:r>
              <a:rPr lang="en-US"/>
              <a:t>CLICK TO EDIT TITLE STYLE</a:t>
            </a:r>
          </a:p>
        </p:txBody>
      </p:sp>
      <p:sp>
        <p:nvSpPr>
          <p:cNvPr id="4" name="Text Placeholder 3"/>
          <p:cNvSpPr>
            <a:spLocks noGrp="1"/>
          </p:cNvSpPr>
          <p:nvPr>
            <p:ph type="body" sz="quarter" idx="12" hasCustomPrompt="1"/>
          </p:nvPr>
        </p:nvSpPr>
        <p:spPr>
          <a:xfrm>
            <a:off x="7019596" y="542260"/>
            <a:ext cx="2432747" cy="1611792"/>
          </a:xfrm>
        </p:spPr>
        <p:txBody>
          <a:bodyPr>
            <a:noAutofit/>
          </a:bodyPr>
          <a:lstStyle>
            <a:lvl1pPr marL="0" indent="0" algn="l">
              <a:buNone/>
              <a:defRPr sz="11500" b="1">
                <a:solidFill>
                  <a:schemeClr val="bg2"/>
                </a:solidFill>
                <a:latin typeface="+mj-lt"/>
              </a:defRPr>
            </a:lvl1pPr>
          </a:lstStyle>
          <a:p>
            <a:pPr lvl="0"/>
            <a:r>
              <a:rPr lang="vi-VN"/>
              <a:t>00</a:t>
            </a:r>
            <a:endParaRPr lang="en-US"/>
          </a:p>
        </p:txBody>
      </p:sp>
      <p:sp>
        <p:nvSpPr>
          <p:cNvPr id="3" name="Picture Placeholder 2"/>
          <p:cNvSpPr>
            <a:spLocks noGrp="1"/>
          </p:cNvSpPr>
          <p:nvPr>
            <p:ph type="pic" sz="quarter" idx="13"/>
          </p:nvPr>
        </p:nvSpPr>
        <p:spPr>
          <a:xfrm>
            <a:off x="1961706" y="1131961"/>
            <a:ext cx="4721225" cy="4721225"/>
          </a:xfrm>
        </p:spPr>
        <p:txBody>
          <a:bodyPr/>
          <a:lstStyle/>
          <a:p>
            <a:endParaRPr lang="en-US"/>
          </a:p>
        </p:txBody>
      </p:sp>
      <p:sp>
        <p:nvSpPr>
          <p:cNvPr id="8" name="Oval 7"/>
          <p:cNvSpPr/>
          <p:nvPr userDrawn="1"/>
        </p:nvSpPr>
        <p:spPr>
          <a:xfrm>
            <a:off x="438474" y="1669090"/>
            <a:ext cx="3646967" cy="3646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58250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7_Section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F:\Mantu\Arp 2020\Amaris rebranding\Batch-1\e-2.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 y="0"/>
            <a:ext cx="12192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1" hasCustomPrompt="1"/>
          </p:nvPr>
        </p:nvSpPr>
        <p:spPr>
          <a:xfrm>
            <a:off x="659739" y="4917562"/>
            <a:ext cx="4688637" cy="506435"/>
          </a:xfrm>
        </p:spPr>
        <p:txBody>
          <a:bodyPr/>
          <a:lstStyle>
            <a:lvl1pPr marL="0" indent="0">
              <a:buFontTx/>
              <a:buNone/>
              <a:defRPr baseline="0">
                <a:solidFill>
                  <a:schemeClr val="bg1"/>
                </a:solidFill>
              </a:defRPr>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673389" y="3120633"/>
            <a:ext cx="4654952" cy="1765890"/>
          </a:xfrm>
          <a:prstGeom prst="rect">
            <a:avLst/>
          </a:prstGeom>
        </p:spPr>
        <p:txBody>
          <a:bodyPr vert="horz" lIns="91440" tIns="45720" rIns="91440" bIns="45720" rtlCol="0" anchor="t">
            <a:noAutofit/>
          </a:bodyPr>
          <a:lstStyle>
            <a:lvl1pPr>
              <a:defRPr sz="4400"/>
            </a:lvl1pPr>
          </a:lstStyle>
          <a:p>
            <a:r>
              <a:rPr lang="en-US"/>
              <a:t>CLICK TO EDIT TITLE STYLE</a:t>
            </a:r>
          </a:p>
        </p:txBody>
      </p:sp>
      <p:sp>
        <p:nvSpPr>
          <p:cNvPr id="4" name="Text Placeholder 3"/>
          <p:cNvSpPr>
            <a:spLocks noGrp="1"/>
          </p:cNvSpPr>
          <p:nvPr>
            <p:ph type="body" sz="quarter" idx="12" hasCustomPrompt="1"/>
          </p:nvPr>
        </p:nvSpPr>
        <p:spPr>
          <a:xfrm>
            <a:off x="687035" y="1170057"/>
            <a:ext cx="2432747" cy="1611792"/>
          </a:xfrm>
        </p:spPr>
        <p:txBody>
          <a:bodyPr>
            <a:noAutofit/>
          </a:bodyPr>
          <a:lstStyle>
            <a:lvl1pPr marL="0" indent="0" algn="l">
              <a:buNone/>
              <a:defRPr sz="11500" b="1">
                <a:solidFill>
                  <a:schemeClr val="tx2"/>
                </a:solidFill>
                <a:latin typeface="+mj-lt"/>
              </a:defRPr>
            </a:lvl1pPr>
          </a:lstStyle>
          <a:p>
            <a:pPr lvl="0"/>
            <a:r>
              <a:rPr lang="vi-VN"/>
              <a:t>00</a:t>
            </a:r>
            <a:endParaRPr lang="en-US"/>
          </a:p>
        </p:txBody>
      </p:sp>
    </p:spTree>
    <p:extLst>
      <p:ext uri="{BB962C8B-B14F-4D97-AF65-F5344CB8AC3E}">
        <p14:creationId xmlns:p14="http://schemas.microsoft.com/office/powerpoint/2010/main" val="152739765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8_Section Slid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1" hasCustomPrompt="1"/>
          </p:nvPr>
        </p:nvSpPr>
        <p:spPr>
          <a:xfrm>
            <a:off x="1500449" y="4207880"/>
            <a:ext cx="7752732" cy="506435"/>
          </a:xfrm>
        </p:spPr>
        <p:txBody>
          <a:bodyPr/>
          <a:lstStyle>
            <a:lvl1pPr marL="0" indent="0">
              <a:buFontTx/>
              <a:buNone/>
              <a:defRPr baseline="0">
                <a:solidFill>
                  <a:schemeClr val="bg1"/>
                </a:solidFill>
              </a:defRPr>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1505902" y="2574721"/>
            <a:ext cx="7706337" cy="1505958"/>
          </a:xfrm>
          <a:prstGeom prst="rect">
            <a:avLst/>
          </a:prstGeom>
        </p:spPr>
        <p:txBody>
          <a:bodyPr vert="horz" lIns="91440" tIns="45720" rIns="91440" bIns="45720" rtlCol="0" anchor="t">
            <a:noAutofit/>
          </a:bodyPr>
          <a:lstStyle>
            <a:lvl1pPr>
              <a:defRPr sz="4400">
                <a:solidFill>
                  <a:schemeClr val="bg2"/>
                </a:solidFill>
              </a:defRPr>
            </a:lvl1pPr>
          </a:lstStyle>
          <a:p>
            <a:r>
              <a:rPr lang="en-US"/>
              <a:t>CLICK TO EDIT TITLE STYLE</a:t>
            </a:r>
          </a:p>
        </p:txBody>
      </p:sp>
      <p:sp>
        <p:nvSpPr>
          <p:cNvPr id="4" name="Text Placeholder 3"/>
          <p:cNvSpPr>
            <a:spLocks noGrp="1"/>
          </p:cNvSpPr>
          <p:nvPr>
            <p:ph type="body" sz="quarter" idx="12" hasCustomPrompt="1"/>
          </p:nvPr>
        </p:nvSpPr>
        <p:spPr>
          <a:xfrm>
            <a:off x="1519549" y="760624"/>
            <a:ext cx="2432747" cy="1611792"/>
          </a:xfrm>
        </p:spPr>
        <p:txBody>
          <a:bodyPr>
            <a:noAutofit/>
          </a:bodyPr>
          <a:lstStyle>
            <a:lvl1pPr marL="0" indent="0" algn="l">
              <a:buNone/>
              <a:defRPr sz="11500" b="1">
                <a:solidFill>
                  <a:schemeClr val="bg2"/>
                </a:solidFill>
                <a:latin typeface="+mj-lt"/>
              </a:defRPr>
            </a:lvl1pPr>
          </a:lstStyle>
          <a:p>
            <a:pPr lvl="0"/>
            <a:r>
              <a:rPr lang="vi-VN"/>
              <a:t>00</a:t>
            </a:r>
            <a:endParaRPr lang="en-US"/>
          </a:p>
        </p:txBody>
      </p:sp>
    </p:spTree>
    <p:extLst>
      <p:ext uri="{BB962C8B-B14F-4D97-AF65-F5344CB8AC3E}">
        <p14:creationId xmlns:p14="http://schemas.microsoft.com/office/powerpoint/2010/main" val="294905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ntro-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027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creen Device">
    <p:spTree>
      <p:nvGrpSpPr>
        <p:cNvPr id="1" name=""/>
        <p:cNvGrpSpPr/>
        <p:nvPr/>
      </p:nvGrpSpPr>
      <p:grpSpPr>
        <a:xfrm>
          <a:off x="0" y="0"/>
          <a:ext cx="0" cy="0"/>
          <a:chOff x="0" y="0"/>
          <a:chExt cx="0" cy="0"/>
        </a:xfrm>
      </p:grpSpPr>
      <p:sp>
        <p:nvSpPr>
          <p:cNvPr id="6" name="Oval 5"/>
          <p:cNvSpPr/>
          <p:nvPr userDrawn="1"/>
        </p:nvSpPr>
        <p:spPr>
          <a:xfrm>
            <a:off x="4308260" y="389143"/>
            <a:ext cx="2680476" cy="26804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0"/>
          <p:cNvSpPr>
            <a:spLocks noGrp="1"/>
          </p:cNvSpPr>
          <p:nvPr>
            <p:ph type="body" sz="quarter" idx="13" hasCustomPrompt="1"/>
          </p:nvPr>
        </p:nvSpPr>
        <p:spPr>
          <a:xfrm>
            <a:off x="6460193" y="2668772"/>
            <a:ext cx="496980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Placeholder 1"/>
          <p:cNvSpPr>
            <a:spLocks noGrp="1"/>
          </p:cNvSpPr>
          <p:nvPr>
            <p:ph type="title" hasCustomPrompt="1"/>
          </p:nvPr>
        </p:nvSpPr>
        <p:spPr>
          <a:xfrm>
            <a:off x="6460193" y="1481782"/>
            <a:ext cx="4969807" cy="978729"/>
          </a:xfrm>
          <a:prstGeom prst="rect">
            <a:avLst/>
          </a:prstGeom>
        </p:spPr>
        <p:txBody>
          <a:bodyPr vert="horz" lIns="91440" tIns="45720" rIns="91440" bIns="45720" rtlCol="0" anchor="b">
            <a:spAutoFit/>
          </a:bodyPr>
          <a:lstStyle/>
          <a:p>
            <a:r>
              <a:rPr lang="en-US"/>
              <a:t>Click to edit master title style</a:t>
            </a:r>
          </a:p>
        </p:txBody>
      </p:sp>
      <p:sp>
        <p:nvSpPr>
          <p:cNvPr id="7"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5" name="Picture 4">
            <a:extLst>
              <a:ext uri="{FF2B5EF4-FFF2-40B4-BE49-F238E27FC236}">
                <a16:creationId xmlns:a16="http://schemas.microsoft.com/office/drawing/2014/main" id="{F41EA671-0EA4-4574-B9BD-DD6B6520AD99}"/>
              </a:ext>
            </a:extLst>
          </p:cNvPr>
          <p:cNvPicPr>
            <a:picLocks noChangeAspect="1"/>
          </p:cNvPicPr>
          <p:nvPr userDrawn="1"/>
        </p:nvPicPr>
        <p:blipFill>
          <a:blip r:embed="rId2"/>
          <a:srcRect/>
          <a:stretch/>
        </p:blipFill>
        <p:spPr>
          <a:xfrm>
            <a:off x="540970" y="1332315"/>
            <a:ext cx="5311190" cy="4193369"/>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AAC9BF95-FAB3-4999-A153-EB7AF5DE6DD8}"/>
              </a:ext>
            </a:extLst>
          </p:cNvPr>
          <p:cNvPicPr>
            <a:picLocks noChangeAspect="1"/>
          </p:cNvPicPr>
          <p:nvPr userDrawn="1"/>
        </p:nvPicPr>
        <p:blipFill>
          <a:blip r:embed="rId3"/>
          <a:stretch>
            <a:fillRect/>
          </a:stretch>
        </p:blipFill>
        <p:spPr>
          <a:xfrm>
            <a:off x="540970" y="5093475"/>
            <a:ext cx="1371601" cy="1371601"/>
          </a:xfrm>
          <a:prstGeom prst="rect">
            <a:avLst/>
          </a:prstGeom>
        </p:spPr>
      </p:pic>
      <p:sp>
        <p:nvSpPr>
          <p:cNvPr id="4" name="Picture Placeholder 3"/>
          <p:cNvSpPr>
            <a:spLocks noGrp="1"/>
          </p:cNvSpPr>
          <p:nvPr>
            <p:ph type="pic" sz="quarter" idx="14"/>
          </p:nvPr>
        </p:nvSpPr>
        <p:spPr>
          <a:xfrm>
            <a:off x="961505" y="1664550"/>
            <a:ext cx="4483331" cy="2865886"/>
          </a:xfrm>
          <a:ln w="19050">
            <a:noFill/>
          </a:ln>
        </p:spPr>
        <p:txBody>
          <a:bodyPr/>
          <a:lstStyle/>
          <a:p>
            <a:r>
              <a:rPr lang="en-US"/>
              <a:t>Click icon to add picture</a:t>
            </a:r>
          </a:p>
        </p:txBody>
      </p:sp>
    </p:spTree>
    <p:extLst>
      <p:ext uri="{BB962C8B-B14F-4D97-AF65-F5344CB8AC3E}">
        <p14:creationId xmlns:p14="http://schemas.microsoft.com/office/powerpoint/2010/main" val="609092907"/>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4_Basic Slid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1364510"/>
            <a:ext cx="5094767"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p:cNvSpPr>
            <a:spLocks noGrp="1"/>
          </p:cNvSpPr>
          <p:nvPr>
            <p:ph sz="quarter" idx="11"/>
          </p:nvPr>
        </p:nvSpPr>
        <p:spPr>
          <a:xfrm>
            <a:off x="6335233" y="1364510"/>
            <a:ext cx="5094767"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838200" y="365126"/>
            <a:ext cx="10591800" cy="804648"/>
          </a:xfrm>
          <a:prstGeom prst="rect">
            <a:avLst/>
          </a:prstGeom>
        </p:spPr>
        <p:txBody>
          <a:bodyPr vert="horz" lIns="91440" tIns="45720" rIns="91440" bIns="45720" rtlCol="0" anchor="t">
            <a:normAutofit/>
          </a:bodyPr>
          <a:lstStyle/>
          <a:p>
            <a:r>
              <a:rPr lang="en-US"/>
              <a:t>Click to edit Master title style</a:t>
            </a:r>
          </a:p>
        </p:txBody>
      </p:sp>
      <p:sp>
        <p:nvSpPr>
          <p:cNvPr id="11" name="Slide Number Placeholder 1">
            <a:extLst>
              <a:ext uri="{FF2B5EF4-FFF2-40B4-BE49-F238E27FC236}">
                <a16:creationId xmlns:a16="http://schemas.microsoft.com/office/drawing/2014/main" id="{6C8AA748-3194-481C-ACF3-FF9A08500942}"/>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954009169"/>
      </p:ext>
    </p:extLst>
  </p:cSld>
  <p:clrMapOvr>
    <a:masterClrMapping/>
  </p:clrMapOvr>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6_Basic Slide">
    <p:spTree>
      <p:nvGrpSpPr>
        <p:cNvPr id="1" name=""/>
        <p:cNvGrpSpPr/>
        <p:nvPr/>
      </p:nvGrpSpPr>
      <p:grpSpPr>
        <a:xfrm>
          <a:off x="0" y="0"/>
          <a:ext cx="0" cy="0"/>
          <a:chOff x="0" y="0"/>
          <a:chExt cx="0" cy="0"/>
        </a:xfrm>
      </p:grpSpPr>
      <p:pic>
        <p:nvPicPr>
          <p:cNvPr id="1026" name="Picture 2" descr="F:\Mantu\Arp 2020\Amaris rebranding\Batch-1\e-7.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7110484" y="0"/>
            <a:ext cx="5081516" cy="26203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p:cNvSpPr>
            <a:spLocks noGrp="1"/>
          </p:cNvSpPr>
          <p:nvPr>
            <p:ph type="title"/>
          </p:nvPr>
        </p:nvSpPr>
        <p:spPr>
          <a:xfrm>
            <a:off x="838200" y="365126"/>
            <a:ext cx="10591800"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0" y="1364510"/>
            <a:ext cx="9861645"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
            <a:extLst>
              <a:ext uri="{FF2B5EF4-FFF2-40B4-BE49-F238E27FC236}">
                <a16:creationId xmlns:a16="http://schemas.microsoft.com/office/drawing/2014/main" id="{2838C8E2-8F1D-4AD4-931C-A097E272533E}"/>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838576797"/>
      </p:ext>
    </p:extLst>
  </p:cSld>
  <p:clrMapOvr>
    <a:masterClrMapping/>
  </p:clrMapOvr>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8_Basic Slide">
    <p:spTree>
      <p:nvGrpSpPr>
        <p:cNvPr id="1" name=""/>
        <p:cNvGrpSpPr/>
        <p:nvPr/>
      </p:nvGrpSpPr>
      <p:grpSpPr>
        <a:xfrm>
          <a:off x="0" y="0"/>
          <a:ext cx="0" cy="0"/>
          <a:chOff x="0" y="0"/>
          <a:chExt cx="0" cy="0"/>
        </a:xfrm>
      </p:grpSpPr>
      <p:sp>
        <p:nvSpPr>
          <p:cNvPr id="3" name="Rectangle 2"/>
          <p:cNvSpPr/>
          <p:nvPr userDrawn="1"/>
        </p:nvSpPr>
        <p:spPr>
          <a:xfrm>
            <a:off x="9212238" y="0"/>
            <a:ext cx="2979762"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Mantu\Arp 2020\Amaris rebranding\Batch-1\e-5.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9212238" y="0"/>
            <a:ext cx="2979762" cy="68580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p:cNvSpPr>
            <a:spLocks noGrp="1"/>
          </p:cNvSpPr>
          <p:nvPr>
            <p:ph type="title"/>
          </p:nvPr>
        </p:nvSpPr>
        <p:spPr>
          <a:xfrm>
            <a:off x="838200" y="365126"/>
            <a:ext cx="7937310"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1" y="1364510"/>
            <a:ext cx="7937310"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8" descr="F:\Mantu\Arp 2020\Amaris rebranding\Batch-1\logo-blue.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Top Corners Rounded 11">
            <a:extLst>
              <a:ext uri="{FF2B5EF4-FFF2-40B4-BE49-F238E27FC236}">
                <a16:creationId xmlns:a16="http://schemas.microsoft.com/office/drawing/2014/main" id="{4D50F3B9-B09F-4DD4-A68E-C54274B3B67B}"/>
              </a:ext>
            </a:extLst>
          </p:cNvPr>
          <p:cNvSpPr/>
          <p:nvPr userDrawn="1"/>
        </p:nvSpPr>
        <p:spPr>
          <a:xfrm rot="16200000">
            <a:off x="11788129" y="79565"/>
            <a:ext cx="246391" cy="56134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58E5E301-0096-473F-A608-FDC989CC26C4}"/>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598521782"/>
      </p:ext>
    </p:extLst>
  </p:cSld>
  <p:clrMapOvr>
    <a:masterClrMapping/>
  </p:clrMapOvr>
  <p:extLst>
    <p:ext uri="{DCECCB84-F9BA-43D5-87BE-67443E8EF086}">
      <p15:sldGuideLst xmlns:p15="http://schemas.microsoft.com/office/powerpoint/2012/main"/>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9_Basic Slide">
    <p:spTree>
      <p:nvGrpSpPr>
        <p:cNvPr id="1" name=""/>
        <p:cNvGrpSpPr/>
        <p:nvPr/>
      </p:nvGrpSpPr>
      <p:grpSpPr>
        <a:xfrm>
          <a:off x="0" y="0"/>
          <a:ext cx="0" cy="0"/>
          <a:chOff x="0" y="0"/>
          <a:chExt cx="0" cy="0"/>
        </a:xfrm>
      </p:grpSpPr>
      <p:sp>
        <p:nvSpPr>
          <p:cNvPr id="3" name="Rectangle 2"/>
          <p:cNvSpPr/>
          <p:nvPr userDrawn="1"/>
        </p:nvSpPr>
        <p:spPr>
          <a:xfrm>
            <a:off x="10317706" y="0"/>
            <a:ext cx="18742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838200" y="365126"/>
            <a:ext cx="8769824"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0" y="1364510"/>
            <a:ext cx="8756175"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Top Corners Rounded 9">
            <a:extLst>
              <a:ext uri="{FF2B5EF4-FFF2-40B4-BE49-F238E27FC236}">
                <a16:creationId xmlns:a16="http://schemas.microsoft.com/office/drawing/2014/main" id="{0F179B50-5986-40B1-AF45-90B49E046BD7}"/>
              </a:ext>
            </a:extLst>
          </p:cNvPr>
          <p:cNvSpPr/>
          <p:nvPr userDrawn="1"/>
        </p:nvSpPr>
        <p:spPr>
          <a:xfrm rot="16200000">
            <a:off x="11788129" y="79565"/>
            <a:ext cx="246391" cy="561349"/>
          </a:xfrm>
          <a:prstGeom prst="round2SameRect">
            <a:avLst>
              <a:gd name="adj1" fmla="val 50000"/>
              <a:gd name="adj2" fmla="val 0"/>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
            <a:extLst>
              <a:ext uri="{FF2B5EF4-FFF2-40B4-BE49-F238E27FC236}">
                <a16:creationId xmlns:a16="http://schemas.microsoft.com/office/drawing/2014/main" id="{423BE183-3B46-49F0-BF42-A1E93A44F0D3}"/>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036349269"/>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7_Basic Slide">
    <p:bg>
      <p:bgPr>
        <a:solidFill>
          <a:srgbClr val="F5E2DA"/>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1443299"/>
            <a:ext cx="6804546" cy="1245310"/>
          </a:xfrm>
          <a:prstGeom prst="rect">
            <a:avLst/>
          </a:prstGeom>
        </p:spPr>
        <p:txBody>
          <a:bodyPr vert="horz" lIns="91440" tIns="45720" rIns="91440" bIns="45720" rtlCol="0" anchor="ctr">
            <a:normAutofit/>
          </a:bodyPr>
          <a:lstStyle/>
          <a:p>
            <a:r>
              <a:rPr lang="en-US"/>
              <a:t>Click to edit Master title style</a:t>
            </a:r>
          </a:p>
        </p:txBody>
      </p:sp>
      <p:sp>
        <p:nvSpPr>
          <p:cNvPr id="5" name="Content Placeholder 4"/>
          <p:cNvSpPr>
            <a:spLocks noGrp="1"/>
          </p:cNvSpPr>
          <p:nvPr>
            <p:ph sz="quarter" idx="10"/>
          </p:nvPr>
        </p:nvSpPr>
        <p:spPr>
          <a:xfrm>
            <a:off x="838200" y="2872854"/>
            <a:ext cx="9602337" cy="3527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Top Corners Rounded 7">
            <a:extLst>
              <a:ext uri="{FF2B5EF4-FFF2-40B4-BE49-F238E27FC236}">
                <a16:creationId xmlns:a16="http://schemas.microsoft.com/office/drawing/2014/main" id="{45F33897-3037-4950-9F96-E78DC22C665A}"/>
              </a:ext>
            </a:extLst>
          </p:cNvPr>
          <p:cNvSpPr/>
          <p:nvPr userDrawn="1"/>
        </p:nvSpPr>
        <p:spPr>
          <a:xfrm rot="16200000">
            <a:off x="11788129" y="79565"/>
            <a:ext cx="246391" cy="56134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1">
            <a:extLst>
              <a:ext uri="{FF2B5EF4-FFF2-40B4-BE49-F238E27FC236}">
                <a16:creationId xmlns:a16="http://schemas.microsoft.com/office/drawing/2014/main" id="{84C982A2-0E3C-41C2-98F9-9FD27A7BD84B}"/>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552434875"/>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5_Basic Slide">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5443870" y="996905"/>
            <a:ext cx="5986130" cy="804648"/>
          </a:xfrm>
          <a:prstGeom prst="rect">
            <a:avLst/>
          </a:prstGeom>
        </p:spPr>
        <p:txBody>
          <a:bodyPr vert="horz" lIns="91440" tIns="45720" rIns="91440" bIns="45720" rtlCol="0" anchor="ctr">
            <a:normAutofit/>
          </a:bodyPr>
          <a:lstStyle>
            <a:lvl1pPr>
              <a:defRPr/>
            </a:lvl1pPr>
          </a:lstStyle>
          <a:p>
            <a:r>
              <a:rPr lang="en-US"/>
              <a:t>Click to edit Master</a:t>
            </a:r>
            <a:br>
              <a:rPr lang="en-US"/>
            </a:br>
            <a:r>
              <a:rPr lang="en-US"/>
              <a:t>title style</a:t>
            </a:r>
          </a:p>
        </p:txBody>
      </p:sp>
      <p:sp>
        <p:nvSpPr>
          <p:cNvPr id="5" name="Content Placeholder 4"/>
          <p:cNvSpPr>
            <a:spLocks noGrp="1"/>
          </p:cNvSpPr>
          <p:nvPr>
            <p:ph sz="quarter" idx="10"/>
          </p:nvPr>
        </p:nvSpPr>
        <p:spPr>
          <a:xfrm>
            <a:off x="5422605" y="2102617"/>
            <a:ext cx="6007395" cy="37878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1"/>
          </p:nvPr>
        </p:nvSpPr>
        <p:spPr>
          <a:xfrm>
            <a:off x="0" y="0"/>
            <a:ext cx="4657725" cy="6858000"/>
          </a:xfrm>
          <a:solidFill>
            <a:srgbClr val="F5E2DA"/>
          </a:solidFill>
        </p:spPr>
        <p:txBody>
          <a:bodyPr/>
          <a:lstStyle>
            <a:lvl1pPr>
              <a:defRPr>
                <a:solidFill>
                  <a:schemeClr val="tx2"/>
                </a:solidFill>
              </a:defRPr>
            </a:lvl1pPr>
          </a:lstStyle>
          <a:p>
            <a:endParaRPr lang="en-US"/>
          </a:p>
        </p:txBody>
      </p:sp>
      <p:sp>
        <p:nvSpPr>
          <p:cNvPr id="9" name="Slide Number Placeholder 1">
            <a:extLst>
              <a:ext uri="{FF2B5EF4-FFF2-40B4-BE49-F238E27FC236}">
                <a16:creationId xmlns:a16="http://schemas.microsoft.com/office/drawing/2014/main" id="{963A7FE1-6C4E-4838-AE13-1E9727D99BE4}"/>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147693807"/>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1_Custom">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22CBA3-5B5E-4D58-87EF-26583449BE8F}"/>
              </a:ext>
            </a:extLst>
          </p:cNvPr>
          <p:cNvSpPr/>
          <p:nvPr userDrawn="1"/>
        </p:nvSpPr>
        <p:spPr>
          <a:xfrm>
            <a:off x="771069" y="0"/>
            <a:ext cx="2812145"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itle Placeholder 1"/>
          <p:cNvSpPr>
            <a:spLocks noGrp="1"/>
          </p:cNvSpPr>
          <p:nvPr>
            <p:ph type="title" hasCustomPrompt="1"/>
          </p:nvPr>
        </p:nvSpPr>
        <p:spPr>
          <a:xfrm>
            <a:off x="5310414" y="1932096"/>
            <a:ext cx="5593612" cy="1098369"/>
          </a:xfrm>
          <a:prstGeom prst="rect">
            <a:avLst/>
          </a:prstGeom>
        </p:spPr>
        <p:txBody>
          <a:bodyPr vert="horz" lIns="91440" tIns="45720" rIns="91440" bIns="45720" rtlCol="0" anchor="t">
            <a:normAutofit/>
          </a:bodyPr>
          <a:lstStyle>
            <a:lvl1pPr algn="l">
              <a:defRPr/>
            </a:lvl1pPr>
          </a:lstStyle>
          <a:p>
            <a:r>
              <a:rPr lang="en-US"/>
              <a:t>CLICK TO EDIT MASTER TITLE STYLE</a:t>
            </a:r>
          </a:p>
        </p:txBody>
      </p:sp>
      <p:sp>
        <p:nvSpPr>
          <p:cNvPr id="22" name="Text Placeholder 10"/>
          <p:cNvSpPr>
            <a:spLocks noGrp="1"/>
          </p:cNvSpPr>
          <p:nvPr>
            <p:ph type="body" sz="quarter" idx="14"/>
          </p:nvPr>
        </p:nvSpPr>
        <p:spPr>
          <a:xfrm>
            <a:off x="6803953" y="3463783"/>
            <a:ext cx="4626048" cy="2352225"/>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5"/>
          </p:nvPr>
        </p:nvSpPr>
        <p:spPr>
          <a:xfrm>
            <a:off x="783513" y="0"/>
            <a:ext cx="2084388" cy="3416300"/>
          </a:xfrm>
        </p:spPr>
        <p:txBody>
          <a:bodyPr/>
          <a:lstStyle/>
          <a:p>
            <a:r>
              <a:rPr lang="en-US"/>
              <a:t>Click icon to add picture</a:t>
            </a:r>
          </a:p>
        </p:txBody>
      </p:sp>
      <p:sp>
        <p:nvSpPr>
          <p:cNvPr id="8" name="Picture Placeholder 7"/>
          <p:cNvSpPr>
            <a:spLocks noGrp="1"/>
          </p:cNvSpPr>
          <p:nvPr>
            <p:ph type="pic" sz="quarter" idx="16"/>
          </p:nvPr>
        </p:nvSpPr>
        <p:spPr>
          <a:xfrm>
            <a:off x="2481793" y="1422400"/>
            <a:ext cx="2082800" cy="3403600"/>
          </a:xfrm>
        </p:spPr>
        <p:txBody>
          <a:bodyPr/>
          <a:lstStyle/>
          <a:p>
            <a:r>
              <a:rPr lang="en-US"/>
              <a:t>Click icon to add picture</a:t>
            </a:r>
          </a:p>
        </p:txBody>
      </p:sp>
      <p:sp>
        <p:nvSpPr>
          <p:cNvPr id="10" name="Picture Placeholder 9"/>
          <p:cNvSpPr>
            <a:spLocks noGrp="1"/>
          </p:cNvSpPr>
          <p:nvPr>
            <p:ph type="pic" sz="quarter" idx="17"/>
          </p:nvPr>
        </p:nvSpPr>
        <p:spPr>
          <a:xfrm>
            <a:off x="4252538" y="3429000"/>
            <a:ext cx="2082800" cy="3429000"/>
          </a:xfrm>
        </p:spPr>
        <p:txBody>
          <a:bodyPr/>
          <a:lstStyle/>
          <a:p>
            <a:r>
              <a:rPr lang="en-US"/>
              <a:t>Click icon to add picture</a:t>
            </a:r>
          </a:p>
        </p:txBody>
      </p:sp>
      <p:sp>
        <p:nvSpPr>
          <p:cNvPr id="13" name="Slide Number Placeholder 1">
            <a:extLst>
              <a:ext uri="{FF2B5EF4-FFF2-40B4-BE49-F238E27FC236}">
                <a16:creationId xmlns:a16="http://schemas.microsoft.com/office/drawing/2014/main" id="{35D96640-93EC-44BB-A4EE-EF62CB228B62}"/>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94504501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2_Content page">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BD71AB8-8B0B-4E2F-8BAB-D149A822EF76}"/>
              </a:ext>
            </a:extLst>
          </p:cNvPr>
          <p:cNvSpPr/>
          <p:nvPr userDrawn="1"/>
        </p:nvSpPr>
        <p:spPr>
          <a:xfrm>
            <a:off x="6786777" y="1009936"/>
            <a:ext cx="5160852" cy="4749420"/>
          </a:xfrm>
          <a:prstGeom prst="roundRect">
            <a:avLst>
              <a:gd name="adj" fmla="val 28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itle Placeholder 1"/>
          <p:cNvSpPr>
            <a:spLocks noGrp="1"/>
          </p:cNvSpPr>
          <p:nvPr>
            <p:ph type="title" hasCustomPrompt="1"/>
          </p:nvPr>
        </p:nvSpPr>
        <p:spPr>
          <a:xfrm>
            <a:off x="7200765" y="1225435"/>
            <a:ext cx="4351283" cy="1699922"/>
          </a:xfrm>
          <a:prstGeom prst="rect">
            <a:avLst/>
          </a:prstGeom>
        </p:spPr>
        <p:txBody>
          <a:bodyPr vert="horz" lIns="91440" tIns="45720" rIns="91440" bIns="45720" rtlCol="0" anchor="t">
            <a:normAutofit/>
          </a:bodyPr>
          <a:lstStyle>
            <a:lvl1pPr>
              <a:defRPr>
                <a:solidFill>
                  <a:schemeClr val="bg1"/>
                </a:solidFill>
              </a:defRPr>
            </a:lvl1pPr>
          </a:lstStyle>
          <a:p>
            <a:r>
              <a:rPr lang="en-US"/>
              <a:t>CLICK TO EDIT MASTER TITLE STYLE</a:t>
            </a:r>
          </a:p>
        </p:txBody>
      </p:sp>
      <p:sp>
        <p:nvSpPr>
          <p:cNvPr id="13" name="Text Placeholder 10"/>
          <p:cNvSpPr>
            <a:spLocks noGrp="1"/>
          </p:cNvSpPr>
          <p:nvPr>
            <p:ph type="body" sz="quarter" idx="15"/>
          </p:nvPr>
        </p:nvSpPr>
        <p:spPr>
          <a:xfrm>
            <a:off x="7200766" y="3034564"/>
            <a:ext cx="4351283" cy="2451836"/>
          </a:xfrm>
        </p:spPr>
        <p:txBody>
          <a:bodyPr/>
          <a:lstStyle>
            <a:lvl1pPr marL="0" indent="0" algn="l">
              <a:buFontTx/>
              <a:buNone/>
              <a:defRPr>
                <a:solidFill>
                  <a:schemeClr val="bg1"/>
                </a:solidFill>
              </a:defRPr>
            </a:lvl1pPr>
            <a:lvl2pPr marL="457200" indent="0" algn="l">
              <a:buFontTx/>
              <a:buNone/>
              <a:defRPr>
                <a:solidFill>
                  <a:schemeClr val="bg1"/>
                </a:solidFill>
              </a:defRPr>
            </a:lvl2pPr>
            <a:lvl3pPr marL="914400" indent="0" algn="l">
              <a:buFontTx/>
              <a:buNone/>
              <a:defRPr>
                <a:solidFill>
                  <a:schemeClr val="bg1"/>
                </a:solidFill>
              </a:defRPr>
            </a:lvl3pPr>
            <a:lvl4pPr marL="1371600" indent="0" algn="l">
              <a:buFontTx/>
              <a:buNone/>
              <a:defRPr>
                <a:solidFill>
                  <a:schemeClr val="bg1"/>
                </a:solidFill>
              </a:defRPr>
            </a:lvl4pPr>
            <a:lvl5pPr marL="1828800" indent="0" algn="l">
              <a:buFontTx/>
              <a:buNone/>
              <a:defRPr>
                <a:solidFill>
                  <a:schemeClr val="bg1"/>
                </a:solidFill>
              </a:defRPr>
            </a:lvl5pPr>
          </a:lstStyle>
          <a:p>
            <a:pPr lvl="0"/>
            <a:r>
              <a:rPr lang="en-US"/>
              <a:t>Edit Master text styles</a:t>
            </a:r>
          </a:p>
        </p:txBody>
      </p:sp>
      <p:sp>
        <p:nvSpPr>
          <p:cNvPr id="4" name="Picture Placeholder 3"/>
          <p:cNvSpPr>
            <a:spLocks noGrp="1"/>
          </p:cNvSpPr>
          <p:nvPr>
            <p:ph type="pic" sz="quarter" idx="16"/>
          </p:nvPr>
        </p:nvSpPr>
        <p:spPr>
          <a:xfrm>
            <a:off x="452438" y="1009936"/>
            <a:ext cx="6072187" cy="2731635"/>
          </a:xfrm>
        </p:spPr>
        <p:txBody>
          <a:bodyPr/>
          <a:lstStyle/>
          <a:p>
            <a:r>
              <a:rPr lang="en-US"/>
              <a:t>Click icon to add picture</a:t>
            </a:r>
          </a:p>
        </p:txBody>
      </p:sp>
      <p:sp>
        <p:nvSpPr>
          <p:cNvPr id="6" name="Picture Placeholder 5"/>
          <p:cNvSpPr>
            <a:spLocks noGrp="1"/>
          </p:cNvSpPr>
          <p:nvPr>
            <p:ph type="pic" sz="quarter" idx="17"/>
          </p:nvPr>
        </p:nvSpPr>
        <p:spPr>
          <a:xfrm>
            <a:off x="415009" y="3954465"/>
            <a:ext cx="1898650" cy="1804892"/>
          </a:xfrm>
        </p:spPr>
        <p:txBody>
          <a:bodyPr/>
          <a:lstStyle/>
          <a:p>
            <a:r>
              <a:rPr lang="en-US"/>
              <a:t>Click icon to add picture</a:t>
            </a:r>
          </a:p>
        </p:txBody>
      </p:sp>
      <p:sp>
        <p:nvSpPr>
          <p:cNvPr id="23" name="Picture Placeholder 22"/>
          <p:cNvSpPr>
            <a:spLocks noGrp="1"/>
          </p:cNvSpPr>
          <p:nvPr>
            <p:ph type="pic" sz="quarter" idx="18"/>
          </p:nvPr>
        </p:nvSpPr>
        <p:spPr>
          <a:xfrm>
            <a:off x="2506497" y="3954465"/>
            <a:ext cx="1900261" cy="1804892"/>
          </a:xfrm>
        </p:spPr>
        <p:txBody>
          <a:bodyPr/>
          <a:lstStyle/>
          <a:p>
            <a:r>
              <a:rPr lang="en-US"/>
              <a:t>Click icon to add picture</a:t>
            </a:r>
          </a:p>
        </p:txBody>
      </p:sp>
      <p:sp>
        <p:nvSpPr>
          <p:cNvPr id="25" name="Picture Placeholder 24"/>
          <p:cNvSpPr>
            <a:spLocks noGrp="1"/>
          </p:cNvSpPr>
          <p:nvPr>
            <p:ph type="pic" sz="quarter" idx="19"/>
          </p:nvPr>
        </p:nvSpPr>
        <p:spPr>
          <a:xfrm>
            <a:off x="4624387" y="3954465"/>
            <a:ext cx="1900238" cy="1804892"/>
          </a:xfrm>
        </p:spPr>
        <p:txBody>
          <a:bodyPr/>
          <a:lstStyle/>
          <a:p>
            <a:r>
              <a:rPr lang="en-US"/>
              <a:t>Click icon to add picture</a:t>
            </a:r>
          </a:p>
        </p:txBody>
      </p:sp>
      <p:sp>
        <p:nvSpPr>
          <p:cNvPr id="15" name="Slide Number Placeholder 1">
            <a:extLst>
              <a:ext uri="{FF2B5EF4-FFF2-40B4-BE49-F238E27FC236}">
                <a16:creationId xmlns:a16="http://schemas.microsoft.com/office/drawing/2014/main" id="{B31537A8-2D78-4215-8971-8BEBFFD3E0EE}"/>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286107687"/>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3_Screen Device">
    <p:spTree>
      <p:nvGrpSpPr>
        <p:cNvPr id="1" name=""/>
        <p:cNvGrpSpPr/>
        <p:nvPr/>
      </p:nvGrpSpPr>
      <p:grpSpPr>
        <a:xfrm>
          <a:off x="0" y="0"/>
          <a:ext cx="0" cy="0"/>
          <a:chOff x="0" y="0"/>
          <a:chExt cx="0" cy="0"/>
        </a:xfrm>
      </p:grpSpPr>
      <p:sp>
        <p:nvSpPr>
          <p:cNvPr id="2" name="Oval 1"/>
          <p:cNvSpPr/>
          <p:nvPr userDrawn="1"/>
        </p:nvSpPr>
        <p:spPr>
          <a:xfrm>
            <a:off x="2030701" y="240349"/>
            <a:ext cx="3487479" cy="3487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Phone6_mockup_front_white.png"/>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saturation sat="300000"/>
                    </a14:imgEffect>
                  </a14:imgLayer>
                </a14:imgProps>
              </a:ext>
              <a:ext uri="{28A0092B-C50C-407E-A947-70E740481C1C}">
                <a14:useLocalDpi xmlns:a14="http://schemas.microsoft.com/office/drawing/2010/main"/>
              </a:ext>
            </a:extLst>
          </a:blip>
          <a:stretch>
            <a:fillRect/>
          </a:stretch>
        </p:blipFill>
        <p:spPr>
          <a:xfrm>
            <a:off x="366587" y="900739"/>
            <a:ext cx="3519614" cy="5505322"/>
          </a:xfrm>
          <a:prstGeom prst="rect">
            <a:avLst/>
          </a:prstGeom>
        </p:spPr>
      </p:pic>
      <p:sp>
        <p:nvSpPr>
          <p:cNvPr id="18" name="Text Placeholder 10"/>
          <p:cNvSpPr>
            <a:spLocks noGrp="1"/>
          </p:cNvSpPr>
          <p:nvPr>
            <p:ph type="body" sz="quarter" idx="13"/>
          </p:nvPr>
        </p:nvSpPr>
        <p:spPr>
          <a:xfrm>
            <a:off x="4547847" y="3147238"/>
            <a:ext cx="6361157" cy="27750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p:cNvSpPr>
            <a:spLocks noGrp="1"/>
          </p:cNvSpPr>
          <p:nvPr>
            <p:ph type="title" hasCustomPrompt="1"/>
          </p:nvPr>
        </p:nvSpPr>
        <p:spPr>
          <a:xfrm>
            <a:off x="4547847" y="1275415"/>
            <a:ext cx="4670581" cy="1098369"/>
          </a:xfrm>
          <a:prstGeom prst="rect">
            <a:avLst/>
          </a:prstGeom>
        </p:spPr>
        <p:txBody>
          <a:bodyPr vert="horz" lIns="91440" tIns="45720" rIns="91440" bIns="45720" rtlCol="0" anchor="t">
            <a:normAutofit/>
          </a:bodyPr>
          <a:lstStyle/>
          <a:p>
            <a:r>
              <a:rPr lang="en-US"/>
              <a:t>CLICK TO EDIT MASTER TITLE STYLE</a:t>
            </a:r>
          </a:p>
        </p:txBody>
      </p:sp>
      <p:sp>
        <p:nvSpPr>
          <p:cNvPr id="21" name="Text Placeholder 2"/>
          <p:cNvSpPr>
            <a:spLocks noGrp="1"/>
          </p:cNvSpPr>
          <p:nvPr>
            <p:ph type="body" sz="quarter" idx="14"/>
          </p:nvPr>
        </p:nvSpPr>
        <p:spPr>
          <a:xfrm>
            <a:off x="4548187" y="2443067"/>
            <a:ext cx="5924845" cy="456615"/>
          </a:xfrm>
        </p:spPr>
        <p:txBody>
          <a:bodyPr>
            <a:normAutofit/>
          </a:bodyPr>
          <a:lstStyle>
            <a:lvl1pPr marL="0" indent="0">
              <a:buNone/>
              <a:defRPr sz="2400">
                <a:solidFill>
                  <a:schemeClr val="accent3"/>
                </a:solidFill>
              </a:defRPr>
            </a:lvl1pPr>
          </a:lstStyle>
          <a:p>
            <a:pPr lvl="0"/>
            <a:r>
              <a:rPr lang="en-US"/>
              <a:t>Edit Master text styles</a:t>
            </a:r>
          </a:p>
        </p:txBody>
      </p:sp>
      <p:sp>
        <p:nvSpPr>
          <p:cNvPr id="3" name="Picture Placeholder 2"/>
          <p:cNvSpPr>
            <a:spLocks noGrp="1"/>
          </p:cNvSpPr>
          <p:nvPr>
            <p:ph type="pic" sz="quarter" idx="15"/>
          </p:nvPr>
        </p:nvSpPr>
        <p:spPr>
          <a:xfrm>
            <a:off x="1039478" y="1768177"/>
            <a:ext cx="2122340" cy="3747490"/>
          </a:xfrm>
        </p:spPr>
        <p:txBody>
          <a:bodyPr/>
          <a:lstStyle/>
          <a:p>
            <a:r>
              <a:rPr lang="en-US"/>
              <a:t>Click icon to add picture</a:t>
            </a:r>
          </a:p>
        </p:txBody>
      </p:sp>
      <p:sp>
        <p:nvSpPr>
          <p:cNvPr id="11" name="Slide Number Placeholder 1">
            <a:extLst>
              <a:ext uri="{FF2B5EF4-FFF2-40B4-BE49-F238E27FC236}">
                <a16:creationId xmlns:a16="http://schemas.microsoft.com/office/drawing/2014/main" id="{C7DB8F6E-192E-43B7-890B-A5703657CC3A}"/>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107536619"/>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4_Screen Device">
    <p:spTree>
      <p:nvGrpSpPr>
        <p:cNvPr id="1" name=""/>
        <p:cNvGrpSpPr/>
        <p:nvPr/>
      </p:nvGrpSpPr>
      <p:grpSpPr>
        <a:xfrm>
          <a:off x="0" y="0"/>
          <a:ext cx="0" cy="0"/>
          <a:chOff x="0" y="0"/>
          <a:chExt cx="0" cy="0"/>
        </a:xfrm>
      </p:grpSpPr>
      <p:sp>
        <p:nvSpPr>
          <p:cNvPr id="6" name="Oval 5"/>
          <p:cNvSpPr/>
          <p:nvPr userDrawn="1"/>
        </p:nvSpPr>
        <p:spPr>
          <a:xfrm>
            <a:off x="3613841" y="409433"/>
            <a:ext cx="3487479" cy="3487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192C53B-6B78-4785-B1FF-06EA4763B7A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73220" y="1219264"/>
            <a:ext cx="7433413" cy="510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10"/>
          <p:cNvSpPr>
            <a:spLocks noGrp="1"/>
          </p:cNvSpPr>
          <p:nvPr>
            <p:ph type="body" sz="quarter" idx="13"/>
          </p:nvPr>
        </p:nvSpPr>
        <p:spPr>
          <a:xfrm>
            <a:off x="6460193" y="2668772"/>
            <a:ext cx="4969807" cy="31273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Placeholder 1"/>
          <p:cNvSpPr>
            <a:spLocks noGrp="1"/>
          </p:cNvSpPr>
          <p:nvPr>
            <p:ph type="title" hasCustomPrompt="1"/>
          </p:nvPr>
        </p:nvSpPr>
        <p:spPr>
          <a:xfrm>
            <a:off x="6460193" y="822740"/>
            <a:ext cx="4969807" cy="1637771"/>
          </a:xfrm>
          <a:prstGeom prst="rect">
            <a:avLst/>
          </a:prstGeom>
        </p:spPr>
        <p:txBody>
          <a:bodyPr vert="horz" lIns="91440" tIns="45720" rIns="91440" bIns="45720" rtlCol="0" anchor="t">
            <a:normAutofit/>
          </a:bodyPr>
          <a:lstStyle/>
          <a:p>
            <a:r>
              <a:rPr lang="en-US"/>
              <a:t>CLICK TO EDIT MASTER TITLE STYLE</a:t>
            </a:r>
          </a:p>
        </p:txBody>
      </p:sp>
      <p:sp>
        <p:nvSpPr>
          <p:cNvPr id="4" name="Picture Placeholder 3"/>
          <p:cNvSpPr>
            <a:spLocks noGrp="1"/>
          </p:cNvSpPr>
          <p:nvPr>
            <p:ph type="pic" sz="quarter" idx="14"/>
          </p:nvPr>
        </p:nvSpPr>
        <p:spPr>
          <a:xfrm>
            <a:off x="-142875" y="1787525"/>
            <a:ext cx="5746750" cy="2868613"/>
          </a:xfrm>
        </p:spPr>
        <p:txBody>
          <a:bodyPr/>
          <a:lstStyle/>
          <a:p>
            <a:r>
              <a:rPr lang="en-US"/>
              <a:t>Click icon to add picture</a:t>
            </a:r>
          </a:p>
        </p:txBody>
      </p:sp>
      <p:sp>
        <p:nvSpPr>
          <p:cNvPr id="9" name="Slide Number Placeholder 1">
            <a:extLst>
              <a:ext uri="{FF2B5EF4-FFF2-40B4-BE49-F238E27FC236}">
                <a16:creationId xmlns:a16="http://schemas.microsoft.com/office/drawing/2014/main" id="{BDC5509B-94D1-4373-ACFA-0C0F891500E5}"/>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732330979"/>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0462437" y="0"/>
            <a:ext cx="17295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ext Placeholder 10"/>
          <p:cNvSpPr>
            <a:spLocks noGrp="1"/>
          </p:cNvSpPr>
          <p:nvPr>
            <p:ph type="body" sz="quarter" idx="13" hasCustomPrompt="1"/>
          </p:nvPr>
        </p:nvSpPr>
        <p:spPr>
          <a:xfrm>
            <a:off x="658333" y="1920902"/>
            <a:ext cx="411284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itle Placeholder 1"/>
          <p:cNvSpPr>
            <a:spLocks noGrp="1"/>
          </p:cNvSpPr>
          <p:nvPr>
            <p:ph type="title" hasCustomPrompt="1"/>
          </p:nvPr>
        </p:nvSpPr>
        <p:spPr>
          <a:xfrm>
            <a:off x="658332" y="871156"/>
            <a:ext cx="4112844" cy="984804"/>
          </a:xfrm>
          <a:prstGeom prst="rect">
            <a:avLst/>
          </a:prstGeom>
        </p:spPr>
        <p:txBody>
          <a:bodyPr vert="horz" lIns="91440" tIns="45720" rIns="91440" bIns="45720" rtlCol="0" anchor="t">
            <a:spAutoFit/>
          </a:bodyPr>
          <a:lstStyle/>
          <a:p>
            <a:r>
              <a:rPr lang="en-US"/>
              <a:t>Click to edit master title style</a:t>
            </a:r>
          </a:p>
        </p:txBody>
      </p:sp>
      <p:pic>
        <p:nvPicPr>
          <p:cNvPr id="8" name="Picture 7"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F:\Mantu\Arp 2020\Amaris rebranding\Batch-1\AC-rebranding-1.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a:extLst>
              <a:ext uri="{FF2B5EF4-FFF2-40B4-BE49-F238E27FC236}">
                <a16:creationId xmlns:a16="http://schemas.microsoft.com/office/drawing/2014/main" id="{1CE7AE36-97B6-4A61-AD0A-6C1A2ACC098C}"/>
              </a:ext>
            </a:extLst>
          </p:cNvPr>
          <p:cNvPicPr>
            <a:picLocks noChangeAspect="1"/>
          </p:cNvPicPr>
          <p:nvPr userDrawn="1"/>
        </p:nvPicPr>
        <p:blipFill>
          <a:blip r:embed="rId4"/>
          <a:srcRect/>
          <a:stretch/>
        </p:blipFill>
        <p:spPr>
          <a:xfrm>
            <a:off x="4771177" y="1278540"/>
            <a:ext cx="7326805" cy="4476993"/>
          </a:xfrm>
          <a:prstGeom prst="rect">
            <a:avLst/>
          </a:prstGeom>
        </p:spPr>
      </p:pic>
      <p:pic>
        <p:nvPicPr>
          <p:cNvPr id="14" name="Picture 13" descr="A picture containing lamp, holding&#10;&#10;Description automatically generated">
            <a:extLst>
              <a:ext uri="{FF2B5EF4-FFF2-40B4-BE49-F238E27FC236}">
                <a16:creationId xmlns:a16="http://schemas.microsoft.com/office/drawing/2014/main" id="{A7CD22FA-A392-464C-854B-E9FC63048CA3}"/>
              </a:ext>
            </a:extLst>
          </p:cNvPr>
          <p:cNvPicPr>
            <a:picLocks noChangeAspect="1"/>
          </p:cNvPicPr>
          <p:nvPr userDrawn="1"/>
        </p:nvPicPr>
        <p:blipFill rotWithShape="1">
          <a:blip r:embed="rId5"/>
          <a:srcRect t="63637"/>
          <a:stretch/>
        </p:blipFill>
        <p:spPr>
          <a:xfrm>
            <a:off x="0" y="5472494"/>
            <a:ext cx="3816546" cy="1385506"/>
          </a:xfrm>
          <a:prstGeom prst="rect">
            <a:avLst/>
          </a:prstGeom>
        </p:spPr>
      </p:pic>
      <p:sp>
        <p:nvSpPr>
          <p:cNvPr id="3" name="Picture Placeholder 2"/>
          <p:cNvSpPr>
            <a:spLocks noGrp="1"/>
          </p:cNvSpPr>
          <p:nvPr>
            <p:ph type="pic" sz="quarter" idx="14"/>
          </p:nvPr>
        </p:nvSpPr>
        <p:spPr>
          <a:xfrm>
            <a:off x="5843846" y="1676766"/>
            <a:ext cx="5220393" cy="3319183"/>
          </a:xfrm>
        </p:spPr>
        <p:txBody>
          <a:bodyPr/>
          <a:lstStyle/>
          <a:p>
            <a:r>
              <a:rPr lang="en-US"/>
              <a:t>Click icon to add picture</a:t>
            </a:r>
          </a:p>
        </p:txBody>
      </p:sp>
    </p:spTree>
    <p:extLst>
      <p:ext uri="{BB962C8B-B14F-4D97-AF65-F5344CB8AC3E}">
        <p14:creationId xmlns:p14="http://schemas.microsoft.com/office/powerpoint/2010/main" val="3919763405"/>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5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64" y="0"/>
            <a:ext cx="6050088"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 name="Gruppieren">
            <a:extLst>
              <a:ext uri="{FF2B5EF4-FFF2-40B4-BE49-F238E27FC236}">
                <a16:creationId xmlns:a16="http://schemas.microsoft.com/office/drawing/2014/main" id="{73DB2606-2BCC-EC47-9CE9-51E5AD96E3CC}"/>
              </a:ext>
            </a:extLst>
          </p:cNvPr>
          <p:cNvGrpSpPr/>
          <p:nvPr userDrawn="1"/>
        </p:nvGrpSpPr>
        <p:grpSpPr>
          <a:xfrm>
            <a:off x="4209227" y="841112"/>
            <a:ext cx="3690892" cy="5110403"/>
            <a:chOff x="0" y="0"/>
            <a:chExt cx="7725551" cy="10696786"/>
          </a:xfrm>
        </p:grpSpPr>
        <p:grpSp>
          <p:nvGrpSpPr>
            <p:cNvPr id="14" name="Gruppieren">
              <a:extLst>
                <a:ext uri="{FF2B5EF4-FFF2-40B4-BE49-F238E27FC236}">
                  <a16:creationId xmlns:a16="http://schemas.microsoft.com/office/drawing/2014/main" id="{641BC219-407D-5746-A586-987C8C60F650}"/>
                </a:ext>
              </a:extLst>
            </p:cNvPr>
            <p:cNvGrpSpPr/>
            <p:nvPr/>
          </p:nvGrpSpPr>
          <p:grpSpPr>
            <a:xfrm rot="5400000" flipH="1">
              <a:off x="7495143" y="1558719"/>
              <a:ext cx="419101" cy="41717"/>
              <a:chOff x="0" y="0"/>
              <a:chExt cx="419100" cy="41716"/>
            </a:xfrm>
          </p:grpSpPr>
          <p:sp>
            <p:nvSpPr>
              <p:cNvPr id="39" name="Form">
                <a:extLst>
                  <a:ext uri="{FF2B5EF4-FFF2-40B4-BE49-F238E27FC236}">
                    <a16:creationId xmlns:a16="http://schemas.microsoft.com/office/drawing/2014/main" id="{F3012B2C-DA67-8848-A4E7-5CEC8B6F1AC6}"/>
                  </a:ext>
                </a:extLst>
              </p:cNvPr>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0" name="Form">
                <a:extLst>
                  <a:ext uri="{FF2B5EF4-FFF2-40B4-BE49-F238E27FC236}">
                    <a16:creationId xmlns:a16="http://schemas.microsoft.com/office/drawing/2014/main" id="{9FED705F-A731-B545-ABEB-475300E17670}"/>
                  </a:ext>
                </a:extLst>
              </p:cNvPr>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1" name="Form">
                <a:extLst>
                  <a:ext uri="{FF2B5EF4-FFF2-40B4-BE49-F238E27FC236}">
                    <a16:creationId xmlns:a16="http://schemas.microsoft.com/office/drawing/2014/main" id="{E4756F2C-3F97-4D4C-86FA-3AEA4F338C73}"/>
                  </a:ext>
                </a:extLst>
              </p:cNvPr>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42" name="Form">
                <a:extLst>
                  <a:ext uri="{FF2B5EF4-FFF2-40B4-BE49-F238E27FC236}">
                    <a16:creationId xmlns:a16="http://schemas.microsoft.com/office/drawing/2014/main" id="{E99699B6-59D4-8741-AF86-04D7662E2323}"/>
                  </a:ext>
                </a:extLst>
              </p:cNvPr>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3" name="Form">
                <a:extLst>
                  <a:ext uri="{FF2B5EF4-FFF2-40B4-BE49-F238E27FC236}">
                    <a16:creationId xmlns:a16="http://schemas.microsoft.com/office/drawing/2014/main" id="{4A38D13F-6033-C747-B77C-403ADC4814A0}"/>
                  </a:ext>
                </a:extLst>
              </p:cNvPr>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4" name="Form">
                <a:extLst>
                  <a:ext uri="{FF2B5EF4-FFF2-40B4-BE49-F238E27FC236}">
                    <a16:creationId xmlns:a16="http://schemas.microsoft.com/office/drawing/2014/main" id="{D1E78C86-EBAD-2F47-9E08-00E218DE2E9E}"/>
                  </a:ext>
                </a:extLst>
              </p:cNvPr>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18" name="Gruppieren">
              <a:extLst>
                <a:ext uri="{FF2B5EF4-FFF2-40B4-BE49-F238E27FC236}">
                  <a16:creationId xmlns:a16="http://schemas.microsoft.com/office/drawing/2014/main" id="{C7E78F49-86B4-744C-8129-0F51823F980B}"/>
                </a:ext>
              </a:extLst>
            </p:cNvPr>
            <p:cNvGrpSpPr/>
            <p:nvPr/>
          </p:nvGrpSpPr>
          <p:grpSpPr>
            <a:xfrm rot="5400000" flipH="1">
              <a:off x="7491462" y="1038019"/>
              <a:ext cx="419101" cy="41717"/>
              <a:chOff x="0" y="0"/>
              <a:chExt cx="419100" cy="41716"/>
            </a:xfrm>
          </p:grpSpPr>
          <p:sp>
            <p:nvSpPr>
              <p:cNvPr id="33" name="Form">
                <a:extLst>
                  <a:ext uri="{FF2B5EF4-FFF2-40B4-BE49-F238E27FC236}">
                    <a16:creationId xmlns:a16="http://schemas.microsoft.com/office/drawing/2014/main" id="{B9C7476D-328B-FA47-8277-7828D186CD4A}"/>
                  </a:ext>
                </a:extLst>
              </p:cNvPr>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4" name="Form">
                <a:extLst>
                  <a:ext uri="{FF2B5EF4-FFF2-40B4-BE49-F238E27FC236}">
                    <a16:creationId xmlns:a16="http://schemas.microsoft.com/office/drawing/2014/main" id="{5F83E333-4ED8-D24D-A5DA-63BBA170B1FF}"/>
                  </a:ext>
                </a:extLst>
              </p:cNvPr>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5" name="Form">
                <a:extLst>
                  <a:ext uri="{FF2B5EF4-FFF2-40B4-BE49-F238E27FC236}">
                    <a16:creationId xmlns:a16="http://schemas.microsoft.com/office/drawing/2014/main" id="{D560ABDE-559C-3047-A2DF-A6F048047C9B}"/>
                  </a:ext>
                </a:extLst>
              </p:cNvPr>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36" name="Form">
                <a:extLst>
                  <a:ext uri="{FF2B5EF4-FFF2-40B4-BE49-F238E27FC236}">
                    <a16:creationId xmlns:a16="http://schemas.microsoft.com/office/drawing/2014/main" id="{E2C8734F-8318-B642-A367-C8A1EC9CEB04}"/>
                  </a:ext>
                </a:extLst>
              </p:cNvPr>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7" name="Form">
                <a:extLst>
                  <a:ext uri="{FF2B5EF4-FFF2-40B4-BE49-F238E27FC236}">
                    <a16:creationId xmlns:a16="http://schemas.microsoft.com/office/drawing/2014/main" id="{81EB6D8D-02E4-644C-A1DD-0FD6BE35247C}"/>
                  </a:ext>
                </a:extLst>
              </p:cNvPr>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8" name="Form">
                <a:extLst>
                  <a:ext uri="{FF2B5EF4-FFF2-40B4-BE49-F238E27FC236}">
                    <a16:creationId xmlns:a16="http://schemas.microsoft.com/office/drawing/2014/main" id="{C8FB221A-51D4-774F-A0BF-584F3AE11559}"/>
                  </a:ext>
                </a:extLst>
              </p:cNvPr>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19" name="Gruppieren">
              <a:extLst>
                <a:ext uri="{FF2B5EF4-FFF2-40B4-BE49-F238E27FC236}">
                  <a16:creationId xmlns:a16="http://schemas.microsoft.com/office/drawing/2014/main" id="{C9F1EC95-A1FB-A240-9113-D8EF751B6E75}"/>
                </a:ext>
              </a:extLst>
            </p:cNvPr>
            <p:cNvGrpSpPr/>
            <p:nvPr/>
          </p:nvGrpSpPr>
          <p:grpSpPr>
            <a:xfrm>
              <a:off x="6584569" y="-1"/>
              <a:ext cx="508001" cy="41718"/>
              <a:chOff x="0" y="0"/>
              <a:chExt cx="508000" cy="41716"/>
            </a:xfrm>
          </p:grpSpPr>
          <p:sp>
            <p:nvSpPr>
              <p:cNvPr id="27" name="Form">
                <a:extLst>
                  <a:ext uri="{FF2B5EF4-FFF2-40B4-BE49-F238E27FC236}">
                    <a16:creationId xmlns:a16="http://schemas.microsoft.com/office/drawing/2014/main" id="{F4F883F3-2950-8540-9431-54365B1FFF24}"/>
                  </a:ext>
                </a:extLst>
              </p:cNvPr>
              <p:cNvSpPr/>
              <p:nvPr/>
            </p:nvSpPr>
            <p:spPr>
              <a:xfrm rot="16200000">
                <a:off x="234426" y="-233170"/>
                <a:ext cx="39135" cy="50547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28" name="Form">
                <a:extLst>
                  <a:ext uri="{FF2B5EF4-FFF2-40B4-BE49-F238E27FC236}">
                    <a16:creationId xmlns:a16="http://schemas.microsoft.com/office/drawing/2014/main" id="{DCD2750D-B415-DD43-9FCA-73D855773560}"/>
                  </a:ext>
                </a:extLst>
              </p:cNvPr>
              <p:cNvSpPr/>
              <p:nvPr/>
            </p:nvSpPr>
            <p:spPr>
              <a:xfrm rot="16200000">
                <a:off x="233163" y="-233121"/>
                <a:ext cx="41674" cy="5080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29" name="Form">
                <a:extLst>
                  <a:ext uri="{FF2B5EF4-FFF2-40B4-BE49-F238E27FC236}">
                    <a16:creationId xmlns:a16="http://schemas.microsoft.com/office/drawing/2014/main" id="{B75132DD-7F77-FA41-BFCA-8D6FC660AA81}"/>
                  </a:ext>
                </a:extLst>
              </p:cNvPr>
              <p:cNvSpPr/>
              <p:nvPr/>
            </p:nvSpPr>
            <p:spPr>
              <a:xfrm rot="16200000">
                <a:off x="233124" y="-229653"/>
                <a:ext cx="41717" cy="50102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30" name="Form">
                <a:extLst>
                  <a:ext uri="{FF2B5EF4-FFF2-40B4-BE49-F238E27FC236}">
                    <a16:creationId xmlns:a16="http://schemas.microsoft.com/office/drawing/2014/main" id="{75205E53-F210-7D46-90B8-7FA4596A97F2}"/>
                  </a:ext>
                </a:extLst>
              </p:cNvPr>
              <p:cNvSpPr/>
              <p:nvPr/>
            </p:nvSpPr>
            <p:spPr>
              <a:xfrm rot="16200000">
                <a:off x="233141" y="-224631"/>
                <a:ext cx="41718" cy="490978"/>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1" name="Form">
                <a:extLst>
                  <a:ext uri="{FF2B5EF4-FFF2-40B4-BE49-F238E27FC236}">
                    <a16:creationId xmlns:a16="http://schemas.microsoft.com/office/drawing/2014/main" id="{16026F28-5167-7642-8E02-50F3D21A1181}"/>
                  </a:ext>
                </a:extLst>
              </p:cNvPr>
              <p:cNvSpPr/>
              <p:nvPr/>
            </p:nvSpPr>
            <p:spPr>
              <a:xfrm rot="16200000">
                <a:off x="233141" y="-214520"/>
                <a:ext cx="41718" cy="4707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2" name="Form">
                <a:extLst>
                  <a:ext uri="{FF2B5EF4-FFF2-40B4-BE49-F238E27FC236}">
                    <a16:creationId xmlns:a16="http://schemas.microsoft.com/office/drawing/2014/main" id="{227D9615-A9AE-C546-8BF1-94D50853D898}"/>
                  </a:ext>
                </a:extLst>
              </p:cNvPr>
              <p:cNvSpPr/>
              <p:nvPr/>
            </p:nvSpPr>
            <p:spPr>
              <a:xfrm rot="16200000">
                <a:off x="235703" y="-198917"/>
                <a:ext cx="36594" cy="44467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21" name="Gruppieren">
              <a:extLst>
                <a:ext uri="{FF2B5EF4-FFF2-40B4-BE49-F238E27FC236}">
                  <a16:creationId xmlns:a16="http://schemas.microsoft.com/office/drawing/2014/main" id="{48BC937B-55BB-5843-BDFF-ED9A87871E60}"/>
                </a:ext>
              </a:extLst>
            </p:cNvPr>
            <p:cNvGrpSpPr/>
            <p:nvPr/>
          </p:nvGrpSpPr>
          <p:grpSpPr>
            <a:xfrm>
              <a:off x="0" y="8158"/>
              <a:ext cx="7706084" cy="10688629"/>
              <a:chOff x="0" y="0"/>
              <a:chExt cx="7706083" cy="10688628"/>
            </a:xfrm>
          </p:grpSpPr>
          <p:sp>
            <p:nvSpPr>
              <p:cNvPr id="22" name="Abgerundetes Rechteck">
                <a:extLst>
                  <a:ext uri="{FF2B5EF4-FFF2-40B4-BE49-F238E27FC236}">
                    <a16:creationId xmlns:a16="http://schemas.microsoft.com/office/drawing/2014/main" id="{5DAFDE7D-5BBF-0A4C-8323-9D2E8C530649}"/>
                  </a:ext>
                </a:extLst>
              </p:cNvPr>
              <p:cNvSpPr/>
              <p:nvPr/>
            </p:nvSpPr>
            <p:spPr>
              <a:xfrm>
                <a:off x="0" y="0"/>
                <a:ext cx="7706084" cy="10688629"/>
              </a:xfrm>
              <a:prstGeom prst="roundRect">
                <a:avLst>
                  <a:gd name="adj" fmla="val 7323"/>
                </a:avLst>
              </a:prstGeom>
              <a:solidFill>
                <a:srgbClr val="BDBCBD"/>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3" name="Abgerundetes Rechteck">
                <a:extLst>
                  <a:ext uri="{FF2B5EF4-FFF2-40B4-BE49-F238E27FC236}">
                    <a16:creationId xmlns:a16="http://schemas.microsoft.com/office/drawing/2014/main" id="{13A35491-3399-D043-B5E9-884B0E523FE2}"/>
                  </a:ext>
                </a:extLst>
              </p:cNvPr>
              <p:cNvSpPr/>
              <p:nvPr/>
            </p:nvSpPr>
            <p:spPr>
              <a:xfrm>
                <a:off x="12709" y="17627"/>
                <a:ext cx="7680666" cy="10653374"/>
              </a:xfrm>
              <a:prstGeom prst="roundRect">
                <a:avLst>
                  <a:gd name="adj" fmla="val 7323"/>
                </a:avLst>
              </a:prstGeom>
              <a:solidFill>
                <a:srgbClr val="DCDEE0"/>
              </a:solidFill>
              <a:ln w="12700" cap="flat">
                <a:noFill/>
                <a:miter lim="400000"/>
              </a:ln>
              <a:effectLst/>
            </p:spPr>
            <p:txBody>
              <a:bodyPr wrap="square" lIns="50800" tIns="50800" rIns="50800" bIns="50800" numCol="1" anchor="ctr">
                <a:noAutofit/>
              </a:bodyPr>
              <a:lstStyle/>
              <a:p>
                <a:pPr algn="ctr" defTabSz="584200">
                  <a:lnSpc>
                    <a:spcPct val="100000"/>
                  </a:lnSpc>
                  <a:defRPr sz="23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4" name="Abgerundetes Rechteck">
                <a:extLst>
                  <a:ext uri="{FF2B5EF4-FFF2-40B4-BE49-F238E27FC236}">
                    <a16:creationId xmlns:a16="http://schemas.microsoft.com/office/drawing/2014/main" id="{78DD9F2D-62CA-C24A-8D04-30251EA51D56}"/>
                  </a:ext>
                </a:extLst>
              </p:cNvPr>
              <p:cNvSpPr/>
              <p:nvPr/>
            </p:nvSpPr>
            <p:spPr>
              <a:xfrm>
                <a:off x="42363" y="40242"/>
                <a:ext cx="7621357" cy="10608145"/>
              </a:xfrm>
              <a:prstGeom prst="roundRect">
                <a:avLst>
                  <a:gd name="adj" fmla="val 6704"/>
                </a:avLst>
              </a:prstGeom>
              <a:solidFill>
                <a:srgbClr val="AAAAAA"/>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5" name="Abgerundetes Rechteck">
                <a:extLst>
                  <a:ext uri="{FF2B5EF4-FFF2-40B4-BE49-F238E27FC236}">
                    <a16:creationId xmlns:a16="http://schemas.microsoft.com/office/drawing/2014/main" id="{08B3A4FA-9B6A-F547-8093-95519078AD85}"/>
                  </a:ext>
                </a:extLst>
              </p:cNvPr>
              <p:cNvSpPr/>
              <p:nvPr/>
            </p:nvSpPr>
            <p:spPr>
              <a:xfrm>
                <a:off x="48717" y="42711"/>
                <a:ext cx="7608649" cy="10603206"/>
              </a:xfrm>
              <a:prstGeom prst="roundRect">
                <a:avLst>
                  <a:gd name="adj" fmla="val 6704"/>
                </a:avLst>
              </a:prstGeom>
              <a:solidFill>
                <a:srgbClr val="111111"/>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6" name="Abgerundetes Rechteck">
                <a:extLst>
                  <a:ext uri="{FF2B5EF4-FFF2-40B4-BE49-F238E27FC236}">
                    <a16:creationId xmlns:a16="http://schemas.microsoft.com/office/drawing/2014/main" id="{E04F9602-F4DB-AE4E-9179-7685BE58EB4D}"/>
                  </a:ext>
                </a:extLst>
              </p:cNvPr>
              <p:cNvSpPr/>
              <p:nvPr/>
            </p:nvSpPr>
            <p:spPr>
              <a:xfrm>
                <a:off x="386041" y="390969"/>
                <a:ext cx="6934003" cy="9906690"/>
              </a:xfrm>
              <a:prstGeom prst="roundRect">
                <a:avLst>
                  <a:gd name="adj" fmla="val 2237"/>
                </a:avLst>
              </a:prstGeom>
              <a:solidFill>
                <a:srgbClr val="261A1E"/>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sp>
        <p:nvSpPr>
          <p:cNvPr id="46" name="Text Placeholder 10"/>
          <p:cNvSpPr>
            <a:spLocks noGrp="1"/>
          </p:cNvSpPr>
          <p:nvPr>
            <p:ph type="body" sz="quarter" idx="13"/>
          </p:nvPr>
        </p:nvSpPr>
        <p:spPr>
          <a:xfrm>
            <a:off x="8464852" y="865415"/>
            <a:ext cx="3135500" cy="506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itle Placeholder 1"/>
          <p:cNvSpPr>
            <a:spLocks noGrp="1"/>
          </p:cNvSpPr>
          <p:nvPr>
            <p:ph type="title" hasCustomPrompt="1"/>
          </p:nvPr>
        </p:nvSpPr>
        <p:spPr>
          <a:xfrm>
            <a:off x="529724" y="884322"/>
            <a:ext cx="3288043" cy="1422685"/>
          </a:xfrm>
          <a:prstGeom prst="rect">
            <a:avLst/>
          </a:prstGeom>
        </p:spPr>
        <p:txBody>
          <a:bodyPr vert="horz" lIns="91440" tIns="45720" rIns="91440" bIns="45720" rtlCol="0" anchor="t">
            <a:normAutofit/>
          </a:bodyPr>
          <a:lstStyle>
            <a:lvl1pPr>
              <a:defRPr>
                <a:solidFill>
                  <a:schemeClr val="tx2"/>
                </a:solidFill>
              </a:defRPr>
            </a:lvl1pPr>
          </a:lstStyle>
          <a:p>
            <a:r>
              <a:rPr lang="en-US"/>
              <a:t>CLICK TO EDIT MASTER TITLE STYLE</a:t>
            </a:r>
          </a:p>
        </p:txBody>
      </p:sp>
      <p:sp>
        <p:nvSpPr>
          <p:cNvPr id="3" name="Picture Placeholder 2"/>
          <p:cNvSpPr>
            <a:spLocks noGrp="1"/>
          </p:cNvSpPr>
          <p:nvPr>
            <p:ph type="pic" sz="quarter" idx="14"/>
          </p:nvPr>
        </p:nvSpPr>
        <p:spPr>
          <a:xfrm>
            <a:off x="4394434" y="1031875"/>
            <a:ext cx="3311525" cy="4732338"/>
          </a:xfrm>
          <a:solidFill>
            <a:schemeClr val="bg1"/>
          </a:solidFill>
        </p:spPr>
        <p:txBody>
          <a:bodyPr/>
          <a:lstStyle/>
          <a:p>
            <a:r>
              <a:rPr lang="en-US"/>
              <a:t>Click icon to add picture</a:t>
            </a:r>
          </a:p>
        </p:txBody>
      </p:sp>
      <p:sp>
        <p:nvSpPr>
          <p:cNvPr id="45" name="Text Placeholder 10"/>
          <p:cNvSpPr>
            <a:spLocks noGrp="1"/>
          </p:cNvSpPr>
          <p:nvPr>
            <p:ph type="body" sz="quarter" idx="15"/>
          </p:nvPr>
        </p:nvSpPr>
        <p:spPr>
          <a:xfrm>
            <a:off x="535503" y="2585033"/>
            <a:ext cx="3285870" cy="336648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Slide Number Placeholder 1">
            <a:extLst>
              <a:ext uri="{FF2B5EF4-FFF2-40B4-BE49-F238E27FC236}">
                <a16:creationId xmlns:a16="http://schemas.microsoft.com/office/drawing/2014/main" id="{A77D3B56-59EF-43C4-9810-0469BC0990E5}"/>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053380885"/>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6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0462437" y="0"/>
            <a:ext cx="17295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ext Placeholder 10"/>
          <p:cNvSpPr>
            <a:spLocks noGrp="1"/>
          </p:cNvSpPr>
          <p:nvPr>
            <p:ph type="body" sz="quarter" idx="13"/>
          </p:nvPr>
        </p:nvSpPr>
        <p:spPr>
          <a:xfrm>
            <a:off x="658333" y="2925813"/>
            <a:ext cx="5678672" cy="29055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itle Placeholder 1"/>
          <p:cNvSpPr>
            <a:spLocks noGrp="1"/>
          </p:cNvSpPr>
          <p:nvPr>
            <p:ph type="title" hasCustomPrompt="1"/>
          </p:nvPr>
        </p:nvSpPr>
        <p:spPr>
          <a:xfrm>
            <a:off x="658332" y="1385506"/>
            <a:ext cx="5678673" cy="1325563"/>
          </a:xfrm>
          <a:prstGeom prst="rect">
            <a:avLst/>
          </a:prstGeom>
        </p:spPr>
        <p:txBody>
          <a:bodyPr vert="horz" lIns="91440" tIns="45720" rIns="91440" bIns="45720" rtlCol="0" anchor="t">
            <a:normAutofit/>
          </a:bodyPr>
          <a:lstStyle/>
          <a:p>
            <a:r>
              <a:rPr lang="en-US"/>
              <a:t>CLICK TO EDIT MASTER TITLE STYLE</a:t>
            </a:r>
          </a:p>
        </p:txBody>
      </p:sp>
      <p:pic>
        <p:nvPicPr>
          <p:cNvPr id="50" name="Picture 6"/>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475229" y="1839432"/>
            <a:ext cx="6169875" cy="3423683"/>
          </a:xfrm>
          <a:prstGeom prst="rect">
            <a:avLst/>
          </a:prstGeom>
          <a:noFill/>
          <a:ln>
            <a:noFill/>
          </a:ln>
          <a:effectLst>
            <a:outerShdw blurRad="254000" dist="38100" sx="101000" sy="101000" algn="l" rotWithShape="0">
              <a:prstClr val="black">
                <a:alpha val="26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4"/>
          </p:nvPr>
        </p:nvSpPr>
        <p:spPr>
          <a:xfrm>
            <a:off x="7372952" y="2084173"/>
            <a:ext cx="4357730" cy="2759676"/>
          </a:xfrm>
        </p:spPr>
        <p:txBody>
          <a:bodyPr/>
          <a:lstStyle/>
          <a:p>
            <a:r>
              <a:rPr lang="en-US"/>
              <a:t>Click icon to add picture</a:t>
            </a:r>
          </a:p>
        </p:txBody>
      </p:sp>
      <p:pic>
        <p:nvPicPr>
          <p:cNvPr id="8" name="Picture 7" descr="F:\Mantu\Arp 2020\Amaris rebranding\Batch-1\logo-pink.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Top Corners Rounded 12">
            <a:extLst>
              <a:ext uri="{FF2B5EF4-FFF2-40B4-BE49-F238E27FC236}">
                <a16:creationId xmlns:a16="http://schemas.microsoft.com/office/drawing/2014/main" id="{C494DF1C-6DCC-4979-B6C2-64090DAE6975}"/>
              </a:ext>
            </a:extLst>
          </p:cNvPr>
          <p:cNvSpPr/>
          <p:nvPr userDrawn="1"/>
        </p:nvSpPr>
        <p:spPr>
          <a:xfrm rot="16200000">
            <a:off x="11788129" y="79565"/>
            <a:ext cx="246391" cy="561349"/>
          </a:xfrm>
          <a:prstGeom prst="round2SameRect">
            <a:avLst>
              <a:gd name="adj1" fmla="val 50000"/>
              <a:gd name="adj2" fmla="val 0"/>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67D6B3DD-191F-4396-86CF-45D8B414B99C}"/>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514147759"/>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7_Lists">
    <p:spTree>
      <p:nvGrpSpPr>
        <p:cNvPr id="1" name=""/>
        <p:cNvGrpSpPr/>
        <p:nvPr/>
      </p:nvGrpSpPr>
      <p:grpSpPr>
        <a:xfrm>
          <a:off x="0" y="0"/>
          <a:ext cx="0" cy="0"/>
          <a:chOff x="0" y="0"/>
          <a:chExt cx="0" cy="0"/>
        </a:xfrm>
      </p:grpSpPr>
      <p:sp>
        <p:nvSpPr>
          <p:cNvPr id="34" name="Text Placeholder 10"/>
          <p:cNvSpPr>
            <a:spLocks noGrp="1"/>
          </p:cNvSpPr>
          <p:nvPr>
            <p:ph type="body" sz="quarter" idx="16" hasCustomPrompt="1"/>
          </p:nvPr>
        </p:nvSpPr>
        <p:spPr>
          <a:xfrm>
            <a:off x="671683"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35" name="Text Placeholder 10"/>
          <p:cNvSpPr>
            <a:spLocks noGrp="1"/>
          </p:cNvSpPr>
          <p:nvPr>
            <p:ph type="body" sz="quarter" idx="19" hasCustomPrompt="1"/>
          </p:nvPr>
        </p:nvSpPr>
        <p:spPr>
          <a:xfrm>
            <a:off x="671680"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3" name="Picture Placeholder 2"/>
          <p:cNvSpPr>
            <a:spLocks noGrp="1"/>
          </p:cNvSpPr>
          <p:nvPr>
            <p:ph type="pic" sz="quarter" idx="28"/>
          </p:nvPr>
        </p:nvSpPr>
        <p:spPr>
          <a:xfrm>
            <a:off x="671001" y="767273"/>
            <a:ext cx="2455678" cy="2552478"/>
          </a:xfrm>
          <a:solidFill>
            <a:schemeClr val="bg2"/>
          </a:solidFill>
        </p:spPr>
        <p:txBody>
          <a:bodyPr/>
          <a:lstStyle>
            <a:lvl1pPr>
              <a:defRPr>
                <a:solidFill>
                  <a:schemeClr val="tx2"/>
                </a:solidFill>
              </a:defRPr>
            </a:lvl1pPr>
          </a:lstStyle>
          <a:p>
            <a:r>
              <a:rPr lang="en-US"/>
              <a:t>Click icon to add picture</a:t>
            </a:r>
          </a:p>
        </p:txBody>
      </p:sp>
      <p:sp>
        <p:nvSpPr>
          <p:cNvPr id="5" name="Picture Placeholder 4"/>
          <p:cNvSpPr>
            <a:spLocks noGrp="1"/>
          </p:cNvSpPr>
          <p:nvPr>
            <p:ph type="pic" sz="quarter" idx="29"/>
          </p:nvPr>
        </p:nvSpPr>
        <p:spPr>
          <a:xfrm>
            <a:off x="3434542" y="767273"/>
            <a:ext cx="2455676" cy="2518263"/>
          </a:xfrm>
          <a:solidFill>
            <a:schemeClr val="tx2"/>
          </a:solidFill>
        </p:spPr>
        <p:txBody>
          <a:bodyPr/>
          <a:lstStyle>
            <a:lvl1pPr>
              <a:defRPr>
                <a:solidFill>
                  <a:schemeClr val="bg2"/>
                </a:solidFill>
              </a:defRPr>
            </a:lvl1pPr>
          </a:lstStyle>
          <a:p>
            <a:r>
              <a:rPr lang="en-US"/>
              <a:t>Click icon to add picture</a:t>
            </a:r>
          </a:p>
        </p:txBody>
      </p:sp>
      <p:sp>
        <p:nvSpPr>
          <p:cNvPr id="9" name="Picture Placeholder 8"/>
          <p:cNvSpPr>
            <a:spLocks noGrp="1"/>
          </p:cNvSpPr>
          <p:nvPr>
            <p:ph type="pic" sz="quarter" idx="30"/>
          </p:nvPr>
        </p:nvSpPr>
        <p:spPr>
          <a:xfrm>
            <a:off x="6198081" y="767273"/>
            <a:ext cx="2466005" cy="2517557"/>
          </a:xfrm>
          <a:solidFill>
            <a:schemeClr val="bg2"/>
          </a:solidFill>
        </p:spPr>
        <p:txBody>
          <a:bodyPr/>
          <a:lstStyle/>
          <a:p>
            <a:r>
              <a:rPr lang="en-US"/>
              <a:t>Click icon to add picture</a:t>
            </a:r>
          </a:p>
        </p:txBody>
      </p:sp>
      <p:sp>
        <p:nvSpPr>
          <p:cNvPr id="11" name="Picture Placeholder 10"/>
          <p:cNvSpPr>
            <a:spLocks noGrp="1"/>
          </p:cNvSpPr>
          <p:nvPr>
            <p:ph type="pic" sz="quarter" idx="31"/>
          </p:nvPr>
        </p:nvSpPr>
        <p:spPr>
          <a:xfrm>
            <a:off x="8971949" y="767273"/>
            <a:ext cx="2461146" cy="2518186"/>
          </a:xfrm>
          <a:solidFill>
            <a:schemeClr val="tx2"/>
          </a:solidFill>
        </p:spPr>
        <p:txBody>
          <a:bodyPr/>
          <a:lstStyle>
            <a:lvl1pPr>
              <a:defRPr>
                <a:solidFill>
                  <a:schemeClr val="bg2"/>
                </a:solidFill>
              </a:defRPr>
            </a:lvl1pPr>
          </a:lstStyle>
          <a:p>
            <a:r>
              <a:rPr lang="en-US"/>
              <a:t>Click icon to add picture</a:t>
            </a:r>
          </a:p>
        </p:txBody>
      </p:sp>
      <p:sp>
        <p:nvSpPr>
          <p:cNvPr id="19" name="Text Placeholder 10"/>
          <p:cNvSpPr>
            <a:spLocks noGrp="1"/>
          </p:cNvSpPr>
          <p:nvPr>
            <p:ph type="body" sz="quarter" idx="32" hasCustomPrompt="1"/>
          </p:nvPr>
        </p:nvSpPr>
        <p:spPr>
          <a:xfrm>
            <a:off x="3425515"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Text Placeholder 10"/>
          <p:cNvSpPr>
            <a:spLocks noGrp="1"/>
          </p:cNvSpPr>
          <p:nvPr>
            <p:ph type="body" sz="quarter" idx="33" hasCustomPrompt="1"/>
          </p:nvPr>
        </p:nvSpPr>
        <p:spPr>
          <a:xfrm>
            <a:off x="3425512"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p:cNvSpPr>
            <a:spLocks noGrp="1"/>
          </p:cNvSpPr>
          <p:nvPr>
            <p:ph type="body" sz="quarter" idx="34" hasCustomPrompt="1"/>
          </p:nvPr>
        </p:nvSpPr>
        <p:spPr>
          <a:xfrm>
            <a:off x="6200613"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Text Placeholder 10"/>
          <p:cNvSpPr>
            <a:spLocks noGrp="1"/>
          </p:cNvSpPr>
          <p:nvPr>
            <p:ph type="body" sz="quarter" idx="35" hasCustomPrompt="1"/>
          </p:nvPr>
        </p:nvSpPr>
        <p:spPr>
          <a:xfrm>
            <a:off x="6200610"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Text Placeholder 10"/>
          <p:cNvSpPr>
            <a:spLocks noGrp="1"/>
          </p:cNvSpPr>
          <p:nvPr>
            <p:ph type="body" sz="quarter" idx="36" hasCustomPrompt="1"/>
          </p:nvPr>
        </p:nvSpPr>
        <p:spPr>
          <a:xfrm>
            <a:off x="8975710"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4" name="Text Placeholder 10"/>
          <p:cNvSpPr>
            <a:spLocks noGrp="1"/>
          </p:cNvSpPr>
          <p:nvPr>
            <p:ph type="body" sz="quarter" idx="37" hasCustomPrompt="1"/>
          </p:nvPr>
        </p:nvSpPr>
        <p:spPr>
          <a:xfrm>
            <a:off x="8975707"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7" name="Slide Number Placeholder 1">
            <a:extLst>
              <a:ext uri="{FF2B5EF4-FFF2-40B4-BE49-F238E27FC236}">
                <a16:creationId xmlns:a16="http://schemas.microsoft.com/office/drawing/2014/main" id="{6E33F0C3-83BD-40B2-800C-8DD0114FB708}"/>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9783500"/>
      </p:ext>
    </p:extLst>
  </p:cSld>
  <p:clrMapOvr>
    <a:masterClrMapping/>
  </p:clrMapOvr>
  <p:extLst>
    <p:ext uri="{DCECCB84-F9BA-43D5-87BE-67443E8EF086}">
      <p15:sldGuideLst xmlns:p15="http://schemas.microsoft.com/office/powerpoint/2012/main"/>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9_Contact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itle Placeholder 1"/>
          <p:cNvSpPr>
            <a:spLocks noGrp="1"/>
          </p:cNvSpPr>
          <p:nvPr>
            <p:ph type="title" hasCustomPrompt="1"/>
          </p:nvPr>
        </p:nvSpPr>
        <p:spPr>
          <a:xfrm>
            <a:off x="3894318" y="784148"/>
            <a:ext cx="4403366" cy="1126508"/>
          </a:xfrm>
          <a:prstGeom prst="rect">
            <a:avLst/>
          </a:prstGeom>
        </p:spPr>
        <p:txBody>
          <a:bodyPr vert="horz" lIns="91440" tIns="45720" rIns="91440" bIns="45720" rtlCol="0" anchor="t">
            <a:normAutofit/>
          </a:bodyPr>
          <a:lstStyle>
            <a:lvl1pPr algn="ctr">
              <a:defRPr>
                <a:solidFill>
                  <a:schemeClr val="bg2"/>
                </a:solidFill>
              </a:defRPr>
            </a:lvl1pPr>
          </a:lstStyle>
          <a:p>
            <a:r>
              <a:rPr lang="en-US"/>
              <a:t>CLICK TO EDIT MASTER TITLE STYLE</a:t>
            </a:r>
          </a:p>
        </p:txBody>
      </p:sp>
      <p:sp>
        <p:nvSpPr>
          <p:cNvPr id="13" name="Text Placeholder 10"/>
          <p:cNvSpPr>
            <a:spLocks noGrp="1"/>
          </p:cNvSpPr>
          <p:nvPr>
            <p:ph type="body" sz="quarter" idx="17" hasCustomPrompt="1"/>
          </p:nvPr>
        </p:nvSpPr>
        <p:spPr>
          <a:xfrm>
            <a:off x="3184437" y="4892187"/>
            <a:ext cx="2642206" cy="896857"/>
          </a:xfrm>
        </p:spPr>
        <p:txBody>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4" name="Text Placeholder 10"/>
          <p:cNvSpPr>
            <a:spLocks noGrp="1"/>
          </p:cNvSpPr>
          <p:nvPr>
            <p:ph type="body" sz="quarter" idx="19" hasCustomPrompt="1"/>
          </p:nvPr>
        </p:nvSpPr>
        <p:spPr>
          <a:xfrm>
            <a:off x="3532785" y="4281537"/>
            <a:ext cx="1945511" cy="532262"/>
          </a:xfrm>
        </p:spPr>
        <p:txBody>
          <a:bodyPr anchor="b">
            <a:normAutofit/>
          </a:bodyPr>
          <a:lstStyle>
            <a:lvl1pPr marL="0" indent="0" algn="ctr">
              <a:buFontTx/>
              <a:buNone/>
              <a:defRPr sz="18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4" name="Picture Placeholder 3"/>
          <p:cNvSpPr>
            <a:spLocks noGrp="1"/>
          </p:cNvSpPr>
          <p:nvPr>
            <p:ph type="pic" sz="quarter" idx="22" hasCustomPrompt="1"/>
          </p:nvPr>
        </p:nvSpPr>
        <p:spPr>
          <a:xfrm>
            <a:off x="3782434"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7" name="Text Placeholder 10"/>
          <p:cNvSpPr>
            <a:spLocks noGrp="1"/>
          </p:cNvSpPr>
          <p:nvPr>
            <p:ph type="body" sz="quarter" idx="23" hasCustomPrompt="1"/>
          </p:nvPr>
        </p:nvSpPr>
        <p:spPr>
          <a:xfrm>
            <a:off x="6308652" y="4892187"/>
            <a:ext cx="2642206" cy="896857"/>
          </a:xfrm>
        </p:spPr>
        <p:txBody>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9" name="Text Placeholder 10"/>
          <p:cNvSpPr>
            <a:spLocks noGrp="1"/>
          </p:cNvSpPr>
          <p:nvPr>
            <p:ph type="body" sz="quarter" idx="24" hasCustomPrompt="1"/>
          </p:nvPr>
        </p:nvSpPr>
        <p:spPr>
          <a:xfrm>
            <a:off x="6657000" y="4281537"/>
            <a:ext cx="1945511" cy="532262"/>
          </a:xfrm>
        </p:spPr>
        <p:txBody>
          <a:bodyPr anchor="b">
            <a:normAutofit/>
          </a:bodyPr>
          <a:lstStyle>
            <a:lvl1pPr marL="0" indent="0" algn="ctr">
              <a:buFontTx/>
              <a:buNone/>
              <a:defRPr sz="18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Picture Placeholder 3"/>
          <p:cNvSpPr>
            <a:spLocks noGrp="1"/>
          </p:cNvSpPr>
          <p:nvPr>
            <p:ph type="pic" sz="quarter" idx="25" hasCustomPrompt="1"/>
          </p:nvPr>
        </p:nvSpPr>
        <p:spPr>
          <a:xfrm>
            <a:off x="6906649"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pic>
        <p:nvPicPr>
          <p:cNvPr id="21" name="Picture 20"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988317"/>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20_Content page">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376672" y="602219"/>
            <a:ext cx="3648395" cy="1573822"/>
          </a:xfrm>
          <a:prstGeom prst="rect">
            <a:avLst/>
          </a:prstGeom>
        </p:spPr>
        <p:txBody>
          <a:bodyPr vert="horz" lIns="91440" tIns="45720" rIns="91440" bIns="45720" rtlCol="0" anchor="t">
            <a:normAutofit/>
          </a:bodyPr>
          <a:lstStyle/>
          <a:p>
            <a:r>
              <a:rPr lang="en-US"/>
              <a:t>CLICK TO EDIT MASTER TITLE STYLE</a:t>
            </a:r>
          </a:p>
        </p:txBody>
      </p:sp>
      <p:sp>
        <p:nvSpPr>
          <p:cNvPr id="13" name="Text Placeholder 10"/>
          <p:cNvSpPr>
            <a:spLocks noGrp="1"/>
          </p:cNvSpPr>
          <p:nvPr>
            <p:ph type="body" sz="quarter" idx="16"/>
          </p:nvPr>
        </p:nvSpPr>
        <p:spPr>
          <a:xfrm>
            <a:off x="376672" y="2440847"/>
            <a:ext cx="3648394" cy="35139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7"/>
          </p:nvPr>
        </p:nvSpPr>
        <p:spPr>
          <a:xfrm>
            <a:off x="8631714" y="601663"/>
            <a:ext cx="2992437" cy="5353050"/>
          </a:xfrm>
        </p:spPr>
        <p:txBody>
          <a:bodyPr/>
          <a:lstStyle/>
          <a:p>
            <a:r>
              <a:rPr lang="en-US"/>
              <a:t>Click icon to add picture</a:t>
            </a:r>
          </a:p>
        </p:txBody>
      </p:sp>
      <p:sp>
        <p:nvSpPr>
          <p:cNvPr id="6" name="Picture Placeholder 5"/>
          <p:cNvSpPr>
            <a:spLocks noGrp="1"/>
          </p:cNvSpPr>
          <p:nvPr>
            <p:ph type="pic" sz="quarter" idx="18"/>
          </p:nvPr>
        </p:nvSpPr>
        <p:spPr>
          <a:xfrm>
            <a:off x="4217988" y="3098800"/>
            <a:ext cx="4227512" cy="2855913"/>
          </a:xfrm>
        </p:spPr>
        <p:txBody>
          <a:bodyPr/>
          <a:lstStyle/>
          <a:p>
            <a:r>
              <a:rPr lang="en-US"/>
              <a:t>Click icon to add picture</a:t>
            </a:r>
          </a:p>
        </p:txBody>
      </p:sp>
      <p:sp>
        <p:nvSpPr>
          <p:cNvPr id="21" name="Picture Placeholder 20"/>
          <p:cNvSpPr>
            <a:spLocks noGrp="1"/>
          </p:cNvSpPr>
          <p:nvPr>
            <p:ph type="pic" sz="quarter" idx="19"/>
          </p:nvPr>
        </p:nvSpPr>
        <p:spPr>
          <a:xfrm>
            <a:off x="6434208" y="601663"/>
            <a:ext cx="2017712" cy="2303462"/>
          </a:xfrm>
        </p:spPr>
        <p:txBody>
          <a:bodyPr/>
          <a:lstStyle/>
          <a:p>
            <a:r>
              <a:rPr lang="en-US"/>
              <a:t>Click icon to add picture</a:t>
            </a:r>
          </a:p>
        </p:txBody>
      </p:sp>
      <p:sp>
        <p:nvSpPr>
          <p:cNvPr id="23" name="Picture Placeholder 22"/>
          <p:cNvSpPr>
            <a:spLocks noGrp="1"/>
          </p:cNvSpPr>
          <p:nvPr>
            <p:ph type="pic" sz="quarter" idx="20"/>
          </p:nvPr>
        </p:nvSpPr>
        <p:spPr>
          <a:xfrm>
            <a:off x="4223746" y="601663"/>
            <a:ext cx="2017712" cy="2303462"/>
          </a:xfrm>
        </p:spPr>
        <p:txBody>
          <a:bodyPr/>
          <a:lstStyle/>
          <a:p>
            <a:r>
              <a:rPr lang="en-US"/>
              <a:t>Click icon to add picture</a:t>
            </a:r>
          </a:p>
        </p:txBody>
      </p:sp>
      <p:sp>
        <p:nvSpPr>
          <p:cNvPr id="14" name="Slide Number Placeholder 1">
            <a:extLst>
              <a:ext uri="{FF2B5EF4-FFF2-40B4-BE49-F238E27FC236}">
                <a16:creationId xmlns:a16="http://schemas.microsoft.com/office/drawing/2014/main" id="{7CDC5D96-4BE7-4E75-8948-E69A0BD344E6}"/>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88403060"/>
      </p:ext>
    </p:extLst>
  </p:cSld>
  <p:clrMapOvr>
    <a:masterClrMapping/>
  </p:clrMapOvr>
  <p:extLst>
    <p:ext uri="{DCECCB84-F9BA-43D5-87BE-67443E8EF086}">
      <p15:sldGuideLst xmlns:p15="http://schemas.microsoft.com/office/powerpoint/2012/main">
        <p15:guide id="3" orient="horz" pos="120">
          <p15:clr>
            <a:srgbClr val="FBAE40"/>
          </p15:clr>
        </p15:guide>
        <p15:guide id="4" pos="408">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43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Mantu\Arp 2020\Amaris rebranding\Batch-1\e-4.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28847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390868"/>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490441021"/>
      </p:ext>
    </p:extLst>
  </p:cSld>
  <p:clrMapOvr>
    <a:masterClrMapping/>
  </p:clrMapOvr>
  <p:extLst>
    <p:ext uri="{DCECCB84-F9BA-43D5-87BE-67443E8EF086}">
      <p15:sldGuideLst xmlns:p15="http://schemas.microsoft.com/office/powerpoint/2012/main"/>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D784DE-173F-4F8F-B085-7BC08EBC8F2D}"/>
              </a:ext>
            </a:extLst>
          </p:cNvPr>
          <p:cNvSpPr>
            <a:spLocks noGrp="1"/>
          </p:cNvSpPr>
          <p:nvPr>
            <p:ph type="pic" sz="quarter" idx="10"/>
          </p:nvPr>
        </p:nvSpPr>
        <p:spPr>
          <a:xfrm>
            <a:off x="1058779" y="2057400"/>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443848239"/>
      </p:ext>
    </p:extLst>
  </p:cSld>
  <p:clrMapOvr>
    <a:masterClrMapping/>
  </p:clrMapOvr>
  <p:extLst>
    <p:ext uri="{DCECCB84-F9BA-43D5-87BE-67443E8EF086}">
      <p15:sldGuideLst xmlns:p15="http://schemas.microsoft.com/office/powerpoint/2012/main"/>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330ECEE-247B-4820-9246-1C0FF7A24C75}"/>
              </a:ext>
            </a:extLst>
          </p:cNvPr>
          <p:cNvSpPr>
            <a:spLocks noGrp="1"/>
          </p:cNvSpPr>
          <p:nvPr>
            <p:ph type="pic" sz="quarter" idx="11"/>
          </p:nvPr>
        </p:nvSpPr>
        <p:spPr>
          <a:xfrm>
            <a:off x="1441556" y="4088921"/>
            <a:ext cx="3154830" cy="1587979"/>
          </a:xfrm>
          <a:custGeom>
            <a:avLst/>
            <a:gdLst>
              <a:gd name="connsiteX0" fmla="*/ 264668 w 3154830"/>
              <a:gd name="connsiteY0" fmla="*/ 0 h 1587979"/>
              <a:gd name="connsiteX1" fmla="*/ 2890162 w 3154830"/>
              <a:gd name="connsiteY1" fmla="*/ 0 h 1587979"/>
              <a:gd name="connsiteX2" fmla="*/ 3154830 w 3154830"/>
              <a:gd name="connsiteY2" fmla="*/ 264668 h 1587979"/>
              <a:gd name="connsiteX3" fmla="*/ 3154830 w 3154830"/>
              <a:gd name="connsiteY3" fmla="*/ 1323311 h 1587979"/>
              <a:gd name="connsiteX4" fmla="*/ 2890162 w 3154830"/>
              <a:gd name="connsiteY4" fmla="*/ 1587979 h 1587979"/>
              <a:gd name="connsiteX5" fmla="*/ 264668 w 3154830"/>
              <a:gd name="connsiteY5" fmla="*/ 1587979 h 1587979"/>
              <a:gd name="connsiteX6" fmla="*/ 0 w 3154830"/>
              <a:gd name="connsiteY6" fmla="*/ 1323311 h 1587979"/>
              <a:gd name="connsiteX7" fmla="*/ 0 w 3154830"/>
              <a:gd name="connsiteY7" fmla="*/ 264668 h 1587979"/>
              <a:gd name="connsiteX8" fmla="*/ 264668 w 3154830"/>
              <a:gd name="connsiteY8" fmla="*/ 0 h 158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4830" h="1587979">
                <a:moveTo>
                  <a:pt x="264668" y="0"/>
                </a:moveTo>
                <a:lnTo>
                  <a:pt x="2890162" y="0"/>
                </a:lnTo>
                <a:cubicBezTo>
                  <a:pt x="3036334" y="0"/>
                  <a:pt x="3154830" y="118496"/>
                  <a:pt x="3154830" y="264668"/>
                </a:cubicBezTo>
                <a:lnTo>
                  <a:pt x="3154830" y="1323311"/>
                </a:lnTo>
                <a:cubicBezTo>
                  <a:pt x="3154830" y="1469483"/>
                  <a:pt x="3036334" y="1587979"/>
                  <a:pt x="2890162" y="1587979"/>
                </a:cubicBezTo>
                <a:lnTo>
                  <a:pt x="264668" y="1587979"/>
                </a:lnTo>
                <a:cubicBezTo>
                  <a:pt x="118496" y="1587979"/>
                  <a:pt x="0" y="1469483"/>
                  <a:pt x="0" y="1323311"/>
                </a:cubicBezTo>
                <a:lnTo>
                  <a:pt x="0" y="264668"/>
                </a:lnTo>
                <a:cubicBezTo>
                  <a:pt x="0" y="118496"/>
                  <a:pt x="118496" y="0"/>
                  <a:pt x="264668" y="0"/>
                </a:cubicBez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BA3376EF-847C-4B20-9FDE-8E0626915FA5}"/>
              </a:ext>
            </a:extLst>
          </p:cNvPr>
          <p:cNvSpPr>
            <a:spLocks noGrp="1"/>
          </p:cNvSpPr>
          <p:nvPr>
            <p:ph type="pic" sz="quarter" idx="10"/>
          </p:nvPr>
        </p:nvSpPr>
        <p:spPr>
          <a:xfrm>
            <a:off x="1426315" y="1568224"/>
            <a:ext cx="3154830" cy="1587979"/>
          </a:xfrm>
          <a:custGeom>
            <a:avLst/>
            <a:gdLst>
              <a:gd name="connsiteX0" fmla="*/ 264668 w 3154830"/>
              <a:gd name="connsiteY0" fmla="*/ 0 h 1587979"/>
              <a:gd name="connsiteX1" fmla="*/ 2890162 w 3154830"/>
              <a:gd name="connsiteY1" fmla="*/ 0 h 1587979"/>
              <a:gd name="connsiteX2" fmla="*/ 3154830 w 3154830"/>
              <a:gd name="connsiteY2" fmla="*/ 264668 h 1587979"/>
              <a:gd name="connsiteX3" fmla="*/ 3154830 w 3154830"/>
              <a:gd name="connsiteY3" fmla="*/ 1323311 h 1587979"/>
              <a:gd name="connsiteX4" fmla="*/ 2890162 w 3154830"/>
              <a:gd name="connsiteY4" fmla="*/ 1587979 h 1587979"/>
              <a:gd name="connsiteX5" fmla="*/ 264668 w 3154830"/>
              <a:gd name="connsiteY5" fmla="*/ 1587979 h 1587979"/>
              <a:gd name="connsiteX6" fmla="*/ 0 w 3154830"/>
              <a:gd name="connsiteY6" fmla="*/ 1323311 h 1587979"/>
              <a:gd name="connsiteX7" fmla="*/ 0 w 3154830"/>
              <a:gd name="connsiteY7" fmla="*/ 264668 h 1587979"/>
              <a:gd name="connsiteX8" fmla="*/ 264668 w 3154830"/>
              <a:gd name="connsiteY8" fmla="*/ 0 h 158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4830" h="1587979">
                <a:moveTo>
                  <a:pt x="264668" y="0"/>
                </a:moveTo>
                <a:lnTo>
                  <a:pt x="2890162" y="0"/>
                </a:lnTo>
                <a:cubicBezTo>
                  <a:pt x="3036334" y="0"/>
                  <a:pt x="3154830" y="118496"/>
                  <a:pt x="3154830" y="264668"/>
                </a:cubicBezTo>
                <a:lnTo>
                  <a:pt x="3154830" y="1323311"/>
                </a:lnTo>
                <a:cubicBezTo>
                  <a:pt x="3154830" y="1469483"/>
                  <a:pt x="3036334" y="1587979"/>
                  <a:pt x="2890162" y="1587979"/>
                </a:cubicBezTo>
                <a:lnTo>
                  <a:pt x="264668" y="1587979"/>
                </a:lnTo>
                <a:cubicBezTo>
                  <a:pt x="118496" y="1587979"/>
                  <a:pt x="0" y="1469483"/>
                  <a:pt x="0" y="1323311"/>
                </a:cubicBezTo>
                <a:lnTo>
                  <a:pt x="0" y="264668"/>
                </a:lnTo>
                <a:cubicBezTo>
                  <a:pt x="0" y="118496"/>
                  <a:pt x="118496" y="0"/>
                  <a:pt x="264668" y="0"/>
                </a:cubicBez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91170645"/>
      </p:ext>
    </p:extLst>
  </p:cSld>
  <p:clrMapOvr>
    <a:masterClrMapping/>
  </p:clrMapOvr>
  <p:extLst>
    <p:ext uri="{DCECCB84-F9BA-43D5-87BE-67443E8EF086}">
      <p15:sldGuideLst xmlns:p15="http://schemas.microsoft.com/office/powerpoint/2012/main"/>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5276B12-ECBB-4048-8416-CBB0EF847B00}"/>
              </a:ext>
            </a:extLst>
          </p:cNvPr>
          <p:cNvSpPr>
            <a:spLocks noGrp="1"/>
          </p:cNvSpPr>
          <p:nvPr>
            <p:ph type="pic" sz="quarter" idx="10"/>
          </p:nvPr>
        </p:nvSpPr>
        <p:spPr>
          <a:xfrm>
            <a:off x="313764" y="473776"/>
            <a:ext cx="5782236" cy="5860384"/>
          </a:xfrm>
          <a:custGeom>
            <a:avLst/>
            <a:gdLst>
              <a:gd name="connsiteX0" fmla="*/ 644290 w 5782236"/>
              <a:gd name="connsiteY0" fmla="*/ 3283226 h 5860384"/>
              <a:gd name="connsiteX1" fmla="*/ 2725272 w 5782236"/>
              <a:gd name="connsiteY1" fmla="*/ 3283226 h 5860384"/>
              <a:gd name="connsiteX2" fmla="*/ 2080983 w 5782236"/>
              <a:gd name="connsiteY2" fmla="*/ 5860384 h 5860384"/>
              <a:gd name="connsiteX3" fmla="*/ 0 w 5782236"/>
              <a:gd name="connsiteY3" fmla="*/ 5860384 h 5860384"/>
              <a:gd name="connsiteX4" fmla="*/ 3019937 w 5782236"/>
              <a:gd name="connsiteY4" fmla="*/ 2761129 h 5860384"/>
              <a:gd name="connsiteX5" fmla="*/ 5100919 w 5782236"/>
              <a:gd name="connsiteY5" fmla="*/ 2761129 h 5860384"/>
              <a:gd name="connsiteX6" fmla="*/ 4456630 w 5782236"/>
              <a:gd name="connsiteY6" fmla="*/ 5338287 h 5860384"/>
              <a:gd name="connsiteX7" fmla="*/ 2375647 w 5782236"/>
              <a:gd name="connsiteY7" fmla="*/ 5338287 h 5860384"/>
              <a:gd name="connsiteX8" fmla="*/ 1316642 w 5782236"/>
              <a:gd name="connsiteY8" fmla="*/ 519953 h 5860384"/>
              <a:gd name="connsiteX9" fmla="*/ 3397624 w 5782236"/>
              <a:gd name="connsiteY9" fmla="*/ 519953 h 5860384"/>
              <a:gd name="connsiteX10" fmla="*/ 2753335 w 5782236"/>
              <a:gd name="connsiteY10" fmla="*/ 3097111 h 5860384"/>
              <a:gd name="connsiteX11" fmla="*/ 672352 w 5782236"/>
              <a:gd name="connsiteY11" fmla="*/ 3097111 h 5860384"/>
              <a:gd name="connsiteX12" fmla="*/ 3701254 w 5782236"/>
              <a:gd name="connsiteY12" fmla="*/ 0 h 5860384"/>
              <a:gd name="connsiteX13" fmla="*/ 5782236 w 5782236"/>
              <a:gd name="connsiteY13" fmla="*/ 0 h 5860384"/>
              <a:gd name="connsiteX14" fmla="*/ 5137947 w 5782236"/>
              <a:gd name="connsiteY14" fmla="*/ 2577158 h 5860384"/>
              <a:gd name="connsiteX15" fmla="*/ 3056964 w 5782236"/>
              <a:gd name="connsiteY15" fmla="*/ 2577158 h 58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82236" h="5860384">
                <a:moveTo>
                  <a:pt x="644290" y="3283226"/>
                </a:moveTo>
                <a:lnTo>
                  <a:pt x="2725272" y="3283226"/>
                </a:lnTo>
                <a:lnTo>
                  <a:pt x="2080983" y="5860384"/>
                </a:lnTo>
                <a:lnTo>
                  <a:pt x="0" y="5860384"/>
                </a:lnTo>
                <a:close/>
                <a:moveTo>
                  <a:pt x="3019937" y="2761129"/>
                </a:moveTo>
                <a:lnTo>
                  <a:pt x="5100919" y="2761129"/>
                </a:lnTo>
                <a:lnTo>
                  <a:pt x="4456630" y="5338287"/>
                </a:lnTo>
                <a:lnTo>
                  <a:pt x="2375647" y="5338287"/>
                </a:lnTo>
                <a:close/>
                <a:moveTo>
                  <a:pt x="1316642" y="519953"/>
                </a:moveTo>
                <a:lnTo>
                  <a:pt x="3397624" y="519953"/>
                </a:lnTo>
                <a:lnTo>
                  <a:pt x="2753335" y="3097111"/>
                </a:lnTo>
                <a:lnTo>
                  <a:pt x="672352" y="3097111"/>
                </a:lnTo>
                <a:close/>
                <a:moveTo>
                  <a:pt x="3701254" y="0"/>
                </a:moveTo>
                <a:lnTo>
                  <a:pt x="5782236" y="0"/>
                </a:lnTo>
                <a:lnTo>
                  <a:pt x="5137947" y="2577158"/>
                </a:lnTo>
                <a:lnTo>
                  <a:pt x="3056964" y="2577158"/>
                </a:ln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12022636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itle Placeholder 1"/>
          <p:cNvSpPr>
            <a:spLocks noGrp="1"/>
          </p:cNvSpPr>
          <p:nvPr>
            <p:ph type="title" hasCustomPrompt="1"/>
          </p:nvPr>
        </p:nvSpPr>
        <p:spPr>
          <a:xfrm>
            <a:off x="3894318" y="784148"/>
            <a:ext cx="4403366" cy="978729"/>
          </a:xfrm>
          <a:prstGeom prst="rect">
            <a:avLst/>
          </a:prstGeom>
        </p:spPr>
        <p:txBody>
          <a:bodyPr vert="horz" lIns="91440" tIns="45720" rIns="91440" bIns="45720" rtlCol="0" anchor="t">
            <a:spAutoFit/>
          </a:bodyPr>
          <a:lstStyle>
            <a:lvl1pPr algn="ctr">
              <a:defRPr>
                <a:solidFill>
                  <a:schemeClr val="bg2"/>
                </a:solidFill>
              </a:defRPr>
            </a:lvl1pPr>
          </a:lstStyle>
          <a:p>
            <a:r>
              <a:rPr lang="en-US"/>
              <a:t>Click to edit master title style</a:t>
            </a:r>
          </a:p>
        </p:txBody>
      </p:sp>
      <p:sp>
        <p:nvSpPr>
          <p:cNvPr id="13" name="Text Placeholder 10"/>
          <p:cNvSpPr>
            <a:spLocks noGrp="1"/>
          </p:cNvSpPr>
          <p:nvPr>
            <p:ph type="body" sz="quarter" idx="17" hasCustomPrompt="1"/>
          </p:nvPr>
        </p:nvSpPr>
        <p:spPr>
          <a:xfrm>
            <a:off x="3184437" y="4602024"/>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4" name="Text Placeholder 10"/>
          <p:cNvSpPr>
            <a:spLocks noGrp="1"/>
          </p:cNvSpPr>
          <p:nvPr>
            <p:ph type="body" sz="quarter" idx="19" hasCustomPrompt="1"/>
          </p:nvPr>
        </p:nvSpPr>
        <p:spPr>
          <a:xfrm>
            <a:off x="3532785" y="4269203"/>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4" name="Picture Placeholder 3"/>
          <p:cNvSpPr>
            <a:spLocks noGrp="1"/>
          </p:cNvSpPr>
          <p:nvPr>
            <p:ph type="pic" sz="quarter" idx="22" hasCustomPrompt="1"/>
          </p:nvPr>
        </p:nvSpPr>
        <p:spPr>
          <a:xfrm>
            <a:off x="3782434"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7" name="Text Placeholder 10"/>
          <p:cNvSpPr>
            <a:spLocks noGrp="1"/>
          </p:cNvSpPr>
          <p:nvPr>
            <p:ph type="body" sz="quarter" idx="23" hasCustomPrompt="1"/>
          </p:nvPr>
        </p:nvSpPr>
        <p:spPr>
          <a:xfrm>
            <a:off x="6308652" y="4602024"/>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9" name="Text Placeholder 10"/>
          <p:cNvSpPr>
            <a:spLocks noGrp="1"/>
          </p:cNvSpPr>
          <p:nvPr>
            <p:ph type="body" sz="quarter" idx="24" hasCustomPrompt="1"/>
          </p:nvPr>
        </p:nvSpPr>
        <p:spPr>
          <a:xfrm>
            <a:off x="6657000" y="4269203"/>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Picture Placeholder 3"/>
          <p:cNvSpPr>
            <a:spLocks noGrp="1"/>
          </p:cNvSpPr>
          <p:nvPr>
            <p:ph type="pic" sz="quarter" idx="25" hasCustomPrompt="1"/>
          </p:nvPr>
        </p:nvSpPr>
        <p:spPr>
          <a:xfrm>
            <a:off x="6906649"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pic>
        <p:nvPicPr>
          <p:cNvPr id="21" name="Picture 20"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27045"/>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716D541-26CB-4A93-9D7B-4ADB11500C3A}"/>
              </a:ext>
            </a:extLst>
          </p:cNvPr>
          <p:cNvSpPr>
            <a:spLocks noGrp="1"/>
          </p:cNvSpPr>
          <p:nvPr>
            <p:ph type="pic" sz="quarter" idx="11"/>
          </p:nvPr>
        </p:nvSpPr>
        <p:spPr>
          <a:xfrm>
            <a:off x="6019802" y="1931316"/>
            <a:ext cx="1659117" cy="3318234"/>
          </a:xfrm>
          <a:custGeom>
            <a:avLst/>
            <a:gdLst>
              <a:gd name="connsiteX0" fmla="*/ 0 w 1659117"/>
              <a:gd name="connsiteY0" fmla="*/ 0 h 3318234"/>
              <a:gd name="connsiteX1" fmla="*/ 1659117 w 1659117"/>
              <a:gd name="connsiteY1" fmla="*/ 1659117 h 3318234"/>
              <a:gd name="connsiteX2" fmla="*/ 0 w 1659117"/>
              <a:gd name="connsiteY2" fmla="*/ 3318234 h 3318234"/>
              <a:gd name="connsiteX3" fmla="*/ 0 w 1659117"/>
              <a:gd name="connsiteY3" fmla="*/ 2011542 h 3318234"/>
              <a:gd name="connsiteX4" fmla="*/ 352425 w 1659117"/>
              <a:gd name="connsiteY4" fmla="*/ 1659117 h 3318234"/>
              <a:gd name="connsiteX5" fmla="*/ 0 w 1659117"/>
              <a:gd name="connsiteY5" fmla="*/ 1306692 h 331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117" h="3318234">
                <a:moveTo>
                  <a:pt x="0" y="0"/>
                </a:moveTo>
                <a:cubicBezTo>
                  <a:pt x="916305" y="0"/>
                  <a:pt x="1659117" y="742812"/>
                  <a:pt x="1659117" y="1659117"/>
                </a:cubicBezTo>
                <a:cubicBezTo>
                  <a:pt x="1659117" y="2575422"/>
                  <a:pt x="916305" y="3318234"/>
                  <a:pt x="0" y="3318234"/>
                </a:cubicBezTo>
                <a:lnTo>
                  <a:pt x="0" y="2011542"/>
                </a:lnTo>
                <a:cubicBezTo>
                  <a:pt x="194639" y="2011542"/>
                  <a:pt x="352425" y="1853756"/>
                  <a:pt x="352425" y="1659117"/>
                </a:cubicBezTo>
                <a:cubicBezTo>
                  <a:pt x="352425" y="1464478"/>
                  <a:pt x="194639" y="1306692"/>
                  <a:pt x="0" y="1306692"/>
                </a:cubicBez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DF665C02-A9E9-48E0-AD4B-6C7A910B164F}"/>
              </a:ext>
            </a:extLst>
          </p:cNvPr>
          <p:cNvSpPr>
            <a:spLocks noGrp="1"/>
          </p:cNvSpPr>
          <p:nvPr>
            <p:ph type="pic" sz="quarter" idx="10"/>
          </p:nvPr>
        </p:nvSpPr>
        <p:spPr>
          <a:xfrm>
            <a:off x="4303534" y="1931316"/>
            <a:ext cx="1659116" cy="3318234"/>
          </a:xfrm>
          <a:custGeom>
            <a:avLst/>
            <a:gdLst>
              <a:gd name="connsiteX0" fmla="*/ 1659116 w 1659116"/>
              <a:gd name="connsiteY0" fmla="*/ 0 h 3318234"/>
              <a:gd name="connsiteX1" fmla="*/ 1659116 w 1659116"/>
              <a:gd name="connsiteY1" fmla="*/ 1306692 h 3318234"/>
              <a:gd name="connsiteX2" fmla="*/ 1521938 w 1659116"/>
              <a:gd name="connsiteY2" fmla="*/ 1334387 h 3318234"/>
              <a:gd name="connsiteX3" fmla="*/ 1306692 w 1659116"/>
              <a:gd name="connsiteY3" fmla="*/ 1659117 h 3318234"/>
              <a:gd name="connsiteX4" fmla="*/ 1521938 w 1659116"/>
              <a:gd name="connsiteY4" fmla="*/ 1983847 h 3318234"/>
              <a:gd name="connsiteX5" fmla="*/ 1659116 w 1659116"/>
              <a:gd name="connsiteY5" fmla="*/ 2011542 h 3318234"/>
              <a:gd name="connsiteX6" fmla="*/ 1659116 w 1659116"/>
              <a:gd name="connsiteY6" fmla="*/ 3318234 h 3318234"/>
              <a:gd name="connsiteX7" fmla="*/ 1324747 w 1659116"/>
              <a:gd name="connsiteY7" fmla="*/ 3284527 h 3318234"/>
              <a:gd name="connsiteX8" fmla="*/ 0 w 1659116"/>
              <a:gd name="connsiteY8" fmla="*/ 1659117 h 3318234"/>
              <a:gd name="connsiteX9" fmla="*/ 1324747 w 1659116"/>
              <a:gd name="connsiteY9" fmla="*/ 33707 h 331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9116" h="3318234">
                <a:moveTo>
                  <a:pt x="1659116" y="0"/>
                </a:moveTo>
                <a:lnTo>
                  <a:pt x="1659116" y="1306692"/>
                </a:lnTo>
                <a:lnTo>
                  <a:pt x="1521938" y="1334387"/>
                </a:lnTo>
                <a:cubicBezTo>
                  <a:pt x="1395447" y="1387888"/>
                  <a:pt x="1306692" y="1513138"/>
                  <a:pt x="1306692" y="1659117"/>
                </a:cubicBezTo>
                <a:cubicBezTo>
                  <a:pt x="1306692" y="1805096"/>
                  <a:pt x="1395447" y="1930346"/>
                  <a:pt x="1521938" y="1983847"/>
                </a:cubicBezTo>
                <a:lnTo>
                  <a:pt x="1659116" y="2011542"/>
                </a:lnTo>
                <a:lnTo>
                  <a:pt x="1659116" y="3318234"/>
                </a:lnTo>
                <a:lnTo>
                  <a:pt x="1324747" y="3284527"/>
                </a:lnTo>
                <a:cubicBezTo>
                  <a:pt x="568716" y="3129820"/>
                  <a:pt x="0" y="2460884"/>
                  <a:pt x="0" y="1659117"/>
                </a:cubicBezTo>
                <a:cubicBezTo>
                  <a:pt x="0" y="857350"/>
                  <a:pt x="568716" y="188414"/>
                  <a:pt x="1324747" y="33707"/>
                </a:cubicBez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398969"/>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600808553"/>
      </p:ext>
    </p:extLst>
  </p:cSld>
  <p:clrMapOvr>
    <a:masterClrMapping/>
  </p:clrMapOvr>
  <p:extLst>
    <p:ext uri="{DCECCB84-F9BA-43D5-87BE-67443E8EF086}">
      <p15:sldGuideLst xmlns:p15="http://schemas.microsoft.com/office/powerpoint/2012/main"/>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PGU 1">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C6DBD3E-B639-42BD-8E5A-DD1D04EC3A2A}"/>
              </a:ext>
            </a:extLst>
          </p:cNvPr>
          <p:cNvSpPr>
            <a:spLocks noGrp="1"/>
          </p:cNvSpPr>
          <p:nvPr>
            <p:ph type="pic" sz="quarter" idx="11"/>
          </p:nvPr>
        </p:nvSpPr>
        <p:spPr>
          <a:xfrm>
            <a:off x="6301561" y="1679945"/>
            <a:ext cx="2542955" cy="4274289"/>
          </a:xfrm>
          <a:custGeom>
            <a:avLst/>
            <a:gdLst>
              <a:gd name="connsiteX0" fmla="*/ 0 w 2542955"/>
              <a:gd name="connsiteY0" fmla="*/ 0 h 4274289"/>
              <a:gd name="connsiteX1" fmla="*/ 2542955 w 2542955"/>
              <a:gd name="connsiteY1" fmla="*/ 0 h 4274289"/>
              <a:gd name="connsiteX2" fmla="*/ 2542955 w 2542955"/>
              <a:gd name="connsiteY2" fmla="*/ 4274289 h 4274289"/>
              <a:gd name="connsiteX3" fmla="*/ 0 w 2542955"/>
              <a:gd name="connsiteY3" fmla="*/ 4274289 h 4274289"/>
            </a:gdLst>
            <a:ahLst/>
            <a:cxnLst>
              <a:cxn ang="0">
                <a:pos x="connsiteX0" y="connsiteY0"/>
              </a:cxn>
              <a:cxn ang="0">
                <a:pos x="connsiteX1" y="connsiteY1"/>
              </a:cxn>
              <a:cxn ang="0">
                <a:pos x="connsiteX2" y="connsiteY2"/>
              </a:cxn>
              <a:cxn ang="0">
                <a:pos x="connsiteX3" y="connsiteY3"/>
              </a:cxn>
            </a:cxnLst>
            <a:rect l="l" t="t" r="r" b="b"/>
            <a:pathLst>
              <a:path w="2542955" h="4274289">
                <a:moveTo>
                  <a:pt x="0" y="0"/>
                </a:moveTo>
                <a:lnTo>
                  <a:pt x="2542955" y="0"/>
                </a:lnTo>
                <a:lnTo>
                  <a:pt x="2542955" y="4274289"/>
                </a:lnTo>
                <a:lnTo>
                  <a:pt x="0" y="4274289"/>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D5C76C2C-C775-49D3-8C10-597BC159B6FB}"/>
              </a:ext>
            </a:extLst>
          </p:cNvPr>
          <p:cNvSpPr>
            <a:spLocks noGrp="1"/>
          </p:cNvSpPr>
          <p:nvPr>
            <p:ph type="pic" sz="quarter" idx="10"/>
          </p:nvPr>
        </p:nvSpPr>
        <p:spPr>
          <a:xfrm>
            <a:off x="496187" y="1679944"/>
            <a:ext cx="2542955" cy="4274289"/>
          </a:xfrm>
          <a:custGeom>
            <a:avLst/>
            <a:gdLst>
              <a:gd name="connsiteX0" fmla="*/ 0 w 2542955"/>
              <a:gd name="connsiteY0" fmla="*/ 0 h 4274289"/>
              <a:gd name="connsiteX1" fmla="*/ 2542955 w 2542955"/>
              <a:gd name="connsiteY1" fmla="*/ 0 h 4274289"/>
              <a:gd name="connsiteX2" fmla="*/ 2542955 w 2542955"/>
              <a:gd name="connsiteY2" fmla="*/ 4274289 h 4274289"/>
              <a:gd name="connsiteX3" fmla="*/ 0 w 2542955"/>
              <a:gd name="connsiteY3" fmla="*/ 4274289 h 4274289"/>
            </a:gdLst>
            <a:ahLst/>
            <a:cxnLst>
              <a:cxn ang="0">
                <a:pos x="connsiteX0" y="connsiteY0"/>
              </a:cxn>
              <a:cxn ang="0">
                <a:pos x="connsiteX1" y="connsiteY1"/>
              </a:cxn>
              <a:cxn ang="0">
                <a:pos x="connsiteX2" y="connsiteY2"/>
              </a:cxn>
              <a:cxn ang="0">
                <a:pos x="connsiteX3" y="connsiteY3"/>
              </a:cxn>
            </a:cxnLst>
            <a:rect l="l" t="t" r="r" b="b"/>
            <a:pathLst>
              <a:path w="2542955" h="4274289">
                <a:moveTo>
                  <a:pt x="0" y="0"/>
                </a:moveTo>
                <a:lnTo>
                  <a:pt x="2542955" y="0"/>
                </a:lnTo>
                <a:lnTo>
                  <a:pt x="2542955" y="4274289"/>
                </a:lnTo>
                <a:lnTo>
                  <a:pt x="0" y="4274289"/>
                </a:ln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399422"/>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868926405"/>
      </p:ext>
    </p:extLst>
  </p:cSld>
  <p:clrMapOvr>
    <a:masterClrMapping/>
  </p:clrMapOvr>
  <p:extLst>
    <p:ext uri="{DCECCB84-F9BA-43D5-87BE-67443E8EF086}">
      <p15:sldGuideLst xmlns:p15="http://schemas.microsoft.com/office/powerpoint/2012/main"/>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39_Big Photo">
    <p:spTree>
      <p:nvGrpSpPr>
        <p:cNvPr id="1" name=""/>
        <p:cNvGrpSpPr/>
        <p:nvPr/>
      </p:nvGrpSpPr>
      <p:grpSpPr>
        <a:xfrm>
          <a:off x="0" y="0"/>
          <a:ext cx="0" cy="0"/>
          <a:chOff x="0" y="0"/>
          <a:chExt cx="0" cy="0"/>
        </a:xfrm>
      </p:grpSpPr>
      <p:sp>
        <p:nvSpPr>
          <p:cNvPr id="8" name="Oval 7"/>
          <p:cNvSpPr/>
          <p:nvPr userDrawn="1"/>
        </p:nvSpPr>
        <p:spPr>
          <a:xfrm>
            <a:off x="3886019" y="170121"/>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p:nvPr>
        </p:nvSpPr>
        <p:spPr>
          <a:xfrm>
            <a:off x="5755872" y="2968846"/>
            <a:ext cx="5674128" cy="2910957"/>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511300"/>
            <a:ext cx="5674129" cy="1098369"/>
          </a:xfrm>
          <a:prstGeom prst="rect">
            <a:avLst/>
          </a:prstGeom>
        </p:spPr>
        <p:txBody>
          <a:bodyPr vert="horz" lIns="91440" tIns="45720" rIns="91440" bIns="45720" rtlCol="0" anchor="t">
            <a:norm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385545" y="0"/>
            <a:ext cx="3112567" cy="4933950"/>
          </a:xfrm>
        </p:spPr>
        <p:txBody>
          <a:bodyPr/>
          <a:lstStyle/>
          <a:p>
            <a:r>
              <a:rPr lang="en-US"/>
              <a:t>Click icon to add picture</a:t>
            </a:r>
          </a:p>
        </p:txBody>
      </p:sp>
      <p:sp>
        <p:nvSpPr>
          <p:cNvPr id="7" name="Picture Placeholder 6"/>
          <p:cNvSpPr>
            <a:spLocks noGrp="1"/>
          </p:cNvSpPr>
          <p:nvPr>
            <p:ph type="pic" sz="quarter" idx="17"/>
          </p:nvPr>
        </p:nvSpPr>
        <p:spPr>
          <a:xfrm>
            <a:off x="3691772" y="1456919"/>
            <a:ext cx="1524000" cy="4933950"/>
          </a:xfrm>
        </p:spPr>
        <p:txBody>
          <a:bodyPr/>
          <a:lstStyle/>
          <a:p>
            <a:r>
              <a:rPr lang="en-US"/>
              <a:t>Click icon to add picture</a:t>
            </a:r>
          </a:p>
        </p:txBody>
      </p:sp>
      <p:sp>
        <p:nvSpPr>
          <p:cNvPr id="12" name="Slide Number Placeholder 1">
            <a:extLst>
              <a:ext uri="{FF2B5EF4-FFF2-40B4-BE49-F238E27FC236}">
                <a16:creationId xmlns:a16="http://schemas.microsoft.com/office/drawing/2014/main" id="{2D6152F2-D336-4609-99B7-FEE96BCE945C}"/>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82161984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41_Big Photo">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5980670" y="2125363"/>
            <a:ext cx="5449329" cy="34992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980670" y="669436"/>
            <a:ext cx="5449330" cy="1179247"/>
          </a:xfrm>
          <a:prstGeom prst="rect">
            <a:avLst/>
          </a:prstGeom>
        </p:spPr>
        <p:txBody>
          <a:bodyPr vert="horz" lIns="91440" tIns="45720" rIns="91440" bIns="45720" rtlCol="0" anchor="t">
            <a:normAutofit/>
          </a:bodyPr>
          <a:lstStyle/>
          <a:p>
            <a:r>
              <a:rPr lang="en-US"/>
              <a:t>CLICK TO EDIT MASTER TITLE STYLE</a:t>
            </a:r>
          </a:p>
        </p:txBody>
      </p:sp>
      <p:sp>
        <p:nvSpPr>
          <p:cNvPr id="8" name="Picture Placeholder 5">
            <a:extLst>
              <a:ext uri="{FF2B5EF4-FFF2-40B4-BE49-F238E27FC236}">
                <a16:creationId xmlns:a16="http://schemas.microsoft.com/office/drawing/2014/main" id="{BF79CC8E-614E-4CAD-A208-2E803E9B0C80}"/>
              </a:ext>
            </a:extLst>
          </p:cNvPr>
          <p:cNvSpPr>
            <a:spLocks noGrp="1"/>
          </p:cNvSpPr>
          <p:nvPr>
            <p:ph type="pic" sz="quarter" idx="10"/>
          </p:nvPr>
        </p:nvSpPr>
        <p:spPr>
          <a:xfrm>
            <a:off x="337751" y="510364"/>
            <a:ext cx="4985544" cy="5737401"/>
          </a:xfrm>
          <a:custGeom>
            <a:avLst/>
            <a:gdLst>
              <a:gd name="connsiteX0" fmla="*/ 4985544 w 4985544"/>
              <a:gd name="connsiteY0" fmla="*/ 0 h 5737401"/>
              <a:gd name="connsiteX1" fmla="*/ 4974338 w 4985544"/>
              <a:gd name="connsiteY1" fmla="*/ 5737401 h 5737401"/>
              <a:gd name="connsiteX2" fmla="*/ 0 w 4985544"/>
              <a:gd name="connsiteY2" fmla="*/ 2878405 h 5737401"/>
            </a:gdLst>
            <a:ahLst/>
            <a:cxnLst>
              <a:cxn ang="0">
                <a:pos x="connsiteX0" y="connsiteY0"/>
              </a:cxn>
              <a:cxn ang="0">
                <a:pos x="connsiteX1" y="connsiteY1"/>
              </a:cxn>
              <a:cxn ang="0">
                <a:pos x="connsiteX2" y="connsiteY2"/>
              </a:cxn>
            </a:cxnLst>
            <a:rect l="l" t="t" r="r" b="b"/>
            <a:pathLst>
              <a:path w="4985544" h="5737401">
                <a:moveTo>
                  <a:pt x="4985544" y="0"/>
                </a:moveTo>
                <a:lnTo>
                  <a:pt x="4974338" y="5737401"/>
                </a:lnTo>
                <a:lnTo>
                  <a:pt x="0" y="2878405"/>
                </a:lnTo>
                <a:close/>
              </a:path>
            </a:pathLst>
          </a:custGeom>
        </p:spPr>
        <p:txBody>
          <a:bodyPr wrap="square">
            <a:noAutofit/>
          </a:bodyPr>
          <a:lstStyle/>
          <a:p>
            <a:endParaRPr lang="en-US"/>
          </a:p>
        </p:txBody>
      </p:sp>
      <p:sp>
        <p:nvSpPr>
          <p:cNvPr id="6" name="Oval 5"/>
          <p:cNvSpPr/>
          <p:nvPr userDrawn="1"/>
        </p:nvSpPr>
        <p:spPr>
          <a:xfrm>
            <a:off x="1137566" y="3695814"/>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D107BA6F-4748-414B-8803-5892118C2743}"/>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6548462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42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Mantu\Arp 2020\Amaris rebranding\Batch-1\e-3.png">
            <a:extLst>
              <a:ext uri="{FF2B5EF4-FFF2-40B4-BE49-F238E27FC236}">
                <a16:creationId xmlns:a16="http://schemas.microsoft.com/office/drawing/2014/main" id="{32D3B8C0-0C3A-4856-8F61-5905A302CBD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78331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44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Mantu\Arp 2020\Amaris rebranding\Batch-1\e-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7805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6_Basic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58333" y="190500"/>
            <a:ext cx="10383916" cy="1325563"/>
          </a:xfrm>
          <a:prstGeom prst="rect">
            <a:avLst/>
          </a:prstGeom>
        </p:spPr>
        <p:txBody>
          <a:bodyPr vert="horz" lIns="91440" tIns="45720" rIns="91440" bIns="45720" rtlCol="0" anchor="t">
            <a:normAutofit/>
          </a:bodyPr>
          <a:lstStyle/>
          <a:p>
            <a:r>
              <a:rPr lang="en-US"/>
              <a:t>CLICK TO EDIT MASTER TITLE STYLE</a:t>
            </a:r>
          </a:p>
        </p:txBody>
      </p:sp>
      <p:sp>
        <p:nvSpPr>
          <p:cNvPr id="7" name="Text Placeholder 10"/>
          <p:cNvSpPr>
            <a:spLocks noGrp="1"/>
          </p:cNvSpPr>
          <p:nvPr>
            <p:ph type="body" sz="quarter" idx="13"/>
          </p:nvPr>
        </p:nvSpPr>
        <p:spPr>
          <a:xfrm>
            <a:off x="658332" y="1909240"/>
            <a:ext cx="10383916" cy="40244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
            <a:extLst>
              <a:ext uri="{FF2B5EF4-FFF2-40B4-BE49-F238E27FC236}">
                <a16:creationId xmlns:a16="http://schemas.microsoft.com/office/drawing/2014/main" id="{38C8E730-7E16-48DB-B3AA-216ACE7953F6}"/>
              </a:ext>
            </a:extLst>
          </p:cNvPr>
          <p:cNvSpPr>
            <a:spLocks noGrp="1"/>
          </p:cNvSpPr>
          <p:nvPr>
            <p:ph type="sldNum" sz="quarter" idx="4"/>
          </p:nvPr>
        </p:nvSpPr>
        <p:spPr>
          <a:xfrm>
            <a:off x="11695815" y="396533"/>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262658003"/>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7_Basic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58333" y="190501"/>
            <a:ext cx="10383916" cy="721672"/>
          </a:xfrm>
          <a:prstGeom prst="rect">
            <a:avLst/>
          </a:prstGeom>
        </p:spPr>
        <p:txBody>
          <a:bodyPr vert="horz" lIns="91440" tIns="45720" rIns="91440" bIns="45720" rtlCol="0" anchor="t">
            <a:normAutofit/>
          </a:bodyPr>
          <a:lstStyle/>
          <a:p>
            <a:r>
              <a:rPr lang="en-US"/>
              <a:t>CLICK TO EDIT MASTER TITLE STYLE</a:t>
            </a:r>
          </a:p>
        </p:txBody>
      </p:sp>
      <p:sp>
        <p:nvSpPr>
          <p:cNvPr id="11" name="Slide Number Placeholder 1">
            <a:extLst>
              <a:ext uri="{FF2B5EF4-FFF2-40B4-BE49-F238E27FC236}">
                <a16:creationId xmlns:a16="http://schemas.microsoft.com/office/drawing/2014/main" id="{38C8E730-7E16-48DB-B3AA-216ACE7953F6}"/>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
        <p:nvSpPr>
          <p:cNvPr id="44" name="Picture Placeholder 43">
            <a:extLst>
              <a:ext uri="{FF2B5EF4-FFF2-40B4-BE49-F238E27FC236}">
                <a16:creationId xmlns:a16="http://schemas.microsoft.com/office/drawing/2014/main" id="{411A7495-CCA6-4CDA-A26F-3C112875DC57}"/>
              </a:ext>
            </a:extLst>
          </p:cNvPr>
          <p:cNvSpPr>
            <a:spLocks noGrp="1"/>
          </p:cNvSpPr>
          <p:nvPr>
            <p:ph type="pic" sz="quarter" idx="10"/>
          </p:nvPr>
        </p:nvSpPr>
        <p:spPr>
          <a:xfrm>
            <a:off x="655474" y="1235320"/>
            <a:ext cx="785813" cy="787400"/>
          </a:xfrm>
          <a:prstGeom prst="ellipse">
            <a:avLst/>
          </a:prstGeom>
        </p:spPr>
        <p:txBody>
          <a:bodyPr>
            <a:normAutofit/>
          </a:bodyPr>
          <a:lstStyle>
            <a:lvl1pPr algn="ctr">
              <a:defRPr sz="700"/>
            </a:lvl1pPr>
          </a:lstStyle>
          <a:p>
            <a:endParaRPr lang="en-US"/>
          </a:p>
        </p:txBody>
      </p:sp>
      <p:sp>
        <p:nvSpPr>
          <p:cNvPr id="45" name="Picture Placeholder 43">
            <a:extLst>
              <a:ext uri="{FF2B5EF4-FFF2-40B4-BE49-F238E27FC236}">
                <a16:creationId xmlns:a16="http://schemas.microsoft.com/office/drawing/2014/main" id="{082784E8-5335-4FD6-BF82-5695CE9D9AE9}"/>
              </a:ext>
            </a:extLst>
          </p:cNvPr>
          <p:cNvSpPr>
            <a:spLocks noGrp="1"/>
          </p:cNvSpPr>
          <p:nvPr>
            <p:ph type="pic" sz="quarter" idx="11"/>
          </p:nvPr>
        </p:nvSpPr>
        <p:spPr>
          <a:xfrm>
            <a:off x="3043826" y="1223621"/>
            <a:ext cx="785813" cy="787400"/>
          </a:xfrm>
          <a:prstGeom prst="ellipse">
            <a:avLst/>
          </a:prstGeom>
        </p:spPr>
        <p:txBody>
          <a:bodyPr>
            <a:normAutofit/>
          </a:bodyPr>
          <a:lstStyle>
            <a:lvl1pPr algn="ctr">
              <a:defRPr sz="700"/>
            </a:lvl1pPr>
          </a:lstStyle>
          <a:p>
            <a:endParaRPr lang="en-US"/>
          </a:p>
        </p:txBody>
      </p:sp>
      <p:sp>
        <p:nvSpPr>
          <p:cNvPr id="46" name="Picture Placeholder 43">
            <a:extLst>
              <a:ext uri="{FF2B5EF4-FFF2-40B4-BE49-F238E27FC236}">
                <a16:creationId xmlns:a16="http://schemas.microsoft.com/office/drawing/2014/main" id="{7010504C-9280-45BC-89EA-4936115E9F57}"/>
              </a:ext>
            </a:extLst>
          </p:cNvPr>
          <p:cNvSpPr>
            <a:spLocks noGrp="1"/>
          </p:cNvSpPr>
          <p:nvPr>
            <p:ph type="pic" sz="quarter" idx="12"/>
          </p:nvPr>
        </p:nvSpPr>
        <p:spPr>
          <a:xfrm>
            <a:off x="5605177" y="1223621"/>
            <a:ext cx="785813" cy="787400"/>
          </a:xfrm>
          <a:prstGeom prst="ellipse">
            <a:avLst/>
          </a:prstGeom>
        </p:spPr>
        <p:txBody>
          <a:bodyPr>
            <a:normAutofit/>
          </a:bodyPr>
          <a:lstStyle>
            <a:lvl1pPr algn="ctr">
              <a:defRPr sz="700"/>
            </a:lvl1pPr>
          </a:lstStyle>
          <a:p>
            <a:endParaRPr lang="en-US"/>
          </a:p>
        </p:txBody>
      </p:sp>
      <p:sp>
        <p:nvSpPr>
          <p:cNvPr id="47" name="Picture Placeholder 43">
            <a:extLst>
              <a:ext uri="{FF2B5EF4-FFF2-40B4-BE49-F238E27FC236}">
                <a16:creationId xmlns:a16="http://schemas.microsoft.com/office/drawing/2014/main" id="{E24EC6F9-0185-48C1-9071-CEF2DBDD7C52}"/>
              </a:ext>
            </a:extLst>
          </p:cNvPr>
          <p:cNvSpPr>
            <a:spLocks noGrp="1"/>
          </p:cNvSpPr>
          <p:nvPr>
            <p:ph type="pic" sz="quarter" idx="13"/>
          </p:nvPr>
        </p:nvSpPr>
        <p:spPr>
          <a:xfrm>
            <a:off x="655474" y="2221600"/>
            <a:ext cx="785813" cy="787400"/>
          </a:xfrm>
          <a:prstGeom prst="ellipse">
            <a:avLst/>
          </a:prstGeom>
        </p:spPr>
        <p:txBody>
          <a:bodyPr>
            <a:normAutofit/>
          </a:bodyPr>
          <a:lstStyle>
            <a:lvl1pPr algn="ctr">
              <a:defRPr sz="700"/>
            </a:lvl1pPr>
          </a:lstStyle>
          <a:p>
            <a:endParaRPr lang="en-US"/>
          </a:p>
        </p:txBody>
      </p:sp>
      <p:sp>
        <p:nvSpPr>
          <p:cNvPr id="48" name="Picture Placeholder 43">
            <a:extLst>
              <a:ext uri="{FF2B5EF4-FFF2-40B4-BE49-F238E27FC236}">
                <a16:creationId xmlns:a16="http://schemas.microsoft.com/office/drawing/2014/main" id="{4BA906B8-FFF8-4F6C-930E-3B0A38745562}"/>
              </a:ext>
            </a:extLst>
          </p:cNvPr>
          <p:cNvSpPr>
            <a:spLocks noGrp="1"/>
          </p:cNvSpPr>
          <p:nvPr>
            <p:ph type="pic" sz="quarter" idx="14"/>
          </p:nvPr>
        </p:nvSpPr>
        <p:spPr>
          <a:xfrm>
            <a:off x="3043826" y="2209901"/>
            <a:ext cx="785813" cy="787400"/>
          </a:xfrm>
          <a:prstGeom prst="ellipse">
            <a:avLst/>
          </a:prstGeom>
        </p:spPr>
        <p:txBody>
          <a:bodyPr>
            <a:normAutofit/>
          </a:bodyPr>
          <a:lstStyle>
            <a:lvl1pPr algn="ctr">
              <a:defRPr sz="700"/>
            </a:lvl1pPr>
          </a:lstStyle>
          <a:p>
            <a:endParaRPr lang="en-US"/>
          </a:p>
        </p:txBody>
      </p:sp>
      <p:sp>
        <p:nvSpPr>
          <p:cNvPr id="49" name="Picture Placeholder 43">
            <a:extLst>
              <a:ext uri="{FF2B5EF4-FFF2-40B4-BE49-F238E27FC236}">
                <a16:creationId xmlns:a16="http://schemas.microsoft.com/office/drawing/2014/main" id="{0225B9FB-F462-4A10-A3F8-2D6F15378F9F}"/>
              </a:ext>
            </a:extLst>
          </p:cNvPr>
          <p:cNvSpPr>
            <a:spLocks noGrp="1"/>
          </p:cNvSpPr>
          <p:nvPr>
            <p:ph type="pic" sz="quarter" idx="15"/>
          </p:nvPr>
        </p:nvSpPr>
        <p:spPr>
          <a:xfrm>
            <a:off x="5605177" y="2209901"/>
            <a:ext cx="785813" cy="787400"/>
          </a:xfrm>
          <a:prstGeom prst="ellipse">
            <a:avLst/>
          </a:prstGeom>
        </p:spPr>
        <p:txBody>
          <a:bodyPr>
            <a:normAutofit/>
          </a:bodyPr>
          <a:lstStyle>
            <a:lvl1pPr algn="ctr">
              <a:defRPr sz="700"/>
            </a:lvl1pPr>
          </a:lstStyle>
          <a:p>
            <a:endParaRPr lang="en-US"/>
          </a:p>
        </p:txBody>
      </p:sp>
      <p:sp>
        <p:nvSpPr>
          <p:cNvPr id="52" name="Picture Placeholder 43">
            <a:extLst>
              <a:ext uri="{FF2B5EF4-FFF2-40B4-BE49-F238E27FC236}">
                <a16:creationId xmlns:a16="http://schemas.microsoft.com/office/drawing/2014/main" id="{BDCCA15A-2DE9-4826-9FCC-2ABD91E676F0}"/>
              </a:ext>
            </a:extLst>
          </p:cNvPr>
          <p:cNvSpPr>
            <a:spLocks noGrp="1"/>
          </p:cNvSpPr>
          <p:nvPr>
            <p:ph type="pic" sz="quarter" idx="16"/>
          </p:nvPr>
        </p:nvSpPr>
        <p:spPr>
          <a:xfrm>
            <a:off x="612123" y="4441581"/>
            <a:ext cx="785813" cy="787400"/>
          </a:xfrm>
          <a:prstGeom prst="ellipse">
            <a:avLst/>
          </a:prstGeom>
        </p:spPr>
        <p:txBody>
          <a:bodyPr>
            <a:normAutofit/>
          </a:bodyPr>
          <a:lstStyle>
            <a:lvl1pPr algn="ctr">
              <a:defRPr sz="700"/>
            </a:lvl1pPr>
          </a:lstStyle>
          <a:p>
            <a:endParaRPr lang="en-US"/>
          </a:p>
        </p:txBody>
      </p:sp>
      <p:sp>
        <p:nvSpPr>
          <p:cNvPr id="53" name="Picture Placeholder 43">
            <a:extLst>
              <a:ext uri="{FF2B5EF4-FFF2-40B4-BE49-F238E27FC236}">
                <a16:creationId xmlns:a16="http://schemas.microsoft.com/office/drawing/2014/main" id="{B720ACD7-B634-40AB-AA4F-A55C2A1E0DD0}"/>
              </a:ext>
            </a:extLst>
          </p:cNvPr>
          <p:cNvSpPr>
            <a:spLocks noGrp="1"/>
          </p:cNvSpPr>
          <p:nvPr>
            <p:ph type="pic" sz="quarter" idx="17"/>
          </p:nvPr>
        </p:nvSpPr>
        <p:spPr>
          <a:xfrm>
            <a:off x="638546" y="5435356"/>
            <a:ext cx="785813" cy="787400"/>
          </a:xfrm>
          <a:prstGeom prst="ellipse">
            <a:avLst/>
          </a:prstGeom>
        </p:spPr>
        <p:txBody>
          <a:bodyPr>
            <a:normAutofit/>
          </a:bodyPr>
          <a:lstStyle>
            <a:lvl1pPr algn="ctr">
              <a:defRPr sz="700"/>
            </a:lvl1pPr>
          </a:lstStyle>
          <a:p>
            <a:endParaRPr lang="en-US"/>
          </a:p>
        </p:txBody>
      </p:sp>
      <p:sp>
        <p:nvSpPr>
          <p:cNvPr id="54" name="Picture Placeholder 43">
            <a:extLst>
              <a:ext uri="{FF2B5EF4-FFF2-40B4-BE49-F238E27FC236}">
                <a16:creationId xmlns:a16="http://schemas.microsoft.com/office/drawing/2014/main" id="{95013140-8106-4927-8004-9FEEB54EE5E4}"/>
              </a:ext>
            </a:extLst>
          </p:cNvPr>
          <p:cNvSpPr>
            <a:spLocks noGrp="1"/>
          </p:cNvSpPr>
          <p:nvPr>
            <p:ph type="pic" sz="quarter" idx="18"/>
          </p:nvPr>
        </p:nvSpPr>
        <p:spPr>
          <a:xfrm>
            <a:off x="2221847" y="4441581"/>
            <a:ext cx="785813" cy="787400"/>
          </a:xfrm>
          <a:prstGeom prst="ellipse">
            <a:avLst/>
          </a:prstGeom>
        </p:spPr>
        <p:txBody>
          <a:bodyPr>
            <a:normAutofit/>
          </a:bodyPr>
          <a:lstStyle>
            <a:lvl1pPr algn="ctr">
              <a:defRPr sz="700"/>
            </a:lvl1pPr>
          </a:lstStyle>
          <a:p>
            <a:endParaRPr lang="en-US"/>
          </a:p>
        </p:txBody>
      </p:sp>
      <p:sp>
        <p:nvSpPr>
          <p:cNvPr id="55" name="Picture Placeholder 43">
            <a:extLst>
              <a:ext uri="{FF2B5EF4-FFF2-40B4-BE49-F238E27FC236}">
                <a16:creationId xmlns:a16="http://schemas.microsoft.com/office/drawing/2014/main" id="{DF42CEC0-BFFC-4235-9457-19255037846E}"/>
              </a:ext>
            </a:extLst>
          </p:cNvPr>
          <p:cNvSpPr>
            <a:spLocks noGrp="1"/>
          </p:cNvSpPr>
          <p:nvPr>
            <p:ph type="pic" sz="quarter" idx="19"/>
          </p:nvPr>
        </p:nvSpPr>
        <p:spPr>
          <a:xfrm>
            <a:off x="2248270" y="5435356"/>
            <a:ext cx="785813" cy="787400"/>
          </a:xfrm>
          <a:prstGeom prst="ellipse">
            <a:avLst/>
          </a:prstGeom>
        </p:spPr>
        <p:txBody>
          <a:bodyPr>
            <a:normAutofit/>
          </a:bodyPr>
          <a:lstStyle>
            <a:lvl1pPr algn="ctr">
              <a:defRPr sz="700"/>
            </a:lvl1pPr>
          </a:lstStyle>
          <a:p>
            <a:endParaRPr lang="en-US"/>
          </a:p>
        </p:txBody>
      </p:sp>
      <p:sp>
        <p:nvSpPr>
          <p:cNvPr id="56" name="Picture Placeholder 43">
            <a:extLst>
              <a:ext uri="{FF2B5EF4-FFF2-40B4-BE49-F238E27FC236}">
                <a16:creationId xmlns:a16="http://schemas.microsoft.com/office/drawing/2014/main" id="{6BE8AE2D-C337-4C89-BBF9-EDAA8A914A18}"/>
              </a:ext>
            </a:extLst>
          </p:cNvPr>
          <p:cNvSpPr>
            <a:spLocks noGrp="1"/>
          </p:cNvSpPr>
          <p:nvPr>
            <p:ph type="pic" sz="quarter" idx="20"/>
          </p:nvPr>
        </p:nvSpPr>
        <p:spPr>
          <a:xfrm>
            <a:off x="3742261" y="4441581"/>
            <a:ext cx="785813" cy="787400"/>
          </a:xfrm>
          <a:prstGeom prst="ellipse">
            <a:avLst/>
          </a:prstGeom>
        </p:spPr>
        <p:txBody>
          <a:bodyPr>
            <a:normAutofit/>
          </a:bodyPr>
          <a:lstStyle>
            <a:lvl1pPr algn="ctr">
              <a:defRPr sz="700"/>
            </a:lvl1pPr>
          </a:lstStyle>
          <a:p>
            <a:endParaRPr lang="en-US"/>
          </a:p>
        </p:txBody>
      </p:sp>
      <p:sp>
        <p:nvSpPr>
          <p:cNvPr id="57" name="Picture Placeholder 43">
            <a:extLst>
              <a:ext uri="{FF2B5EF4-FFF2-40B4-BE49-F238E27FC236}">
                <a16:creationId xmlns:a16="http://schemas.microsoft.com/office/drawing/2014/main" id="{23A123B3-0C2F-40D4-878C-4E598033983A}"/>
              </a:ext>
            </a:extLst>
          </p:cNvPr>
          <p:cNvSpPr>
            <a:spLocks noGrp="1"/>
          </p:cNvSpPr>
          <p:nvPr>
            <p:ph type="pic" sz="quarter" idx="21"/>
          </p:nvPr>
        </p:nvSpPr>
        <p:spPr>
          <a:xfrm>
            <a:off x="3768684" y="5435356"/>
            <a:ext cx="785813" cy="787400"/>
          </a:xfrm>
          <a:prstGeom prst="ellipse">
            <a:avLst/>
          </a:prstGeom>
        </p:spPr>
        <p:txBody>
          <a:bodyPr>
            <a:normAutofit/>
          </a:bodyPr>
          <a:lstStyle>
            <a:lvl1pPr algn="ctr">
              <a:defRPr sz="700"/>
            </a:lvl1pPr>
          </a:lstStyle>
          <a:p>
            <a:endParaRPr lang="en-US"/>
          </a:p>
        </p:txBody>
      </p:sp>
      <p:sp>
        <p:nvSpPr>
          <p:cNvPr id="58" name="Picture Placeholder 43">
            <a:extLst>
              <a:ext uri="{FF2B5EF4-FFF2-40B4-BE49-F238E27FC236}">
                <a16:creationId xmlns:a16="http://schemas.microsoft.com/office/drawing/2014/main" id="{40585D6D-37D2-41AC-BA0A-375AB523668E}"/>
              </a:ext>
            </a:extLst>
          </p:cNvPr>
          <p:cNvSpPr>
            <a:spLocks noGrp="1"/>
          </p:cNvSpPr>
          <p:nvPr>
            <p:ph type="pic" sz="quarter" idx="22"/>
          </p:nvPr>
        </p:nvSpPr>
        <p:spPr>
          <a:xfrm>
            <a:off x="5703093" y="4441581"/>
            <a:ext cx="785813" cy="787400"/>
          </a:xfrm>
          <a:prstGeom prst="ellipse">
            <a:avLst/>
          </a:prstGeom>
        </p:spPr>
        <p:txBody>
          <a:bodyPr>
            <a:normAutofit/>
          </a:bodyPr>
          <a:lstStyle>
            <a:lvl1pPr algn="ctr">
              <a:defRPr sz="700"/>
            </a:lvl1pPr>
          </a:lstStyle>
          <a:p>
            <a:endParaRPr lang="en-US"/>
          </a:p>
        </p:txBody>
      </p:sp>
      <p:sp>
        <p:nvSpPr>
          <p:cNvPr id="59" name="Picture Placeholder 43">
            <a:extLst>
              <a:ext uri="{FF2B5EF4-FFF2-40B4-BE49-F238E27FC236}">
                <a16:creationId xmlns:a16="http://schemas.microsoft.com/office/drawing/2014/main" id="{B183288A-6C37-4FD6-BBB3-7DA7ACCC4120}"/>
              </a:ext>
            </a:extLst>
          </p:cNvPr>
          <p:cNvSpPr>
            <a:spLocks noGrp="1"/>
          </p:cNvSpPr>
          <p:nvPr>
            <p:ph type="pic" sz="quarter" idx="23"/>
          </p:nvPr>
        </p:nvSpPr>
        <p:spPr>
          <a:xfrm>
            <a:off x="5703093" y="5435356"/>
            <a:ext cx="785813" cy="787400"/>
          </a:xfrm>
          <a:prstGeom prst="ellipse">
            <a:avLst/>
          </a:prstGeom>
        </p:spPr>
        <p:txBody>
          <a:bodyPr>
            <a:normAutofit/>
          </a:bodyPr>
          <a:lstStyle>
            <a:lvl1pPr algn="ctr">
              <a:defRPr sz="700"/>
            </a:lvl1pPr>
          </a:lstStyle>
          <a:p>
            <a:endParaRPr lang="en-US"/>
          </a:p>
        </p:txBody>
      </p:sp>
      <p:sp>
        <p:nvSpPr>
          <p:cNvPr id="60" name="Picture Placeholder 43">
            <a:extLst>
              <a:ext uri="{FF2B5EF4-FFF2-40B4-BE49-F238E27FC236}">
                <a16:creationId xmlns:a16="http://schemas.microsoft.com/office/drawing/2014/main" id="{0D61949B-94B0-477A-B071-87E36F5B18CC}"/>
              </a:ext>
            </a:extLst>
          </p:cNvPr>
          <p:cNvSpPr>
            <a:spLocks noGrp="1"/>
          </p:cNvSpPr>
          <p:nvPr>
            <p:ph type="pic" sz="quarter" idx="24"/>
          </p:nvPr>
        </p:nvSpPr>
        <p:spPr>
          <a:xfrm>
            <a:off x="7024816" y="4441581"/>
            <a:ext cx="785813" cy="787400"/>
          </a:xfrm>
          <a:prstGeom prst="ellipse">
            <a:avLst/>
          </a:prstGeom>
        </p:spPr>
        <p:txBody>
          <a:bodyPr>
            <a:normAutofit/>
          </a:bodyPr>
          <a:lstStyle>
            <a:lvl1pPr algn="ctr">
              <a:defRPr sz="700"/>
            </a:lvl1pPr>
          </a:lstStyle>
          <a:p>
            <a:endParaRPr lang="en-US"/>
          </a:p>
        </p:txBody>
      </p:sp>
      <p:sp>
        <p:nvSpPr>
          <p:cNvPr id="61" name="Picture Placeholder 43">
            <a:extLst>
              <a:ext uri="{FF2B5EF4-FFF2-40B4-BE49-F238E27FC236}">
                <a16:creationId xmlns:a16="http://schemas.microsoft.com/office/drawing/2014/main" id="{A0749A61-CEE0-4DF8-8E84-2EC5A4AD415A}"/>
              </a:ext>
            </a:extLst>
          </p:cNvPr>
          <p:cNvSpPr>
            <a:spLocks noGrp="1"/>
          </p:cNvSpPr>
          <p:nvPr>
            <p:ph type="pic" sz="quarter" idx="25"/>
          </p:nvPr>
        </p:nvSpPr>
        <p:spPr>
          <a:xfrm>
            <a:off x="7024816" y="5435356"/>
            <a:ext cx="785813" cy="787400"/>
          </a:xfrm>
          <a:prstGeom prst="ellipse">
            <a:avLst/>
          </a:prstGeom>
        </p:spPr>
        <p:txBody>
          <a:bodyPr>
            <a:normAutofit/>
          </a:bodyPr>
          <a:lstStyle>
            <a:lvl1pPr algn="ctr">
              <a:defRPr sz="700"/>
            </a:lvl1pPr>
          </a:lstStyle>
          <a:p>
            <a:endParaRPr lang="en-US"/>
          </a:p>
        </p:txBody>
      </p:sp>
      <p:sp>
        <p:nvSpPr>
          <p:cNvPr id="62" name="Picture Placeholder 43">
            <a:extLst>
              <a:ext uri="{FF2B5EF4-FFF2-40B4-BE49-F238E27FC236}">
                <a16:creationId xmlns:a16="http://schemas.microsoft.com/office/drawing/2014/main" id="{1A6B78A6-9351-458E-B853-46063EC35B81}"/>
              </a:ext>
            </a:extLst>
          </p:cNvPr>
          <p:cNvSpPr>
            <a:spLocks noGrp="1"/>
          </p:cNvSpPr>
          <p:nvPr>
            <p:ph type="pic" sz="quarter" idx="26"/>
          </p:nvPr>
        </p:nvSpPr>
        <p:spPr>
          <a:xfrm>
            <a:off x="8429667" y="4441581"/>
            <a:ext cx="785813" cy="787400"/>
          </a:xfrm>
          <a:prstGeom prst="ellipse">
            <a:avLst/>
          </a:prstGeom>
        </p:spPr>
        <p:txBody>
          <a:bodyPr>
            <a:normAutofit/>
          </a:bodyPr>
          <a:lstStyle>
            <a:lvl1pPr algn="ctr">
              <a:defRPr sz="700"/>
            </a:lvl1pPr>
          </a:lstStyle>
          <a:p>
            <a:endParaRPr lang="en-US"/>
          </a:p>
        </p:txBody>
      </p:sp>
      <p:sp>
        <p:nvSpPr>
          <p:cNvPr id="63" name="Picture Placeholder 43">
            <a:extLst>
              <a:ext uri="{FF2B5EF4-FFF2-40B4-BE49-F238E27FC236}">
                <a16:creationId xmlns:a16="http://schemas.microsoft.com/office/drawing/2014/main" id="{86E42CDD-9A0B-4AB8-9620-6DD502457B91}"/>
              </a:ext>
            </a:extLst>
          </p:cNvPr>
          <p:cNvSpPr>
            <a:spLocks noGrp="1"/>
          </p:cNvSpPr>
          <p:nvPr>
            <p:ph type="pic" sz="quarter" idx="27"/>
          </p:nvPr>
        </p:nvSpPr>
        <p:spPr>
          <a:xfrm>
            <a:off x="8429667" y="5435356"/>
            <a:ext cx="785813" cy="787400"/>
          </a:xfrm>
          <a:prstGeom prst="ellipse">
            <a:avLst/>
          </a:prstGeom>
        </p:spPr>
        <p:txBody>
          <a:bodyPr>
            <a:normAutofit/>
          </a:bodyPr>
          <a:lstStyle>
            <a:lvl1pPr algn="ctr">
              <a:defRPr sz="700"/>
            </a:lvl1pPr>
          </a:lstStyle>
          <a:p>
            <a:endParaRPr lang="en-US"/>
          </a:p>
        </p:txBody>
      </p:sp>
      <p:sp>
        <p:nvSpPr>
          <p:cNvPr id="64" name="Picture Placeholder 43">
            <a:extLst>
              <a:ext uri="{FF2B5EF4-FFF2-40B4-BE49-F238E27FC236}">
                <a16:creationId xmlns:a16="http://schemas.microsoft.com/office/drawing/2014/main" id="{5CBE483B-1B0E-4A12-B681-062FC7EABAE8}"/>
              </a:ext>
            </a:extLst>
          </p:cNvPr>
          <p:cNvSpPr>
            <a:spLocks noGrp="1"/>
          </p:cNvSpPr>
          <p:nvPr>
            <p:ph type="pic" sz="quarter" idx="28"/>
          </p:nvPr>
        </p:nvSpPr>
        <p:spPr>
          <a:xfrm>
            <a:off x="9726452" y="4441581"/>
            <a:ext cx="785813" cy="787400"/>
          </a:xfrm>
          <a:prstGeom prst="ellipse">
            <a:avLst/>
          </a:prstGeom>
        </p:spPr>
        <p:txBody>
          <a:bodyPr>
            <a:normAutofit/>
          </a:bodyPr>
          <a:lstStyle>
            <a:lvl1pPr algn="ctr">
              <a:defRPr sz="700"/>
            </a:lvl1pPr>
          </a:lstStyle>
          <a:p>
            <a:endParaRPr lang="en-US"/>
          </a:p>
        </p:txBody>
      </p:sp>
    </p:spTree>
    <p:extLst>
      <p:ext uri="{BB962C8B-B14F-4D97-AF65-F5344CB8AC3E}">
        <p14:creationId xmlns:p14="http://schemas.microsoft.com/office/powerpoint/2010/main" val="2833970906"/>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3_Lists">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842D4274-198F-4189-9721-15DAAA024328}"/>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182573450"/>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4 Picture Frame">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91800" cy="804648"/>
          </a:xfrm>
          <a:prstGeom prst="rect">
            <a:avLst/>
          </a:prstGeom>
        </p:spPr>
        <p:txBody>
          <a:bodyPr vert="horz" lIns="91440" tIns="45720" rIns="91440" bIns="45720" rtlCol="0" anchor="ctr">
            <a:normAutofit/>
          </a:bodyPr>
          <a:lstStyle/>
          <a:p>
            <a:r>
              <a:rPr lang="en-US"/>
              <a:t>Click to edit Master title style</a:t>
            </a:r>
          </a:p>
        </p:txBody>
      </p:sp>
      <p:sp>
        <p:nvSpPr>
          <p:cNvPr id="12" name="Picture Placeholder 11">
            <a:extLst>
              <a:ext uri="{FF2B5EF4-FFF2-40B4-BE49-F238E27FC236}">
                <a16:creationId xmlns:a16="http://schemas.microsoft.com/office/drawing/2014/main" id="{22A12486-3B6D-47F3-83EE-E1BE87A4ACE0}"/>
              </a:ext>
            </a:extLst>
          </p:cNvPr>
          <p:cNvSpPr>
            <a:spLocks noGrp="1"/>
          </p:cNvSpPr>
          <p:nvPr>
            <p:ph type="pic" sz="quarter" idx="10"/>
          </p:nvPr>
        </p:nvSpPr>
        <p:spPr>
          <a:xfrm>
            <a:off x="283029" y="1458056"/>
            <a:ext cx="4313465" cy="4268459"/>
          </a:xfrm>
          <a:custGeom>
            <a:avLst/>
            <a:gdLst>
              <a:gd name="connsiteX0" fmla="*/ 2215244 w 4313465"/>
              <a:gd name="connsiteY0" fmla="*/ 479601 h 4268459"/>
              <a:gd name="connsiteX1" fmla="*/ 3205844 w 4313465"/>
              <a:gd name="connsiteY1" fmla="*/ 479601 h 4268459"/>
              <a:gd name="connsiteX2" fmla="*/ 3205844 w 4313465"/>
              <a:gd name="connsiteY2" fmla="*/ 4268459 h 4268459"/>
              <a:gd name="connsiteX3" fmla="*/ 2215244 w 4313465"/>
              <a:gd name="connsiteY3" fmla="*/ 4268459 h 4268459"/>
              <a:gd name="connsiteX4" fmla="*/ 0 w 4313465"/>
              <a:gd name="connsiteY4" fmla="*/ 479601 h 4268459"/>
              <a:gd name="connsiteX5" fmla="*/ 990600 w 4313465"/>
              <a:gd name="connsiteY5" fmla="*/ 479601 h 4268459"/>
              <a:gd name="connsiteX6" fmla="*/ 990600 w 4313465"/>
              <a:gd name="connsiteY6" fmla="*/ 4268459 h 4268459"/>
              <a:gd name="connsiteX7" fmla="*/ 0 w 4313465"/>
              <a:gd name="connsiteY7" fmla="*/ 4268459 h 4268459"/>
              <a:gd name="connsiteX8" fmla="*/ 1107622 w 4313465"/>
              <a:gd name="connsiteY8" fmla="*/ 11516 h 4268459"/>
              <a:gd name="connsiteX9" fmla="*/ 2098222 w 4313465"/>
              <a:gd name="connsiteY9" fmla="*/ 11516 h 4268459"/>
              <a:gd name="connsiteX10" fmla="*/ 2098222 w 4313465"/>
              <a:gd name="connsiteY10" fmla="*/ 3800374 h 4268459"/>
              <a:gd name="connsiteX11" fmla="*/ 1107622 w 4313465"/>
              <a:gd name="connsiteY11" fmla="*/ 3800374 h 4268459"/>
              <a:gd name="connsiteX12" fmla="*/ 3322865 w 4313465"/>
              <a:gd name="connsiteY12" fmla="*/ 0 h 4268459"/>
              <a:gd name="connsiteX13" fmla="*/ 4313465 w 4313465"/>
              <a:gd name="connsiteY13" fmla="*/ 0 h 4268459"/>
              <a:gd name="connsiteX14" fmla="*/ 4313465 w 4313465"/>
              <a:gd name="connsiteY14" fmla="*/ 3788858 h 4268459"/>
              <a:gd name="connsiteX15" fmla="*/ 3322865 w 4313465"/>
              <a:gd name="connsiteY15" fmla="*/ 3788858 h 426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3465" h="4268459">
                <a:moveTo>
                  <a:pt x="2215244" y="479601"/>
                </a:moveTo>
                <a:lnTo>
                  <a:pt x="3205844" y="479601"/>
                </a:lnTo>
                <a:lnTo>
                  <a:pt x="3205844" y="4268459"/>
                </a:lnTo>
                <a:lnTo>
                  <a:pt x="2215244" y="4268459"/>
                </a:lnTo>
                <a:close/>
                <a:moveTo>
                  <a:pt x="0" y="479601"/>
                </a:moveTo>
                <a:lnTo>
                  <a:pt x="990600" y="479601"/>
                </a:lnTo>
                <a:lnTo>
                  <a:pt x="990600" y="4268459"/>
                </a:lnTo>
                <a:lnTo>
                  <a:pt x="0" y="4268459"/>
                </a:lnTo>
                <a:close/>
                <a:moveTo>
                  <a:pt x="1107622" y="11516"/>
                </a:moveTo>
                <a:lnTo>
                  <a:pt x="2098222" y="11516"/>
                </a:lnTo>
                <a:lnTo>
                  <a:pt x="2098222" y="3800374"/>
                </a:lnTo>
                <a:lnTo>
                  <a:pt x="1107622" y="3800374"/>
                </a:lnTo>
                <a:close/>
                <a:moveTo>
                  <a:pt x="3322865" y="0"/>
                </a:moveTo>
                <a:lnTo>
                  <a:pt x="4313465" y="0"/>
                </a:lnTo>
                <a:lnTo>
                  <a:pt x="4313465" y="3788858"/>
                </a:lnTo>
                <a:lnTo>
                  <a:pt x="3322865" y="3788858"/>
                </a:lnTo>
                <a:close/>
              </a:path>
            </a:pathLst>
          </a:custGeom>
        </p:spPr>
        <p:txBody>
          <a:bodyPr wrap="square">
            <a:noAutofit/>
          </a:bodyPr>
          <a:lstStyle/>
          <a:p>
            <a:endParaRPr lang="en-US"/>
          </a:p>
        </p:txBody>
      </p:sp>
      <p:sp>
        <p:nvSpPr>
          <p:cNvPr id="7" name="Picture Placeholder 6">
            <a:extLst>
              <a:ext uri="{FF2B5EF4-FFF2-40B4-BE49-F238E27FC236}">
                <a16:creationId xmlns:a16="http://schemas.microsoft.com/office/drawing/2014/main" id="{63B4FB5E-3C8F-463E-951E-420EC66B6833}"/>
              </a:ext>
            </a:extLst>
          </p:cNvPr>
          <p:cNvSpPr>
            <a:spLocks noGrp="1"/>
          </p:cNvSpPr>
          <p:nvPr>
            <p:ph type="pic" sz="quarter" idx="11"/>
          </p:nvPr>
        </p:nvSpPr>
        <p:spPr>
          <a:xfrm>
            <a:off x="5538689" y="2063092"/>
            <a:ext cx="4412276" cy="2731816"/>
          </a:xfrm>
          <a:custGeom>
            <a:avLst/>
            <a:gdLst>
              <a:gd name="connsiteX0" fmla="*/ 0 w 4412276"/>
              <a:gd name="connsiteY0" fmla="*/ 1365907 h 2731816"/>
              <a:gd name="connsiteX1" fmla="*/ 0 w 4412276"/>
              <a:gd name="connsiteY1" fmla="*/ 1365908 h 2731816"/>
              <a:gd name="connsiteX2" fmla="*/ 0 w 4412276"/>
              <a:gd name="connsiteY2" fmla="*/ 1365908 h 2731816"/>
              <a:gd name="connsiteX3" fmla="*/ 1365908 w 4412276"/>
              <a:gd name="connsiteY3" fmla="*/ 0 h 2731816"/>
              <a:gd name="connsiteX4" fmla="*/ 3046368 w 4412276"/>
              <a:gd name="connsiteY4" fmla="*/ 0 h 2731816"/>
              <a:gd name="connsiteX5" fmla="*/ 4412276 w 4412276"/>
              <a:gd name="connsiteY5" fmla="*/ 1365908 h 2731816"/>
              <a:gd name="connsiteX6" fmla="*/ 4412275 w 4412276"/>
              <a:gd name="connsiteY6" fmla="*/ 1365908 h 2731816"/>
              <a:gd name="connsiteX7" fmla="*/ 3046367 w 4412276"/>
              <a:gd name="connsiteY7" fmla="*/ 2731816 h 2731816"/>
              <a:gd name="connsiteX8" fmla="*/ 1365908 w 4412276"/>
              <a:gd name="connsiteY8" fmla="*/ 2731815 h 2731816"/>
              <a:gd name="connsiteX9" fmla="*/ 7052 w 4412276"/>
              <a:gd name="connsiteY9" fmla="*/ 1505563 h 2731816"/>
              <a:gd name="connsiteX10" fmla="*/ 0 w 4412276"/>
              <a:gd name="connsiteY10" fmla="*/ 1365908 h 2731816"/>
              <a:gd name="connsiteX11" fmla="*/ 7052 w 4412276"/>
              <a:gd name="connsiteY11" fmla="*/ 1226252 h 2731816"/>
              <a:gd name="connsiteX12" fmla="*/ 1365908 w 4412276"/>
              <a:gd name="connsiteY12" fmla="*/ 0 h 273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2276" h="2731816">
                <a:moveTo>
                  <a:pt x="0" y="1365907"/>
                </a:moveTo>
                <a:lnTo>
                  <a:pt x="0" y="1365908"/>
                </a:lnTo>
                <a:lnTo>
                  <a:pt x="0" y="1365908"/>
                </a:lnTo>
                <a:close/>
                <a:moveTo>
                  <a:pt x="1365908" y="0"/>
                </a:moveTo>
                <a:lnTo>
                  <a:pt x="3046368" y="0"/>
                </a:lnTo>
                <a:cubicBezTo>
                  <a:pt x="3800738" y="0"/>
                  <a:pt x="4412276" y="611538"/>
                  <a:pt x="4412276" y="1365908"/>
                </a:cubicBezTo>
                <a:lnTo>
                  <a:pt x="4412275" y="1365908"/>
                </a:lnTo>
                <a:cubicBezTo>
                  <a:pt x="4412275" y="2120278"/>
                  <a:pt x="3800737" y="2731816"/>
                  <a:pt x="3046367" y="2731816"/>
                </a:cubicBezTo>
                <a:lnTo>
                  <a:pt x="1365908" y="2731815"/>
                </a:lnTo>
                <a:cubicBezTo>
                  <a:pt x="658686" y="2731815"/>
                  <a:pt x="77000" y="2194331"/>
                  <a:pt x="7052" y="1505563"/>
                </a:cubicBezTo>
                <a:lnTo>
                  <a:pt x="0" y="1365908"/>
                </a:lnTo>
                <a:lnTo>
                  <a:pt x="7052" y="1226252"/>
                </a:lnTo>
                <a:cubicBezTo>
                  <a:pt x="77000" y="537485"/>
                  <a:pt x="658686" y="0"/>
                  <a:pt x="1365908" y="0"/>
                </a:cubicBezTo>
                <a:close/>
              </a:path>
            </a:pathLst>
          </a:custGeom>
        </p:spPr>
        <p:txBody>
          <a:bodyPr wrap="square">
            <a:noAutofit/>
          </a:bodyPr>
          <a:lstStyle/>
          <a:p>
            <a:endParaRPr lang="en-US"/>
          </a:p>
        </p:txBody>
      </p:sp>
      <p:sp>
        <p:nvSpPr>
          <p:cNvPr id="5" name="Slide Number Placeholder 1">
            <a:extLst>
              <a:ext uri="{FF2B5EF4-FFF2-40B4-BE49-F238E27FC236}">
                <a16:creationId xmlns:a16="http://schemas.microsoft.com/office/drawing/2014/main" id="{CA7182C3-B8EA-4C1B-B562-06F895816432}"/>
              </a:ext>
            </a:extLst>
          </p:cNvPr>
          <p:cNvSpPr>
            <a:spLocks noGrp="1"/>
          </p:cNvSpPr>
          <p:nvPr>
            <p:ph type="sldNum" sz="quarter" idx="4"/>
          </p:nvPr>
        </p:nvSpPr>
        <p:spPr>
          <a:xfrm>
            <a:off x="11695815" y="390868"/>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604117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Contac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Mantu\Arp 2020\Amaris rebranding\Batch-1\e-3.png">
            <a:extLst>
              <a:ext uri="{FF2B5EF4-FFF2-40B4-BE49-F238E27FC236}">
                <a16:creationId xmlns:a16="http://schemas.microsoft.com/office/drawing/2014/main" id="{92495207-911F-4360-BD71-F4F12F4F68AB}"/>
              </a:ext>
            </a:extLst>
          </p:cNvPr>
          <p:cNvPicPr>
            <a:picLocks noChangeAspect="1" noChangeArrowheads="1"/>
          </p:cNvPicPr>
          <p:nvPr userDrawn="1"/>
        </p:nvPicPr>
        <p:blipFill rotWithShape="1">
          <a:blip r:embed="rId2">
            <a:alphaModFix amt="14000"/>
            <a:extLst>
              <a:ext uri="{28A0092B-C50C-407E-A947-70E740481C1C}">
                <a14:useLocalDpi xmlns:a14="http://schemas.microsoft.com/office/drawing/2010/main" val="0"/>
              </a:ext>
            </a:extLst>
          </a:blip>
          <a:srcRect t="336" r="32587" b="78295"/>
          <a:stretch/>
        </p:blipFill>
        <p:spPr bwMode="auto">
          <a:xfrm rot="16200000">
            <a:off x="-2298955" y="3590937"/>
            <a:ext cx="5595627" cy="9977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F:\Mantu\Arp 2020\Amaris rebranding\Batch-1\e-3.png">
            <a:extLst>
              <a:ext uri="{FF2B5EF4-FFF2-40B4-BE49-F238E27FC236}">
                <a16:creationId xmlns:a16="http://schemas.microsoft.com/office/drawing/2014/main" id="{93ECF4C1-7852-4CC4-9EB2-1254E7E96BC2}"/>
              </a:ext>
            </a:extLst>
          </p:cNvPr>
          <p:cNvPicPr>
            <a:picLocks noChangeAspect="1" noChangeArrowheads="1"/>
          </p:cNvPicPr>
          <p:nvPr userDrawn="1"/>
        </p:nvPicPr>
        <p:blipFill rotWithShape="1">
          <a:blip r:embed="rId2">
            <a:alphaModFix amt="14000"/>
            <a:extLst>
              <a:ext uri="{28A0092B-C50C-407E-A947-70E740481C1C}">
                <a14:useLocalDpi xmlns:a14="http://schemas.microsoft.com/office/drawing/2010/main" val="0"/>
              </a:ext>
            </a:extLst>
          </a:blip>
          <a:srcRect l="27369" t="63475" r="-67" b="-1"/>
          <a:stretch/>
        </p:blipFill>
        <p:spPr bwMode="auto">
          <a:xfrm rot="16200000">
            <a:off x="9013591" y="1777718"/>
            <a:ext cx="4956127" cy="14006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A7472B45-CEC1-4653-92B9-C4D41CE2BB4A}"/>
              </a:ext>
            </a:extLst>
          </p:cNvPr>
          <p:cNvSpPr>
            <a:spLocks noGrp="1"/>
          </p:cNvSpPr>
          <p:nvPr>
            <p:ph type="body" sz="quarter" idx="17" hasCustomPrompt="1"/>
          </p:nvPr>
        </p:nvSpPr>
        <p:spPr>
          <a:xfrm>
            <a:off x="3300060" y="5564550"/>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2" name="Text Placeholder 10">
            <a:extLst>
              <a:ext uri="{FF2B5EF4-FFF2-40B4-BE49-F238E27FC236}">
                <a16:creationId xmlns:a16="http://schemas.microsoft.com/office/drawing/2014/main" id="{57608507-F8AD-4146-9A38-1C8A12898003}"/>
              </a:ext>
            </a:extLst>
          </p:cNvPr>
          <p:cNvSpPr>
            <a:spLocks noGrp="1"/>
          </p:cNvSpPr>
          <p:nvPr>
            <p:ph type="body" sz="quarter" idx="19" hasCustomPrompt="1"/>
          </p:nvPr>
        </p:nvSpPr>
        <p:spPr>
          <a:xfrm>
            <a:off x="3648408" y="5231729"/>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3" name="Picture Placeholder 3">
            <a:extLst>
              <a:ext uri="{FF2B5EF4-FFF2-40B4-BE49-F238E27FC236}">
                <a16:creationId xmlns:a16="http://schemas.microsoft.com/office/drawing/2014/main" id="{1834792B-82CD-4724-BEA2-A16D9638D10A}"/>
              </a:ext>
            </a:extLst>
          </p:cNvPr>
          <p:cNvSpPr>
            <a:spLocks noGrp="1"/>
          </p:cNvSpPr>
          <p:nvPr>
            <p:ph type="pic" sz="quarter" idx="22" hasCustomPrompt="1"/>
          </p:nvPr>
        </p:nvSpPr>
        <p:spPr>
          <a:xfrm>
            <a:off x="3898057" y="3631557"/>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5" name="Text Placeholder 10">
            <a:extLst>
              <a:ext uri="{FF2B5EF4-FFF2-40B4-BE49-F238E27FC236}">
                <a16:creationId xmlns:a16="http://schemas.microsoft.com/office/drawing/2014/main" id="{41FF13B5-FB87-47C7-913E-D68A4A120AD0}"/>
              </a:ext>
            </a:extLst>
          </p:cNvPr>
          <p:cNvSpPr>
            <a:spLocks noGrp="1"/>
          </p:cNvSpPr>
          <p:nvPr>
            <p:ph type="body" sz="quarter" idx="23" hasCustomPrompt="1"/>
          </p:nvPr>
        </p:nvSpPr>
        <p:spPr>
          <a:xfrm>
            <a:off x="6424275" y="5564550"/>
            <a:ext cx="2642206" cy="292709"/>
          </a:xfrm>
        </p:spPr>
        <p:txBody>
          <a:bodyPr>
            <a:spAutoFit/>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6" name="Text Placeholder 10">
            <a:extLst>
              <a:ext uri="{FF2B5EF4-FFF2-40B4-BE49-F238E27FC236}">
                <a16:creationId xmlns:a16="http://schemas.microsoft.com/office/drawing/2014/main" id="{F69DBD89-C21C-490C-AB42-7B7900620F9B}"/>
              </a:ext>
            </a:extLst>
          </p:cNvPr>
          <p:cNvSpPr>
            <a:spLocks noGrp="1"/>
          </p:cNvSpPr>
          <p:nvPr>
            <p:ph type="body" sz="quarter" idx="24" hasCustomPrompt="1"/>
          </p:nvPr>
        </p:nvSpPr>
        <p:spPr>
          <a:xfrm>
            <a:off x="6772623" y="5231729"/>
            <a:ext cx="1945511" cy="325410"/>
          </a:xfrm>
        </p:spPr>
        <p:txBody>
          <a:bodyPr anchor="b">
            <a:spAutoFit/>
          </a:bodyPr>
          <a:lstStyle>
            <a:lvl1pPr marL="0" indent="0" algn="ctr">
              <a:buFontTx/>
              <a:buNone/>
              <a:defRPr sz="14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7" name="Picture Placeholder 3">
            <a:extLst>
              <a:ext uri="{FF2B5EF4-FFF2-40B4-BE49-F238E27FC236}">
                <a16:creationId xmlns:a16="http://schemas.microsoft.com/office/drawing/2014/main" id="{DA18288C-450A-4CAE-A28D-F867E322B2FD}"/>
              </a:ext>
            </a:extLst>
          </p:cNvPr>
          <p:cNvSpPr>
            <a:spLocks noGrp="1"/>
          </p:cNvSpPr>
          <p:nvPr>
            <p:ph type="pic" sz="quarter" idx="25" hasCustomPrompt="1"/>
          </p:nvPr>
        </p:nvSpPr>
        <p:spPr>
          <a:xfrm>
            <a:off x="7022272" y="3631557"/>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8" name="Text Placeholder 5">
            <a:extLst>
              <a:ext uri="{FF2B5EF4-FFF2-40B4-BE49-F238E27FC236}">
                <a16:creationId xmlns:a16="http://schemas.microsoft.com/office/drawing/2014/main" id="{423F965E-4476-4048-930F-C8E2FF076757}"/>
              </a:ext>
            </a:extLst>
          </p:cNvPr>
          <p:cNvSpPr>
            <a:spLocks noGrp="1"/>
          </p:cNvSpPr>
          <p:nvPr>
            <p:ph type="body" sz="quarter" idx="10" hasCustomPrompt="1"/>
          </p:nvPr>
        </p:nvSpPr>
        <p:spPr>
          <a:xfrm>
            <a:off x="0" y="909972"/>
            <a:ext cx="12192000" cy="2211387"/>
          </a:xfrm>
        </p:spPr>
        <p:txBody>
          <a:bodyPr anchor="ctr">
            <a:normAutofit/>
          </a:bodyPr>
          <a:lstStyle>
            <a:lvl1pPr algn="ctr">
              <a:defRPr sz="5400" b="0">
                <a:solidFill>
                  <a:schemeClr val="bg2"/>
                </a:solidFill>
              </a:defRPr>
            </a:lvl1pPr>
          </a:lstStyle>
          <a:p>
            <a:pPr lvl="0"/>
            <a:r>
              <a:rPr lang="en-US"/>
              <a:t>Thank you</a:t>
            </a:r>
          </a:p>
        </p:txBody>
      </p:sp>
    </p:spTree>
    <p:extLst>
      <p:ext uri="{BB962C8B-B14F-4D97-AF65-F5344CB8AC3E}">
        <p14:creationId xmlns:p14="http://schemas.microsoft.com/office/powerpoint/2010/main" val="650635474"/>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695176" y="388620"/>
            <a:ext cx="496824" cy="245363"/>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0650047" y="6122212"/>
            <a:ext cx="1381709" cy="392582"/>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1" i="0">
                <a:solidFill>
                  <a:schemeClr val="bg1"/>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499201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9D4B1C4-4DAB-4D48-8E7D-D9B4C9CABD7F}"/>
              </a:ext>
            </a:extLst>
          </p:cNvPr>
          <p:cNvSpPr>
            <a:spLocks noGrp="1"/>
          </p:cNvSpPr>
          <p:nvPr>
            <p:ph type="body" sz="quarter" idx="10" hasCustomPrompt="1"/>
          </p:nvPr>
        </p:nvSpPr>
        <p:spPr>
          <a:xfrm>
            <a:off x="0" y="2401888"/>
            <a:ext cx="12192000" cy="2211387"/>
          </a:xfrm>
        </p:spPr>
        <p:txBody>
          <a:bodyPr anchor="ctr">
            <a:normAutofit/>
          </a:bodyPr>
          <a:lstStyle>
            <a:lvl1pPr algn="ctr">
              <a:defRPr sz="5400" b="0">
                <a:solidFill>
                  <a:schemeClr val="bg2"/>
                </a:solidFill>
              </a:defRPr>
            </a:lvl1pPr>
          </a:lstStyle>
          <a:p>
            <a:pPr lvl="0"/>
            <a:r>
              <a:rPr lang="en-US"/>
              <a:t>Thank you</a:t>
            </a:r>
          </a:p>
        </p:txBody>
      </p:sp>
    </p:spTree>
    <p:extLst>
      <p:ext uri="{BB962C8B-B14F-4D97-AF65-F5344CB8AC3E}">
        <p14:creationId xmlns:p14="http://schemas.microsoft.com/office/powerpoint/2010/main" val="7040913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312055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preserve="1" userDrawn="1">
  <p:cSld name="1_Blank slide">
    <p:spTree>
      <p:nvGrpSpPr>
        <p:cNvPr id="1" name="Shape 10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01102-4807-46FF-992B-A0E80D49B754}"/>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Title Placeholder 1">
            <a:extLst>
              <a:ext uri="{FF2B5EF4-FFF2-40B4-BE49-F238E27FC236}">
                <a16:creationId xmlns:a16="http://schemas.microsoft.com/office/drawing/2014/main" id="{1A31D7C4-99D8-46FE-98ED-CCAFFDB15C52}"/>
              </a:ext>
            </a:extLst>
          </p:cNvPr>
          <p:cNvSpPr>
            <a:spLocks noGrp="1"/>
          </p:cNvSpPr>
          <p:nvPr>
            <p:ph type="title"/>
          </p:nvPr>
        </p:nvSpPr>
        <p:spPr>
          <a:xfrm>
            <a:off x="838200" y="365126"/>
            <a:ext cx="10401300" cy="80464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636159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ntro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3AF60FA-EAB1-43AD-94A0-270A8C2130C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3411291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Intro 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0" y="2401888"/>
            <a:ext cx="12192000" cy="2211387"/>
          </a:xfrm>
        </p:spPr>
        <p:txBody>
          <a:bodyPr anchor="ctr">
            <a:normAutofit/>
          </a:bodyPr>
          <a:lstStyle>
            <a:lvl1pPr algn="ctr">
              <a:defRPr sz="4400" b="1">
                <a:solidFill>
                  <a:schemeClr val="bg2"/>
                </a:solidFill>
              </a:defRPr>
            </a:lvl1pPr>
          </a:lstStyle>
          <a:p>
            <a:pPr lvl="0"/>
            <a:r>
              <a:rPr lang="en-US"/>
              <a:t>CLICK TO EDIT TEXT</a:t>
            </a:r>
          </a:p>
        </p:txBody>
      </p:sp>
      <p:pic>
        <p:nvPicPr>
          <p:cNvPr id="7" name="Picture 6" descr="F:\Mantu\Arp 2020\Amaris rebranding\Batch-1\logo-pin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504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Rectangle 1"/>
          <p:cNvSpPr/>
          <p:nvPr userDrawn="1"/>
        </p:nvSpPr>
        <p:spPr>
          <a:xfrm>
            <a:off x="4104168" y="0"/>
            <a:ext cx="820479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7" name="Text Placeholder 15"/>
          <p:cNvSpPr>
            <a:spLocks noGrp="1"/>
          </p:cNvSpPr>
          <p:nvPr>
            <p:ph type="body" sz="quarter" idx="23" hasCustomPrompt="1"/>
          </p:nvPr>
        </p:nvSpPr>
        <p:spPr>
          <a:xfrm>
            <a:off x="6594662" y="2205885"/>
            <a:ext cx="3825243" cy="471439"/>
          </a:xfrm>
          <a:noFill/>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8" name="Text Placeholder 15"/>
          <p:cNvSpPr>
            <a:spLocks noGrp="1"/>
          </p:cNvSpPr>
          <p:nvPr>
            <p:ph type="body" sz="quarter" idx="24" hasCustomPrompt="1"/>
          </p:nvPr>
        </p:nvSpPr>
        <p:spPr>
          <a:xfrm>
            <a:off x="6594662" y="2811363"/>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9" name="Text Placeholder 15"/>
          <p:cNvSpPr>
            <a:spLocks noGrp="1"/>
          </p:cNvSpPr>
          <p:nvPr>
            <p:ph type="body" sz="quarter" idx="25" hasCustomPrompt="1"/>
          </p:nvPr>
        </p:nvSpPr>
        <p:spPr>
          <a:xfrm>
            <a:off x="6594662" y="3416841"/>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20" name="Text Placeholder 15"/>
          <p:cNvSpPr>
            <a:spLocks noGrp="1"/>
          </p:cNvSpPr>
          <p:nvPr>
            <p:ph type="body" sz="quarter" idx="26" hasCustomPrompt="1"/>
          </p:nvPr>
        </p:nvSpPr>
        <p:spPr>
          <a:xfrm>
            <a:off x="6594662" y="4022319"/>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21" name="Text Placeholder 15"/>
          <p:cNvSpPr>
            <a:spLocks noGrp="1"/>
          </p:cNvSpPr>
          <p:nvPr>
            <p:ph type="body" sz="quarter" idx="27" hasCustomPrompt="1"/>
          </p:nvPr>
        </p:nvSpPr>
        <p:spPr>
          <a:xfrm>
            <a:off x="6594662" y="4627796"/>
            <a:ext cx="3825243" cy="471439"/>
          </a:xfrm>
          <a:noFill/>
          <a:effectLst>
            <a:outerShdw blurRad="50800" dist="38100" dir="5400000" algn="t" rotWithShape="0">
              <a:schemeClr val="tx1">
                <a:lumMod val="50000"/>
                <a:lumOff val="50000"/>
                <a:alpha val="27000"/>
              </a:schemeClr>
            </a:outerShdw>
          </a:effectLst>
        </p:spPr>
        <p:txBody>
          <a:bodyPr anchor="ctr"/>
          <a:lstStyle>
            <a:lvl1pPr marL="0" indent="0">
              <a:buNone/>
              <a:defRPr>
                <a:solidFill>
                  <a:schemeClr val="bg2"/>
                </a:solidFill>
                <a:latin typeface="+mn-lt"/>
              </a:defRPr>
            </a:lvl1pPr>
            <a:lvl2pPr marL="457200" indent="0">
              <a:buFontTx/>
              <a:buNone/>
              <a:defRPr/>
            </a:lvl2pPr>
          </a:lstStyle>
          <a:p>
            <a:pPr lvl="0"/>
            <a:r>
              <a:rPr lang="en-US"/>
              <a:t>Edit your text</a:t>
            </a:r>
          </a:p>
        </p:txBody>
      </p:sp>
      <p:sp>
        <p:nvSpPr>
          <p:cNvPr id="16" name="Text Placeholder 48"/>
          <p:cNvSpPr>
            <a:spLocks noGrp="1"/>
          </p:cNvSpPr>
          <p:nvPr>
            <p:ph type="body" sz="quarter" idx="17" hasCustomPrompt="1"/>
          </p:nvPr>
        </p:nvSpPr>
        <p:spPr>
          <a:xfrm>
            <a:off x="6017615" y="870226"/>
            <a:ext cx="4349128" cy="926599"/>
          </a:xfrm>
        </p:spPr>
        <p:txBody>
          <a:bodyPr anchor="ctr">
            <a:noAutofit/>
          </a:bodyPr>
          <a:lstStyle>
            <a:lvl1pPr marL="0" indent="0" algn="l">
              <a:buNone/>
              <a:defRPr lang="en-US" sz="6600" b="1" kern="1200" dirty="0">
                <a:solidFill>
                  <a:schemeClr val="bg2"/>
                </a:solidFill>
                <a:latin typeface="+mj-lt"/>
                <a:ea typeface="+mn-ea"/>
                <a:cs typeface="+mn-cs"/>
              </a:defRPr>
            </a:lvl1pPr>
          </a:lstStyle>
          <a:p>
            <a:pPr lvl="0"/>
            <a:r>
              <a:rPr lang="en-CA"/>
              <a:t>SUMMARY</a:t>
            </a:r>
            <a:endParaRPr lang="en-US"/>
          </a:p>
        </p:txBody>
      </p:sp>
      <p:sp>
        <p:nvSpPr>
          <p:cNvPr id="23" name="Text Placeholder 22"/>
          <p:cNvSpPr>
            <a:spLocks noGrp="1"/>
          </p:cNvSpPr>
          <p:nvPr>
            <p:ph type="body" sz="quarter" idx="28" hasCustomPrompt="1"/>
          </p:nvPr>
        </p:nvSpPr>
        <p:spPr>
          <a:xfrm>
            <a:off x="6017615" y="2205836"/>
            <a:ext cx="469900" cy="471488"/>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1</a:t>
            </a:r>
          </a:p>
        </p:txBody>
      </p:sp>
      <p:sp>
        <p:nvSpPr>
          <p:cNvPr id="24" name="Text Placeholder 22"/>
          <p:cNvSpPr>
            <a:spLocks noGrp="1"/>
          </p:cNvSpPr>
          <p:nvPr>
            <p:ph type="body" sz="quarter" idx="29" hasCustomPrompt="1"/>
          </p:nvPr>
        </p:nvSpPr>
        <p:spPr>
          <a:xfrm>
            <a:off x="6017615" y="279977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2</a:t>
            </a:r>
          </a:p>
        </p:txBody>
      </p:sp>
      <p:sp>
        <p:nvSpPr>
          <p:cNvPr id="25" name="Text Placeholder 22"/>
          <p:cNvSpPr>
            <a:spLocks noGrp="1"/>
          </p:cNvSpPr>
          <p:nvPr>
            <p:ph type="body" sz="quarter" idx="30" hasCustomPrompt="1"/>
          </p:nvPr>
        </p:nvSpPr>
        <p:spPr>
          <a:xfrm>
            <a:off x="6017615" y="342900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3</a:t>
            </a:r>
          </a:p>
        </p:txBody>
      </p:sp>
      <p:sp>
        <p:nvSpPr>
          <p:cNvPr id="26" name="Text Placeholder 22"/>
          <p:cNvSpPr>
            <a:spLocks noGrp="1"/>
          </p:cNvSpPr>
          <p:nvPr>
            <p:ph type="body" sz="quarter" idx="31" hasCustomPrompt="1"/>
          </p:nvPr>
        </p:nvSpPr>
        <p:spPr>
          <a:xfrm>
            <a:off x="6017615" y="4005410"/>
            <a:ext cx="469900" cy="478130"/>
          </a:xfrm>
          <a:effectLst>
            <a:outerShdw blurRad="50800" dist="38100" dir="2700000" algn="tl" rotWithShape="0">
              <a:schemeClr val="tx1">
                <a:lumMod val="50000"/>
                <a:lumOff val="50000"/>
                <a:alpha val="38000"/>
              </a:schemeClr>
            </a:outerShdw>
          </a:effectLst>
        </p:spPr>
        <p:txBody>
          <a:bodyPr anchor="ctr">
            <a:noAutofit/>
          </a:bodyPr>
          <a:lstStyle>
            <a:lvl1pPr marL="0" indent="0" algn="ctr">
              <a:buNone/>
              <a:defRPr sz="3200" b="1">
                <a:solidFill>
                  <a:schemeClr val="bg2"/>
                </a:solidFill>
                <a:effectLst/>
                <a:latin typeface="+mj-lt"/>
              </a:defRPr>
            </a:lvl1pPr>
          </a:lstStyle>
          <a:p>
            <a:pPr lvl="0"/>
            <a:r>
              <a:rPr lang="en-US"/>
              <a:t>4</a:t>
            </a:r>
          </a:p>
        </p:txBody>
      </p:sp>
      <p:sp>
        <p:nvSpPr>
          <p:cNvPr id="27" name="Text Placeholder 22"/>
          <p:cNvSpPr>
            <a:spLocks noGrp="1"/>
          </p:cNvSpPr>
          <p:nvPr>
            <p:ph type="body" sz="quarter" idx="32" hasCustomPrompt="1"/>
          </p:nvPr>
        </p:nvSpPr>
        <p:spPr>
          <a:xfrm>
            <a:off x="6017615" y="4642370"/>
            <a:ext cx="469900" cy="478130"/>
          </a:xfrm>
          <a:effectLst/>
        </p:spPr>
        <p:txBody>
          <a:bodyPr anchor="ctr">
            <a:noAutofit/>
          </a:bodyPr>
          <a:lstStyle>
            <a:lvl1pPr marL="0" indent="0" algn="ctr">
              <a:buNone/>
              <a:defRPr sz="3200" b="1">
                <a:solidFill>
                  <a:schemeClr val="bg2"/>
                </a:solidFill>
                <a:effectLst/>
                <a:latin typeface="+mj-lt"/>
              </a:defRPr>
            </a:lvl1pPr>
          </a:lstStyle>
          <a:p>
            <a:pPr lvl="0"/>
            <a:r>
              <a:rPr lang="en-US"/>
              <a:t>5</a:t>
            </a:r>
          </a:p>
        </p:txBody>
      </p:sp>
      <p:pic>
        <p:nvPicPr>
          <p:cNvPr id="15" name="Picture 14"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p:cNvSpPr>
            <a:spLocks noGrp="1"/>
          </p:cNvSpPr>
          <p:nvPr>
            <p:ph type="pic" sz="quarter" idx="33"/>
          </p:nvPr>
        </p:nvSpPr>
        <p:spPr>
          <a:xfrm>
            <a:off x="0" y="0"/>
            <a:ext cx="4103688" cy="6858000"/>
          </a:xfrm>
          <a:solidFill>
            <a:srgbClr val="F5E2DA"/>
          </a:solidFill>
        </p:spPr>
        <p:txBody>
          <a:bodyPr/>
          <a:lstStyle>
            <a:lvl1pPr>
              <a:defRPr>
                <a:solidFill>
                  <a:schemeClr val="tx2"/>
                </a:solidFill>
              </a:defRPr>
            </a:lvl1pPr>
          </a:lstStyle>
          <a:p>
            <a:endParaRPr lang="en-US"/>
          </a:p>
        </p:txBody>
      </p:sp>
    </p:spTree>
    <p:extLst>
      <p:ext uri="{BB962C8B-B14F-4D97-AF65-F5344CB8AC3E}">
        <p14:creationId xmlns:p14="http://schemas.microsoft.com/office/powerpoint/2010/main" val="34916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titl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221414"/>
            <a:ext cx="12192000" cy="2211387"/>
          </a:xfrm>
        </p:spPr>
        <p:txBody>
          <a:bodyPr anchor="ctr">
            <a:normAutofit/>
          </a:bodyPr>
          <a:lstStyle>
            <a:lvl1pPr marL="0" indent="0" algn="ctr">
              <a:buNone/>
              <a:defRPr sz="5400" b="0">
                <a:solidFill>
                  <a:schemeClr val="bg2"/>
                </a:solidFill>
              </a:defRPr>
            </a:lvl1pPr>
          </a:lstStyle>
          <a:p>
            <a:pPr lvl="0"/>
            <a:r>
              <a:rPr lang="en-US"/>
              <a:t>Click to edit text</a:t>
            </a:r>
          </a:p>
        </p:txBody>
      </p:sp>
      <p:pic>
        <p:nvPicPr>
          <p:cNvPr id="5" name="Picture 2" descr="F:\Mantu\Arp 2020\Amaris rebranding\Batch-1\logo-pink-full.png">
            <a:extLst>
              <a:ext uri="{FF2B5EF4-FFF2-40B4-BE49-F238E27FC236}">
                <a16:creationId xmlns:a16="http://schemas.microsoft.com/office/drawing/2014/main" id="{EDFBBF49-9B65-41AF-9A18-8CCE71CEA43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69305" y="5654226"/>
            <a:ext cx="2053390" cy="8025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logo&#10;&#10;Description automatically generated">
            <a:extLst>
              <a:ext uri="{FF2B5EF4-FFF2-40B4-BE49-F238E27FC236}">
                <a16:creationId xmlns:a16="http://schemas.microsoft.com/office/drawing/2014/main" id="{AA05FC03-0BBD-446A-825D-BF2C2F4ECBD0}"/>
              </a:ext>
            </a:extLst>
          </p:cNvPr>
          <p:cNvPicPr>
            <a:picLocks noChangeAspect="1"/>
          </p:cNvPicPr>
          <p:nvPr userDrawn="1"/>
        </p:nvPicPr>
        <p:blipFill rotWithShape="1">
          <a:blip r:embed="rId3">
            <a:alphaModFix amt="13000"/>
            <a:extLst>
              <a:ext uri="{28A0092B-C50C-407E-A947-70E740481C1C}">
                <a14:useLocalDpi xmlns:a14="http://schemas.microsoft.com/office/drawing/2010/main" val="0"/>
              </a:ext>
            </a:extLst>
          </a:blip>
          <a:srcRect l="61776" b="58947"/>
          <a:stretch/>
        </p:blipFill>
        <p:spPr>
          <a:xfrm>
            <a:off x="8488906" y="1"/>
            <a:ext cx="3703093" cy="2237152"/>
          </a:xfrm>
          <a:prstGeom prst="rect">
            <a:avLst/>
          </a:prstGeom>
        </p:spPr>
      </p:pic>
    </p:spTree>
    <p:extLst>
      <p:ext uri="{BB962C8B-B14F-4D97-AF65-F5344CB8AC3E}">
        <p14:creationId xmlns:p14="http://schemas.microsoft.com/office/powerpoint/2010/main" val="33962212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506435"/>
          </a:xfrm>
        </p:spPr>
        <p:txBody>
          <a:bodyPr/>
          <a:lstStyle>
            <a:lvl1pPr marL="0" indent="0">
              <a:buFontTx/>
              <a:buNone/>
              <a:defRPr baseline="0"/>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7019597" y="2315415"/>
            <a:ext cx="4654952" cy="1765890"/>
          </a:xfrm>
          <a:prstGeom prst="rect">
            <a:avLst/>
          </a:prstGeom>
        </p:spPr>
        <p:txBody>
          <a:bodyPr vert="horz" lIns="91440" tIns="45720" rIns="91440" bIns="45720" rtlCol="0" anchor="t">
            <a:noAutofit/>
          </a:bodyPr>
          <a:lstStyle>
            <a:lvl1pPr>
              <a:defRPr sz="4400"/>
            </a:lvl1pPr>
          </a:lstStyle>
          <a:p>
            <a:r>
              <a:rPr lang="en-US"/>
              <a:t>CLICK TO EDIT TITLE STYLE</a:t>
            </a:r>
          </a:p>
        </p:txBody>
      </p:sp>
      <p:sp>
        <p:nvSpPr>
          <p:cNvPr id="4" name="Text Placeholder 3"/>
          <p:cNvSpPr>
            <a:spLocks noGrp="1"/>
          </p:cNvSpPr>
          <p:nvPr>
            <p:ph type="body" sz="quarter" idx="12" hasCustomPrompt="1"/>
          </p:nvPr>
        </p:nvSpPr>
        <p:spPr>
          <a:xfrm>
            <a:off x="7019596" y="542260"/>
            <a:ext cx="2432747" cy="1611792"/>
          </a:xfrm>
        </p:spPr>
        <p:txBody>
          <a:bodyPr>
            <a:noAutofit/>
          </a:bodyPr>
          <a:lstStyle>
            <a:lvl1pPr marL="0" indent="0" algn="l">
              <a:buNone/>
              <a:defRPr sz="11500" b="1">
                <a:solidFill>
                  <a:schemeClr val="bg2"/>
                </a:solidFill>
                <a:latin typeface="+mj-lt"/>
              </a:defRPr>
            </a:lvl1pPr>
          </a:lstStyle>
          <a:p>
            <a:pPr lvl="0"/>
            <a:r>
              <a:rPr lang="vi-VN"/>
              <a:t>00</a:t>
            </a:r>
            <a:endParaRPr lang="en-US"/>
          </a:p>
        </p:txBody>
      </p:sp>
      <p:sp>
        <p:nvSpPr>
          <p:cNvPr id="3" name="Picture Placeholder 2"/>
          <p:cNvSpPr>
            <a:spLocks noGrp="1"/>
          </p:cNvSpPr>
          <p:nvPr>
            <p:ph type="pic" sz="quarter" idx="13"/>
          </p:nvPr>
        </p:nvSpPr>
        <p:spPr>
          <a:xfrm>
            <a:off x="1961706" y="1131961"/>
            <a:ext cx="4721225" cy="4721225"/>
          </a:xfrm>
        </p:spPr>
        <p:txBody>
          <a:bodyPr/>
          <a:lstStyle/>
          <a:p>
            <a:endParaRPr lang="en-US"/>
          </a:p>
        </p:txBody>
      </p:sp>
      <p:sp>
        <p:nvSpPr>
          <p:cNvPr id="8" name="Oval 7"/>
          <p:cNvSpPr/>
          <p:nvPr userDrawn="1"/>
        </p:nvSpPr>
        <p:spPr>
          <a:xfrm>
            <a:off x="438474" y="1669090"/>
            <a:ext cx="3646967" cy="3646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1557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Section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F:\Mantu\Arp 2020\Amaris rebranding\Batch-1\e-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192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1" hasCustomPrompt="1"/>
          </p:nvPr>
        </p:nvSpPr>
        <p:spPr>
          <a:xfrm>
            <a:off x="659739" y="4917562"/>
            <a:ext cx="4688637" cy="506435"/>
          </a:xfrm>
        </p:spPr>
        <p:txBody>
          <a:bodyPr/>
          <a:lstStyle>
            <a:lvl1pPr marL="0" indent="0">
              <a:buFontTx/>
              <a:buNone/>
              <a:defRPr baseline="0">
                <a:solidFill>
                  <a:schemeClr val="bg1"/>
                </a:solidFill>
              </a:defRPr>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673389" y="3120633"/>
            <a:ext cx="4654952" cy="1765890"/>
          </a:xfrm>
          <a:prstGeom prst="rect">
            <a:avLst/>
          </a:prstGeom>
        </p:spPr>
        <p:txBody>
          <a:bodyPr vert="horz" lIns="91440" tIns="45720" rIns="91440" bIns="45720" rtlCol="0" anchor="t">
            <a:noAutofit/>
          </a:bodyPr>
          <a:lstStyle>
            <a:lvl1pPr>
              <a:defRPr sz="4400"/>
            </a:lvl1pPr>
          </a:lstStyle>
          <a:p>
            <a:r>
              <a:rPr lang="en-US"/>
              <a:t>CLICK TO EDIT TITLE STYLE</a:t>
            </a:r>
          </a:p>
        </p:txBody>
      </p:sp>
      <p:sp>
        <p:nvSpPr>
          <p:cNvPr id="4" name="Text Placeholder 3"/>
          <p:cNvSpPr>
            <a:spLocks noGrp="1"/>
          </p:cNvSpPr>
          <p:nvPr>
            <p:ph type="body" sz="quarter" idx="12" hasCustomPrompt="1"/>
          </p:nvPr>
        </p:nvSpPr>
        <p:spPr>
          <a:xfrm>
            <a:off x="687035" y="1170057"/>
            <a:ext cx="2432747" cy="1611792"/>
          </a:xfrm>
        </p:spPr>
        <p:txBody>
          <a:bodyPr>
            <a:noAutofit/>
          </a:bodyPr>
          <a:lstStyle>
            <a:lvl1pPr marL="0" indent="0" algn="l">
              <a:buNone/>
              <a:defRPr sz="11500" b="1">
                <a:solidFill>
                  <a:schemeClr val="tx2"/>
                </a:solidFill>
                <a:latin typeface="+mj-lt"/>
              </a:defRPr>
            </a:lvl1pPr>
          </a:lstStyle>
          <a:p>
            <a:pPr lvl="0"/>
            <a:r>
              <a:rPr lang="vi-VN"/>
              <a:t>00</a:t>
            </a:r>
            <a:endParaRPr lang="en-US"/>
          </a:p>
        </p:txBody>
      </p:sp>
    </p:spTree>
    <p:extLst>
      <p:ext uri="{BB962C8B-B14F-4D97-AF65-F5344CB8AC3E}">
        <p14:creationId xmlns:p14="http://schemas.microsoft.com/office/powerpoint/2010/main" val="2530207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ection Slid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1" hasCustomPrompt="1"/>
          </p:nvPr>
        </p:nvSpPr>
        <p:spPr>
          <a:xfrm>
            <a:off x="1500449" y="4207880"/>
            <a:ext cx="7752732" cy="506435"/>
          </a:xfrm>
        </p:spPr>
        <p:txBody>
          <a:bodyPr/>
          <a:lstStyle>
            <a:lvl1pPr marL="0" indent="0">
              <a:buFontTx/>
              <a:buNone/>
              <a:defRPr baseline="0">
                <a:solidFill>
                  <a:schemeClr val="bg1"/>
                </a:solidFill>
              </a:defRPr>
            </a:lvl1pPr>
          </a:lstStyle>
          <a:p>
            <a:pPr lvl="0"/>
            <a:r>
              <a:rPr lang="en-US"/>
              <a:t>Edit</a:t>
            </a:r>
            <a:r>
              <a:rPr lang="vi-VN"/>
              <a:t> subtitle</a:t>
            </a:r>
            <a:endParaRPr lang="en-US"/>
          </a:p>
        </p:txBody>
      </p:sp>
      <p:sp>
        <p:nvSpPr>
          <p:cNvPr id="7" name="Title Placeholder 1"/>
          <p:cNvSpPr>
            <a:spLocks noGrp="1"/>
          </p:cNvSpPr>
          <p:nvPr>
            <p:ph type="title" hasCustomPrompt="1"/>
          </p:nvPr>
        </p:nvSpPr>
        <p:spPr>
          <a:xfrm>
            <a:off x="1505902" y="2574721"/>
            <a:ext cx="7706337" cy="1505958"/>
          </a:xfrm>
          <a:prstGeom prst="rect">
            <a:avLst/>
          </a:prstGeom>
        </p:spPr>
        <p:txBody>
          <a:bodyPr vert="horz" lIns="91440" tIns="45720" rIns="91440" bIns="45720" rtlCol="0" anchor="t">
            <a:noAutofit/>
          </a:bodyPr>
          <a:lstStyle>
            <a:lvl1pPr>
              <a:defRPr sz="4400">
                <a:solidFill>
                  <a:schemeClr val="bg2"/>
                </a:solidFill>
              </a:defRPr>
            </a:lvl1pPr>
          </a:lstStyle>
          <a:p>
            <a:r>
              <a:rPr lang="en-US"/>
              <a:t>CLICK TO EDIT TITLE STYLE</a:t>
            </a:r>
          </a:p>
        </p:txBody>
      </p:sp>
      <p:sp>
        <p:nvSpPr>
          <p:cNvPr id="4" name="Text Placeholder 3"/>
          <p:cNvSpPr>
            <a:spLocks noGrp="1"/>
          </p:cNvSpPr>
          <p:nvPr>
            <p:ph type="body" sz="quarter" idx="12" hasCustomPrompt="1"/>
          </p:nvPr>
        </p:nvSpPr>
        <p:spPr>
          <a:xfrm>
            <a:off x="1519549" y="760624"/>
            <a:ext cx="2432747" cy="1611792"/>
          </a:xfrm>
        </p:spPr>
        <p:txBody>
          <a:bodyPr>
            <a:noAutofit/>
          </a:bodyPr>
          <a:lstStyle>
            <a:lvl1pPr marL="0" indent="0" algn="l">
              <a:buNone/>
              <a:defRPr sz="11500" b="1">
                <a:solidFill>
                  <a:schemeClr val="bg2"/>
                </a:solidFill>
                <a:latin typeface="+mj-lt"/>
              </a:defRPr>
            </a:lvl1pPr>
          </a:lstStyle>
          <a:p>
            <a:pPr lvl="0"/>
            <a:r>
              <a:rPr lang="vi-VN"/>
              <a:t>00</a:t>
            </a:r>
            <a:endParaRPr lang="en-US"/>
          </a:p>
        </p:txBody>
      </p:sp>
    </p:spTree>
    <p:extLst>
      <p:ext uri="{BB962C8B-B14F-4D97-AF65-F5344CB8AC3E}">
        <p14:creationId xmlns:p14="http://schemas.microsoft.com/office/powerpoint/2010/main" val="34416569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Basic Slid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1364510"/>
            <a:ext cx="5094767"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p:cNvSpPr>
            <a:spLocks noGrp="1"/>
          </p:cNvSpPr>
          <p:nvPr>
            <p:ph sz="quarter" idx="11"/>
          </p:nvPr>
        </p:nvSpPr>
        <p:spPr>
          <a:xfrm>
            <a:off x="6335233" y="1364510"/>
            <a:ext cx="5094767"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838200" y="365126"/>
            <a:ext cx="10591800" cy="804648"/>
          </a:xfrm>
          <a:prstGeom prst="rect">
            <a:avLst/>
          </a:prstGeom>
        </p:spPr>
        <p:txBody>
          <a:bodyPr vert="horz" lIns="91440" tIns="45720" rIns="91440" bIns="45720" rtlCol="0" anchor="t">
            <a:normAutofit/>
          </a:bodyPr>
          <a:lstStyle/>
          <a:p>
            <a:r>
              <a:rPr lang="en-US"/>
              <a:t>Click to edit Master title style</a:t>
            </a:r>
          </a:p>
        </p:txBody>
      </p:sp>
      <p:sp>
        <p:nvSpPr>
          <p:cNvPr id="11" name="Slide Number Placeholder 1">
            <a:extLst>
              <a:ext uri="{FF2B5EF4-FFF2-40B4-BE49-F238E27FC236}">
                <a16:creationId xmlns:a16="http://schemas.microsoft.com/office/drawing/2014/main" id="{6C8AA748-3194-481C-ACF3-FF9A08500942}"/>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50678339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Basic Slide">
    <p:spTree>
      <p:nvGrpSpPr>
        <p:cNvPr id="1" name=""/>
        <p:cNvGrpSpPr/>
        <p:nvPr/>
      </p:nvGrpSpPr>
      <p:grpSpPr>
        <a:xfrm>
          <a:off x="0" y="0"/>
          <a:ext cx="0" cy="0"/>
          <a:chOff x="0" y="0"/>
          <a:chExt cx="0" cy="0"/>
        </a:xfrm>
      </p:grpSpPr>
      <p:pic>
        <p:nvPicPr>
          <p:cNvPr id="1026" name="Picture 2" descr="F:\Mantu\Arp 2020\Amaris rebranding\Batch-1\e-7.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8321" b="61791"/>
          <a:stretch/>
        </p:blipFill>
        <p:spPr bwMode="auto">
          <a:xfrm>
            <a:off x="7110484" y="0"/>
            <a:ext cx="5081516" cy="26203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p:cNvSpPr>
            <a:spLocks noGrp="1"/>
          </p:cNvSpPr>
          <p:nvPr>
            <p:ph type="title"/>
          </p:nvPr>
        </p:nvSpPr>
        <p:spPr>
          <a:xfrm>
            <a:off x="838200" y="365126"/>
            <a:ext cx="10591800"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0" y="1364510"/>
            <a:ext cx="9861645"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
            <a:extLst>
              <a:ext uri="{FF2B5EF4-FFF2-40B4-BE49-F238E27FC236}">
                <a16:creationId xmlns:a16="http://schemas.microsoft.com/office/drawing/2014/main" id="{2838C8E2-8F1D-4AD4-931C-A097E272533E}"/>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38669816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Basic Slide">
    <p:spTree>
      <p:nvGrpSpPr>
        <p:cNvPr id="1" name=""/>
        <p:cNvGrpSpPr/>
        <p:nvPr/>
      </p:nvGrpSpPr>
      <p:grpSpPr>
        <a:xfrm>
          <a:off x="0" y="0"/>
          <a:ext cx="0" cy="0"/>
          <a:chOff x="0" y="0"/>
          <a:chExt cx="0" cy="0"/>
        </a:xfrm>
      </p:grpSpPr>
      <p:sp>
        <p:nvSpPr>
          <p:cNvPr id="3" name="Rectangle 2"/>
          <p:cNvSpPr/>
          <p:nvPr userDrawn="1"/>
        </p:nvSpPr>
        <p:spPr>
          <a:xfrm>
            <a:off x="9212238" y="0"/>
            <a:ext cx="2979762"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Mantu\Arp 2020\Amaris rebranding\Batch-1\e-5.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3438" t="4804" r="14470" b="4804"/>
          <a:stretch/>
        </p:blipFill>
        <p:spPr bwMode="auto">
          <a:xfrm>
            <a:off x="9212238" y="0"/>
            <a:ext cx="2979762" cy="68580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p:cNvSpPr>
            <a:spLocks noGrp="1"/>
          </p:cNvSpPr>
          <p:nvPr>
            <p:ph type="title"/>
          </p:nvPr>
        </p:nvSpPr>
        <p:spPr>
          <a:xfrm>
            <a:off x="838200" y="365126"/>
            <a:ext cx="7937310"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1" y="1364510"/>
            <a:ext cx="7937310"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8" descr="F:\Mantu\Arp 2020\Amaris rebranding\Batch-1\logo-blu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Top Corners Rounded 11">
            <a:extLst>
              <a:ext uri="{FF2B5EF4-FFF2-40B4-BE49-F238E27FC236}">
                <a16:creationId xmlns:a16="http://schemas.microsoft.com/office/drawing/2014/main" id="{4D50F3B9-B09F-4DD4-A68E-C54274B3B67B}"/>
              </a:ext>
            </a:extLst>
          </p:cNvPr>
          <p:cNvSpPr/>
          <p:nvPr userDrawn="1"/>
        </p:nvSpPr>
        <p:spPr>
          <a:xfrm rot="16200000">
            <a:off x="11788129" y="79565"/>
            <a:ext cx="246391" cy="56134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58E5E301-0096-473F-A608-FDC989CC26C4}"/>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5218139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Basic Slide">
    <p:spTree>
      <p:nvGrpSpPr>
        <p:cNvPr id="1" name=""/>
        <p:cNvGrpSpPr/>
        <p:nvPr/>
      </p:nvGrpSpPr>
      <p:grpSpPr>
        <a:xfrm>
          <a:off x="0" y="0"/>
          <a:ext cx="0" cy="0"/>
          <a:chOff x="0" y="0"/>
          <a:chExt cx="0" cy="0"/>
        </a:xfrm>
      </p:grpSpPr>
      <p:sp>
        <p:nvSpPr>
          <p:cNvPr id="3" name="Rectangle 2"/>
          <p:cNvSpPr/>
          <p:nvPr userDrawn="1"/>
        </p:nvSpPr>
        <p:spPr>
          <a:xfrm>
            <a:off x="10317706" y="0"/>
            <a:ext cx="18742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838200" y="365126"/>
            <a:ext cx="8769824" cy="804648"/>
          </a:xfrm>
          <a:prstGeom prst="rect">
            <a:avLst/>
          </a:prstGeom>
        </p:spPr>
        <p:txBody>
          <a:bodyPr vert="horz" lIns="91440" tIns="45720" rIns="91440" bIns="45720" rtlCol="0" anchor="t">
            <a:normAutofit/>
          </a:bodyPr>
          <a:lstStyle/>
          <a:p>
            <a:r>
              <a:rPr lang="en-US"/>
              <a:t>Click to edit Master title style</a:t>
            </a:r>
          </a:p>
        </p:txBody>
      </p:sp>
      <p:sp>
        <p:nvSpPr>
          <p:cNvPr id="9" name="Content Placeholder 4"/>
          <p:cNvSpPr>
            <a:spLocks noGrp="1"/>
          </p:cNvSpPr>
          <p:nvPr>
            <p:ph sz="quarter" idx="10"/>
          </p:nvPr>
        </p:nvSpPr>
        <p:spPr>
          <a:xfrm>
            <a:off x="838200" y="1364510"/>
            <a:ext cx="8756175" cy="4504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Top Corners Rounded 9">
            <a:extLst>
              <a:ext uri="{FF2B5EF4-FFF2-40B4-BE49-F238E27FC236}">
                <a16:creationId xmlns:a16="http://schemas.microsoft.com/office/drawing/2014/main" id="{0F179B50-5986-40B1-AF45-90B49E046BD7}"/>
              </a:ext>
            </a:extLst>
          </p:cNvPr>
          <p:cNvSpPr/>
          <p:nvPr userDrawn="1"/>
        </p:nvSpPr>
        <p:spPr>
          <a:xfrm rot="16200000">
            <a:off x="11788129" y="79565"/>
            <a:ext cx="246391" cy="561349"/>
          </a:xfrm>
          <a:prstGeom prst="round2SameRect">
            <a:avLst>
              <a:gd name="adj1" fmla="val 50000"/>
              <a:gd name="adj2" fmla="val 0"/>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
            <a:extLst>
              <a:ext uri="{FF2B5EF4-FFF2-40B4-BE49-F238E27FC236}">
                <a16:creationId xmlns:a16="http://schemas.microsoft.com/office/drawing/2014/main" id="{423BE183-3B46-49F0-BF42-A1E93A44F0D3}"/>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24573140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Basic Slide">
    <p:bg>
      <p:bgPr>
        <a:solidFill>
          <a:srgbClr val="F5E2DA"/>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1443299"/>
            <a:ext cx="6804546" cy="1245310"/>
          </a:xfrm>
          <a:prstGeom prst="rect">
            <a:avLst/>
          </a:prstGeom>
        </p:spPr>
        <p:txBody>
          <a:bodyPr vert="horz" lIns="91440" tIns="45720" rIns="91440" bIns="45720" rtlCol="0" anchor="ctr">
            <a:normAutofit/>
          </a:bodyPr>
          <a:lstStyle/>
          <a:p>
            <a:r>
              <a:rPr lang="en-US"/>
              <a:t>Click to edit Master title style</a:t>
            </a:r>
          </a:p>
        </p:txBody>
      </p:sp>
      <p:sp>
        <p:nvSpPr>
          <p:cNvPr id="5" name="Content Placeholder 4"/>
          <p:cNvSpPr>
            <a:spLocks noGrp="1"/>
          </p:cNvSpPr>
          <p:nvPr>
            <p:ph sz="quarter" idx="10"/>
          </p:nvPr>
        </p:nvSpPr>
        <p:spPr>
          <a:xfrm>
            <a:off x="838200" y="2872854"/>
            <a:ext cx="9602337" cy="3527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Top Corners Rounded 7">
            <a:extLst>
              <a:ext uri="{FF2B5EF4-FFF2-40B4-BE49-F238E27FC236}">
                <a16:creationId xmlns:a16="http://schemas.microsoft.com/office/drawing/2014/main" id="{45F33897-3037-4950-9F96-E78DC22C665A}"/>
              </a:ext>
            </a:extLst>
          </p:cNvPr>
          <p:cNvSpPr/>
          <p:nvPr userDrawn="1"/>
        </p:nvSpPr>
        <p:spPr>
          <a:xfrm rot="16200000">
            <a:off x="11788129" y="79565"/>
            <a:ext cx="246391" cy="56134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1">
            <a:extLst>
              <a:ext uri="{FF2B5EF4-FFF2-40B4-BE49-F238E27FC236}">
                <a16:creationId xmlns:a16="http://schemas.microsoft.com/office/drawing/2014/main" id="{84C982A2-0E3C-41C2-98F9-9FD27A7BD84B}"/>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40806218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asic Slide">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5443870" y="996905"/>
            <a:ext cx="5986130" cy="804648"/>
          </a:xfrm>
          <a:prstGeom prst="rect">
            <a:avLst/>
          </a:prstGeom>
        </p:spPr>
        <p:txBody>
          <a:bodyPr vert="horz" lIns="91440" tIns="45720" rIns="91440" bIns="45720" rtlCol="0" anchor="ctr">
            <a:normAutofit/>
          </a:bodyPr>
          <a:lstStyle>
            <a:lvl1pPr>
              <a:defRPr/>
            </a:lvl1pPr>
          </a:lstStyle>
          <a:p>
            <a:r>
              <a:rPr lang="en-US"/>
              <a:t>Click to edit Master</a:t>
            </a:r>
            <a:br>
              <a:rPr lang="en-US"/>
            </a:br>
            <a:r>
              <a:rPr lang="en-US"/>
              <a:t>title style</a:t>
            </a:r>
          </a:p>
        </p:txBody>
      </p:sp>
      <p:sp>
        <p:nvSpPr>
          <p:cNvPr id="5" name="Content Placeholder 4"/>
          <p:cNvSpPr>
            <a:spLocks noGrp="1"/>
          </p:cNvSpPr>
          <p:nvPr>
            <p:ph sz="quarter" idx="10"/>
          </p:nvPr>
        </p:nvSpPr>
        <p:spPr>
          <a:xfrm>
            <a:off x="5422605" y="2102617"/>
            <a:ext cx="6007395" cy="37878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1"/>
          </p:nvPr>
        </p:nvSpPr>
        <p:spPr>
          <a:xfrm>
            <a:off x="0" y="0"/>
            <a:ext cx="4657725" cy="6858000"/>
          </a:xfrm>
          <a:solidFill>
            <a:srgbClr val="F5E2DA"/>
          </a:solidFill>
        </p:spPr>
        <p:txBody>
          <a:bodyPr/>
          <a:lstStyle>
            <a:lvl1pPr>
              <a:defRPr>
                <a:solidFill>
                  <a:schemeClr val="tx2"/>
                </a:solidFill>
              </a:defRPr>
            </a:lvl1pPr>
          </a:lstStyle>
          <a:p>
            <a:endParaRPr lang="en-US"/>
          </a:p>
        </p:txBody>
      </p:sp>
      <p:sp>
        <p:nvSpPr>
          <p:cNvPr id="9" name="Slide Number Placeholder 1">
            <a:extLst>
              <a:ext uri="{FF2B5EF4-FFF2-40B4-BE49-F238E27FC236}">
                <a16:creationId xmlns:a16="http://schemas.microsoft.com/office/drawing/2014/main" id="{963A7FE1-6C4E-4838-AE13-1E9727D99BE4}"/>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37102044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ustom">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22CBA3-5B5E-4D58-87EF-26583449BE8F}"/>
              </a:ext>
            </a:extLst>
          </p:cNvPr>
          <p:cNvSpPr/>
          <p:nvPr userDrawn="1"/>
        </p:nvSpPr>
        <p:spPr>
          <a:xfrm>
            <a:off x="771069" y="0"/>
            <a:ext cx="2812145"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itle Placeholder 1"/>
          <p:cNvSpPr>
            <a:spLocks noGrp="1"/>
          </p:cNvSpPr>
          <p:nvPr>
            <p:ph type="title" hasCustomPrompt="1"/>
          </p:nvPr>
        </p:nvSpPr>
        <p:spPr>
          <a:xfrm>
            <a:off x="5310414" y="1932096"/>
            <a:ext cx="5593612" cy="1098369"/>
          </a:xfrm>
          <a:prstGeom prst="rect">
            <a:avLst/>
          </a:prstGeom>
        </p:spPr>
        <p:txBody>
          <a:bodyPr vert="horz" lIns="91440" tIns="45720" rIns="91440" bIns="45720" rtlCol="0" anchor="t">
            <a:normAutofit/>
          </a:bodyPr>
          <a:lstStyle>
            <a:lvl1pPr algn="l">
              <a:defRPr/>
            </a:lvl1pPr>
          </a:lstStyle>
          <a:p>
            <a:r>
              <a:rPr lang="en-US"/>
              <a:t>CLICK TO EDIT MASTER TITLE STYLE</a:t>
            </a:r>
          </a:p>
        </p:txBody>
      </p:sp>
      <p:sp>
        <p:nvSpPr>
          <p:cNvPr id="22" name="Text Placeholder 10"/>
          <p:cNvSpPr>
            <a:spLocks noGrp="1"/>
          </p:cNvSpPr>
          <p:nvPr>
            <p:ph type="body" sz="quarter" idx="14"/>
          </p:nvPr>
        </p:nvSpPr>
        <p:spPr>
          <a:xfrm>
            <a:off x="6803953" y="3463783"/>
            <a:ext cx="4626048" cy="2352225"/>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5"/>
          </p:nvPr>
        </p:nvSpPr>
        <p:spPr>
          <a:xfrm>
            <a:off x="783513" y="0"/>
            <a:ext cx="2084388" cy="3416300"/>
          </a:xfrm>
        </p:spPr>
        <p:txBody>
          <a:bodyPr/>
          <a:lstStyle/>
          <a:p>
            <a:r>
              <a:rPr lang="en-US"/>
              <a:t>Click icon to add picture</a:t>
            </a:r>
          </a:p>
        </p:txBody>
      </p:sp>
      <p:sp>
        <p:nvSpPr>
          <p:cNvPr id="8" name="Picture Placeholder 7"/>
          <p:cNvSpPr>
            <a:spLocks noGrp="1"/>
          </p:cNvSpPr>
          <p:nvPr>
            <p:ph type="pic" sz="quarter" idx="16"/>
          </p:nvPr>
        </p:nvSpPr>
        <p:spPr>
          <a:xfrm>
            <a:off x="2481793" y="1422400"/>
            <a:ext cx="2082800" cy="3403600"/>
          </a:xfrm>
        </p:spPr>
        <p:txBody>
          <a:bodyPr/>
          <a:lstStyle/>
          <a:p>
            <a:r>
              <a:rPr lang="en-US"/>
              <a:t>Click icon to add picture</a:t>
            </a:r>
          </a:p>
        </p:txBody>
      </p:sp>
      <p:sp>
        <p:nvSpPr>
          <p:cNvPr id="10" name="Picture Placeholder 9"/>
          <p:cNvSpPr>
            <a:spLocks noGrp="1"/>
          </p:cNvSpPr>
          <p:nvPr>
            <p:ph type="pic" sz="quarter" idx="17"/>
          </p:nvPr>
        </p:nvSpPr>
        <p:spPr>
          <a:xfrm>
            <a:off x="4252538" y="3429000"/>
            <a:ext cx="2082800" cy="3429000"/>
          </a:xfrm>
        </p:spPr>
        <p:txBody>
          <a:bodyPr/>
          <a:lstStyle/>
          <a:p>
            <a:r>
              <a:rPr lang="en-US"/>
              <a:t>Click icon to add picture</a:t>
            </a:r>
          </a:p>
        </p:txBody>
      </p:sp>
      <p:sp>
        <p:nvSpPr>
          <p:cNvPr id="13" name="Slide Number Placeholder 1">
            <a:extLst>
              <a:ext uri="{FF2B5EF4-FFF2-40B4-BE49-F238E27FC236}">
                <a16:creationId xmlns:a16="http://schemas.microsoft.com/office/drawing/2014/main" id="{35D96640-93EC-44BB-A4EE-EF62CB228B62}"/>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79618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C3D643-8B9C-4553-A6AD-E35529BE547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5"/>
          <p:cNvSpPr>
            <a:spLocks noGrp="1"/>
          </p:cNvSpPr>
          <p:nvPr>
            <p:ph type="body" sz="quarter" idx="23" hasCustomPrompt="1"/>
          </p:nvPr>
        </p:nvSpPr>
        <p:spPr>
          <a:xfrm>
            <a:off x="6596383" y="2522954"/>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8" name="Text Placeholder 15"/>
          <p:cNvSpPr>
            <a:spLocks noGrp="1"/>
          </p:cNvSpPr>
          <p:nvPr>
            <p:ph type="body" sz="quarter" idx="24" hasCustomPrompt="1"/>
          </p:nvPr>
        </p:nvSpPr>
        <p:spPr>
          <a:xfrm>
            <a:off x="6596383" y="3128432"/>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9" name="Text Placeholder 15"/>
          <p:cNvSpPr>
            <a:spLocks noGrp="1"/>
          </p:cNvSpPr>
          <p:nvPr>
            <p:ph type="body" sz="quarter" idx="25" hasCustomPrompt="1"/>
          </p:nvPr>
        </p:nvSpPr>
        <p:spPr>
          <a:xfrm>
            <a:off x="6596383" y="3733910"/>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20" name="Text Placeholder 15"/>
          <p:cNvSpPr>
            <a:spLocks noGrp="1"/>
          </p:cNvSpPr>
          <p:nvPr>
            <p:ph type="body" sz="quarter" idx="26" hasCustomPrompt="1"/>
          </p:nvPr>
        </p:nvSpPr>
        <p:spPr>
          <a:xfrm>
            <a:off x="6596383" y="4339388"/>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21" name="Text Placeholder 15"/>
          <p:cNvSpPr>
            <a:spLocks noGrp="1"/>
          </p:cNvSpPr>
          <p:nvPr>
            <p:ph type="body" sz="quarter" idx="27" hasCustomPrompt="1"/>
          </p:nvPr>
        </p:nvSpPr>
        <p:spPr>
          <a:xfrm>
            <a:off x="6596383" y="4944865"/>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6" name="Text Placeholder 48"/>
          <p:cNvSpPr>
            <a:spLocks noGrp="1"/>
          </p:cNvSpPr>
          <p:nvPr>
            <p:ph type="body" sz="quarter" idx="17" hasCustomPrompt="1"/>
          </p:nvPr>
        </p:nvSpPr>
        <p:spPr>
          <a:xfrm>
            <a:off x="6019336" y="1265939"/>
            <a:ext cx="4402290" cy="826893"/>
          </a:xfrm>
        </p:spPr>
        <p:txBody>
          <a:bodyPr anchor="ctr">
            <a:spAutoFit/>
          </a:bodyPr>
          <a:lstStyle>
            <a:lvl1pPr marL="0" indent="0" algn="l">
              <a:buNone/>
              <a:defRPr lang="en-US" sz="4400" b="0" kern="1200" dirty="0">
                <a:solidFill>
                  <a:schemeClr val="accent1"/>
                </a:solidFill>
                <a:latin typeface="+mj-lt"/>
                <a:ea typeface="+mn-ea"/>
                <a:cs typeface="+mn-cs"/>
              </a:defRPr>
            </a:lvl1pPr>
          </a:lstStyle>
          <a:p>
            <a:pPr lvl="0"/>
            <a:r>
              <a:rPr lang="en-CA"/>
              <a:t>Summary</a:t>
            </a:r>
            <a:endParaRPr lang="en-US"/>
          </a:p>
        </p:txBody>
      </p:sp>
      <p:sp>
        <p:nvSpPr>
          <p:cNvPr id="23" name="Text Placeholder 22"/>
          <p:cNvSpPr>
            <a:spLocks noGrp="1"/>
          </p:cNvSpPr>
          <p:nvPr>
            <p:ph type="body" sz="quarter" idx="28" hasCustomPrompt="1"/>
          </p:nvPr>
        </p:nvSpPr>
        <p:spPr>
          <a:xfrm>
            <a:off x="6019336" y="2366815"/>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1</a:t>
            </a:r>
          </a:p>
        </p:txBody>
      </p:sp>
      <p:sp>
        <p:nvSpPr>
          <p:cNvPr id="24" name="Text Placeholder 22"/>
          <p:cNvSpPr>
            <a:spLocks noGrp="1"/>
          </p:cNvSpPr>
          <p:nvPr>
            <p:ph type="body" sz="quarter" idx="29" hasCustomPrompt="1"/>
          </p:nvPr>
        </p:nvSpPr>
        <p:spPr>
          <a:xfrm>
            <a:off x="6019336" y="29640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2</a:t>
            </a:r>
          </a:p>
        </p:txBody>
      </p:sp>
      <p:sp>
        <p:nvSpPr>
          <p:cNvPr id="25" name="Text Placeholder 22"/>
          <p:cNvSpPr>
            <a:spLocks noGrp="1"/>
          </p:cNvSpPr>
          <p:nvPr>
            <p:ph type="body" sz="quarter" idx="30" hasCustomPrompt="1"/>
          </p:nvPr>
        </p:nvSpPr>
        <p:spPr>
          <a:xfrm>
            <a:off x="6019336" y="359330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3</a:t>
            </a:r>
          </a:p>
        </p:txBody>
      </p:sp>
      <p:sp>
        <p:nvSpPr>
          <p:cNvPr id="26" name="Text Placeholder 22"/>
          <p:cNvSpPr>
            <a:spLocks noGrp="1"/>
          </p:cNvSpPr>
          <p:nvPr>
            <p:ph type="body" sz="quarter" idx="31" hasCustomPrompt="1"/>
          </p:nvPr>
        </p:nvSpPr>
        <p:spPr>
          <a:xfrm>
            <a:off x="6019336" y="416971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4</a:t>
            </a:r>
          </a:p>
        </p:txBody>
      </p:sp>
      <p:sp>
        <p:nvSpPr>
          <p:cNvPr id="27" name="Text Placeholder 22"/>
          <p:cNvSpPr>
            <a:spLocks noGrp="1"/>
          </p:cNvSpPr>
          <p:nvPr>
            <p:ph type="body" sz="quarter" idx="32" hasCustomPrompt="1"/>
          </p:nvPr>
        </p:nvSpPr>
        <p:spPr>
          <a:xfrm>
            <a:off x="6019336" y="48066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5</a:t>
            </a:r>
          </a:p>
        </p:txBody>
      </p:sp>
      <p:grpSp>
        <p:nvGrpSpPr>
          <p:cNvPr id="9" name="Group 8">
            <a:extLst>
              <a:ext uri="{FF2B5EF4-FFF2-40B4-BE49-F238E27FC236}">
                <a16:creationId xmlns:a16="http://schemas.microsoft.com/office/drawing/2014/main" id="{A2A41A25-2509-4CC0-8800-9439AEB06C82}"/>
              </a:ext>
            </a:extLst>
          </p:cNvPr>
          <p:cNvGrpSpPr/>
          <p:nvPr userDrawn="1"/>
        </p:nvGrpSpPr>
        <p:grpSpPr>
          <a:xfrm rot="20329473">
            <a:off x="661313" y="716677"/>
            <a:ext cx="3657327" cy="4823508"/>
            <a:chOff x="1672252" y="1523902"/>
            <a:chExt cx="2833246" cy="3736660"/>
          </a:xfrm>
        </p:grpSpPr>
        <p:sp>
          <p:nvSpPr>
            <p:cNvPr id="4" name="Oval 3">
              <a:extLst>
                <a:ext uri="{FF2B5EF4-FFF2-40B4-BE49-F238E27FC236}">
                  <a16:creationId xmlns:a16="http://schemas.microsoft.com/office/drawing/2014/main" id="{EF481736-D9BE-47DE-B1BD-CE5D9ACF6D76}"/>
                </a:ext>
              </a:extLst>
            </p:cNvPr>
            <p:cNvSpPr/>
            <p:nvPr userDrawn="1"/>
          </p:nvSpPr>
          <p:spPr>
            <a:xfrm>
              <a:off x="1770374" y="1523902"/>
              <a:ext cx="1821194" cy="182119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83CFC3C-FD1B-476F-BF6A-DCD83FCB604F}"/>
                </a:ext>
              </a:extLst>
            </p:cNvPr>
            <p:cNvSpPr/>
            <p:nvPr userDrawn="1"/>
          </p:nvSpPr>
          <p:spPr>
            <a:xfrm>
              <a:off x="1928673" y="1726989"/>
              <a:ext cx="1770042" cy="177004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FE38570-50CC-44AF-A43F-4B42CAB8349F}"/>
                </a:ext>
              </a:extLst>
            </p:cNvPr>
            <p:cNvSpPr/>
            <p:nvPr userDrawn="1"/>
          </p:nvSpPr>
          <p:spPr>
            <a:xfrm>
              <a:off x="1672252" y="2427316"/>
              <a:ext cx="2833246" cy="283324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0C221F-1646-4765-989B-12230D358DA2}"/>
                </a:ext>
              </a:extLst>
            </p:cNvPr>
            <p:cNvSpPr/>
            <p:nvPr userDrawn="1"/>
          </p:nvSpPr>
          <p:spPr>
            <a:xfrm>
              <a:off x="2119745" y="4260508"/>
              <a:ext cx="311493" cy="3114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8B4514F-79E6-4CB6-90DA-A2BAB4F61241}"/>
                </a:ext>
              </a:extLst>
            </p:cNvPr>
            <p:cNvSpPr/>
            <p:nvPr userDrawn="1"/>
          </p:nvSpPr>
          <p:spPr>
            <a:xfrm>
              <a:off x="3955136" y="2203558"/>
              <a:ext cx="140832" cy="1408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03C6F7FE-065B-4A03-86A3-A3D7DC8B49EE}"/>
              </a:ext>
            </a:extLst>
          </p:cNvPr>
          <p:cNvSpPr>
            <a:spLocks noGrp="1"/>
          </p:cNvSpPr>
          <p:nvPr>
            <p:ph type="pic" sz="quarter" idx="33"/>
          </p:nvPr>
        </p:nvSpPr>
        <p:spPr>
          <a:xfrm>
            <a:off x="1138130" y="1862262"/>
            <a:ext cx="4157529" cy="4156124"/>
          </a:xfrm>
          <a:prstGeom prst="ellipse">
            <a:avLst/>
          </a:prstGeom>
        </p:spPr>
        <p:txBody>
          <a:bodyPr/>
          <a:lstStyle/>
          <a:p>
            <a:endParaRPr lang="en-US"/>
          </a:p>
        </p:txBody>
      </p:sp>
    </p:spTree>
    <p:extLst>
      <p:ext uri="{BB962C8B-B14F-4D97-AF65-F5344CB8AC3E}">
        <p14:creationId xmlns:p14="http://schemas.microsoft.com/office/powerpoint/2010/main" val="26567467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ontent page">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BD71AB8-8B0B-4E2F-8BAB-D149A822EF76}"/>
              </a:ext>
            </a:extLst>
          </p:cNvPr>
          <p:cNvSpPr/>
          <p:nvPr userDrawn="1"/>
        </p:nvSpPr>
        <p:spPr>
          <a:xfrm>
            <a:off x="6786777" y="1009936"/>
            <a:ext cx="5160852" cy="4749420"/>
          </a:xfrm>
          <a:prstGeom prst="roundRect">
            <a:avLst>
              <a:gd name="adj" fmla="val 28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itle Placeholder 1"/>
          <p:cNvSpPr>
            <a:spLocks noGrp="1"/>
          </p:cNvSpPr>
          <p:nvPr>
            <p:ph type="title" hasCustomPrompt="1"/>
          </p:nvPr>
        </p:nvSpPr>
        <p:spPr>
          <a:xfrm>
            <a:off x="7200765" y="1225435"/>
            <a:ext cx="4351283" cy="1699922"/>
          </a:xfrm>
          <a:prstGeom prst="rect">
            <a:avLst/>
          </a:prstGeom>
        </p:spPr>
        <p:txBody>
          <a:bodyPr vert="horz" lIns="91440" tIns="45720" rIns="91440" bIns="45720" rtlCol="0" anchor="t">
            <a:normAutofit/>
          </a:bodyPr>
          <a:lstStyle>
            <a:lvl1pPr>
              <a:defRPr>
                <a:solidFill>
                  <a:schemeClr val="bg1"/>
                </a:solidFill>
              </a:defRPr>
            </a:lvl1pPr>
          </a:lstStyle>
          <a:p>
            <a:r>
              <a:rPr lang="en-US"/>
              <a:t>CLICK TO EDIT MASTER TITLE STYLE</a:t>
            </a:r>
          </a:p>
        </p:txBody>
      </p:sp>
      <p:sp>
        <p:nvSpPr>
          <p:cNvPr id="13" name="Text Placeholder 10"/>
          <p:cNvSpPr>
            <a:spLocks noGrp="1"/>
          </p:cNvSpPr>
          <p:nvPr>
            <p:ph type="body" sz="quarter" idx="15"/>
          </p:nvPr>
        </p:nvSpPr>
        <p:spPr>
          <a:xfrm>
            <a:off x="7200766" y="3034564"/>
            <a:ext cx="4351283" cy="2451836"/>
          </a:xfrm>
        </p:spPr>
        <p:txBody>
          <a:bodyPr/>
          <a:lstStyle>
            <a:lvl1pPr marL="0" indent="0" algn="l">
              <a:buFontTx/>
              <a:buNone/>
              <a:defRPr>
                <a:solidFill>
                  <a:schemeClr val="bg1"/>
                </a:solidFill>
              </a:defRPr>
            </a:lvl1pPr>
            <a:lvl2pPr marL="457200" indent="0" algn="l">
              <a:buFontTx/>
              <a:buNone/>
              <a:defRPr>
                <a:solidFill>
                  <a:schemeClr val="bg1"/>
                </a:solidFill>
              </a:defRPr>
            </a:lvl2pPr>
            <a:lvl3pPr marL="914400" indent="0" algn="l">
              <a:buFontTx/>
              <a:buNone/>
              <a:defRPr>
                <a:solidFill>
                  <a:schemeClr val="bg1"/>
                </a:solidFill>
              </a:defRPr>
            </a:lvl3pPr>
            <a:lvl4pPr marL="1371600" indent="0" algn="l">
              <a:buFontTx/>
              <a:buNone/>
              <a:defRPr>
                <a:solidFill>
                  <a:schemeClr val="bg1"/>
                </a:solidFill>
              </a:defRPr>
            </a:lvl4pPr>
            <a:lvl5pPr marL="1828800" indent="0" algn="l">
              <a:buFontTx/>
              <a:buNone/>
              <a:defRPr>
                <a:solidFill>
                  <a:schemeClr val="bg1"/>
                </a:solidFill>
              </a:defRPr>
            </a:lvl5pPr>
          </a:lstStyle>
          <a:p>
            <a:pPr lvl="0"/>
            <a:r>
              <a:rPr lang="en-US"/>
              <a:t>Edit Master text styles</a:t>
            </a:r>
          </a:p>
        </p:txBody>
      </p:sp>
      <p:sp>
        <p:nvSpPr>
          <p:cNvPr id="4" name="Picture Placeholder 3"/>
          <p:cNvSpPr>
            <a:spLocks noGrp="1"/>
          </p:cNvSpPr>
          <p:nvPr>
            <p:ph type="pic" sz="quarter" idx="16"/>
          </p:nvPr>
        </p:nvSpPr>
        <p:spPr>
          <a:xfrm>
            <a:off x="452438" y="1009936"/>
            <a:ext cx="6072187" cy="2731635"/>
          </a:xfrm>
        </p:spPr>
        <p:txBody>
          <a:bodyPr/>
          <a:lstStyle/>
          <a:p>
            <a:r>
              <a:rPr lang="en-US"/>
              <a:t>Click icon to add picture</a:t>
            </a:r>
          </a:p>
        </p:txBody>
      </p:sp>
      <p:sp>
        <p:nvSpPr>
          <p:cNvPr id="6" name="Picture Placeholder 5"/>
          <p:cNvSpPr>
            <a:spLocks noGrp="1"/>
          </p:cNvSpPr>
          <p:nvPr>
            <p:ph type="pic" sz="quarter" idx="17"/>
          </p:nvPr>
        </p:nvSpPr>
        <p:spPr>
          <a:xfrm>
            <a:off x="415009" y="3954465"/>
            <a:ext cx="1898650" cy="1804892"/>
          </a:xfrm>
        </p:spPr>
        <p:txBody>
          <a:bodyPr/>
          <a:lstStyle/>
          <a:p>
            <a:r>
              <a:rPr lang="en-US"/>
              <a:t>Click icon to add picture</a:t>
            </a:r>
          </a:p>
        </p:txBody>
      </p:sp>
      <p:sp>
        <p:nvSpPr>
          <p:cNvPr id="23" name="Picture Placeholder 22"/>
          <p:cNvSpPr>
            <a:spLocks noGrp="1"/>
          </p:cNvSpPr>
          <p:nvPr>
            <p:ph type="pic" sz="quarter" idx="18"/>
          </p:nvPr>
        </p:nvSpPr>
        <p:spPr>
          <a:xfrm>
            <a:off x="2506497" y="3954465"/>
            <a:ext cx="1900261" cy="1804892"/>
          </a:xfrm>
        </p:spPr>
        <p:txBody>
          <a:bodyPr/>
          <a:lstStyle/>
          <a:p>
            <a:r>
              <a:rPr lang="en-US"/>
              <a:t>Click icon to add picture</a:t>
            </a:r>
          </a:p>
        </p:txBody>
      </p:sp>
      <p:sp>
        <p:nvSpPr>
          <p:cNvPr id="25" name="Picture Placeholder 24"/>
          <p:cNvSpPr>
            <a:spLocks noGrp="1"/>
          </p:cNvSpPr>
          <p:nvPr>
            <p:ph type="pic" sz="quarter" idx="19"/>
          </p:nvPr>
        </p:nvSpPr>
        <p:spPr>
          <a:xfrm>
            <a:off x="4624387" y="3954465"/>
            <a:ext cx="1900238" cy="1804892"/>
          </a:xfrm>
        </p:spPr>
        <p:txBody>
          <a:bodyPr/>
          <a:lstStyle/>
          <a:p>
            <a:r>
              <a:rPr lang="en-US"/>
              <a:t>Click icon to add picture</a:t>
            </a:r>
          </a:p>
        </p:txBody>
      </p:sp>
      <p:sp>
        <p:nvSpPr>
          <p:cNvPr id="15" name="Slide Number Placeholder 1">
            <a:extLst>
              <a:ext uri="{FF2B5EF4-FFF2-40B4-BE49-F238E27FC236}">
                <a16:creationId xmlns:a16="http://schemas.microsoft.com/office/drawing/2014/main" id="{B31537A8-2D78-4215-8971-8BEBFFD3E0EE}"/>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50004050"/>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Screen Device">
    <p:spTree>
      <p:nvGrpSpPr>
        <p:cNvPr id="1" name=""/>
        <p:cNvGrpSpPr/>
        <p:nvPr/>
      </p:nvGrpSpPr>
      <p:grpSpPr>
        <a:xfrm>
          <a:off x="0" y="0"/>
          <a:ext cx="0" cy="0"/>
          <a:chOff x="0" y="0"/>
          <a:chExt cx="0" cy="0"/>
        </a:xfrm>
      </p:grpSpPr>
      <p:sp>
        <p:nvSpPr>
          <p:cNvPr id="2" name="Oval 1"/>
          <p:cNvSpPr/>
          <p:nvPr userDrawn="1"/>
        </p:nvSpPr>
        <p:spPr>
          <a:xfrm>
            <a:off x="2030701" y="240349"/>
            <a:ext cx="3487479" cy="3487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Phone6_mockup_front_white.png"/>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366587" y="900739"/>
            <a:ext cx="3519614" cy="5505322"/>
          </a:xfrm>
          <a:prstGeom prst="rect">
            <a:avLst/>
          </a:prstGeom>
        </p:spPr>
      </p:pic>
      <p:sp>
        <p:nvSpPr>
          <p:cNvPr id="18" name="Text Placeholder 10"/>
          <p:cNvSpPr>
            <a:spLocks noGrp="1"/>
          </p:cNvSpPr>
          <p:nvPr>
            <p:ph type="body" sz="quarter" idx="13"/>
          </p:nvPr>
        </p:nvSpPr>
        <p:spPr>
          <a:xfrm>
            <a:off x="4547847" y="3147238"/>
            <a:ext cx="6361157" cy="27750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p:cNvSpPr>
            <a:spLocks noGrp="1"/>
          </p:cNvSpPr>
          <p:nvPr>
            <p:ph type="title" hasCustomPrompt="1"/>
          </p:nvPr>
        </p:nvSpPr>
        <p:spPr>
          <a:xfrm>
            <a:off x="4547847" y="1275415"/>
            <a:ext cx="4670581" cy="1098369"/>
          </a:xfrm>
          <a:prstGeom prst="rect">
            <a:avLst/>
          </a:prstGeom>
        </p:spPr>
        <p:txBody>
          <a:bodyPr vert="horz" lIns="91440" tIns="45720" rIns="91440" bIns="45720" rtlCol="0" anchor="t">
            <a:normAutofit/>
          </a:bodyPr>
          <a:lstStyle/>
          <a:p>
            <a:r>
              <a:rPr lang="en-US"/>
              <a:t>CLICK TO EDIT MASTER TITLE STYLE</a:t>
            </a:r>
          </a:p>
        </p:txBody>
      </p:sp>
      <p:sp>
        <p:nvSpPr>
          <p:cNvPr id="21" name="Text Placeholder 2"/>
          <p:cNvSpPr>
            <a:spLocks noGrp="1"/>
          </p:cNvSpPr>
          <p:nvPr>
            <p:ph type="body" sz="quarter" idx="14"/>
          </p:nvPr>
        </p:nvSpPr>
        <p:spPr>
          <a:xfrm>
            <a:off x="4548187" y="2443067"/>
            <a:ext cx="5924845" cy="456615"/>
          </a:xfrm>
        </p:spPr>
        <p:txBody>
          <a:bodyPr>
            <a:normAutofit/>
          </a:bodyPr>
          <a:lstStyle>
            <a:lvl1pPr marL="0" indent="0">
              <a:buNone/>
              <a:defRPr sz="2400">
                <a:solidFill>
                  <a:schemeClr val="accent3"/>
                </a:solidFill>
              </a:defRPr>
            </a:lvl1pPr>
          </a:lstStyle>
          <a:p>
            <a:pPr lvl="0"/>
            <a:r>
              <a:rPr lang="en-US"/>
              <a:t>Edit Master text styles</a:t>
            </a:r>
          </a:p>
        </p:txBody>
      </p:sp>
      <p:sp>
        <p:nvSpPr>
          <p:cNvPr id="3" name="Picture Placeholder 2"/>
          <p:cNvSpPr>
            <a:spLocks noGrp="1"/>
          </p:cNvSpPr>
          <p:nvPr>
            <p:ph type="pic" sz="quarter" idx="15"/>
          </p:nvPr>
        </p:nvSpPr>
        <p:spPr>
          <a:xfrm>
            <a:off x="1039478" y="1768177"/>
            <a:ext cx="2122340" cy="3747490"/>
          </a:xfrm>
        </p:spPr>
        <p:txBody>
          <a:bodyPr/>
          <a:lstStyle/>
          <a:p>
            <a:r>
              <a:rPr lang="en-US"/>
              <a:t>Click icon to add picture</a:t>
            </a:r>
          </a:p>
        </p:txBody>
      </p:sp>
      <p:sp>
        <p:nvSpPr>
          <p:cNvPr id="11" name="Slide Number Placeholder 1">
            <a:extLst>
              <a:ext uri="{FF2B5EF4-FFF2-40B4-BE49-F238E27FC236}">
                <a16:creationId xmlns:a16="http://schemas.microsoft.com/office/drawing/2014/main" id="{C7DB8F6E-192E-43B7-890B-A5703657CC3A}"/>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090843536"/>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Screen Device">
    <p:spTree>
      <p:nvGrpSpPr>
        <p:cNvPr id="1" name=""/>
        <p:cNvGrpSpPr/>
        <p:nvPr/>
      </p:nvGrpSpPr>
      <p:grpSpPr>
        <a:xfrm>
          <a:off x="0" y="0"/>
          <a:ext cx="0" cy="0"/>
          <a:chOff x="0" y="0"/>
          <a:chExt cx="0" cy="0"/>
        </a:xfrm>
      </p:grpSpPr>
      <p:sp>
        <p:nvSpPr>
          <p:cNvPr id="6" name="Oval 5"/>
          <p:cNvSpPr/>
          <p:nvPr userDrawn="1"/>
        </p:nvSpPr>
        <p:spPr>
          <a:xfrm>
            <a:off x="3613841" y="409433"/>
            <a:ext cx="3487479" cy="3487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192C53B-6B78-4785-B1FF-06EA4763B7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3220" y="1219264"/>
            <a:ext cx="7433413" cy="510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10"/>
          <p:cNvSpPr>
            <a:spLocks noGrp="1"/>
          </p:cNvSpPr>
          <p:nvPr>
            <p:ph type="body" sz="quarter" idx="13"/>
          </p:nvPr>
        </p:nvSpPr>
        <p:spPr>
          <a:xfrm>
            <a:off x="6460193" y="2668772"/>
            <a:ext cx="4969807" cy="31273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Placeholder 1"/>
          <p:cNvSpPr>
            <a:spLocks noGrp="1"/>
          </p:cNvSpPr>
          <p:nvPr>
            <p:ph type="title" hasCustomPrompt="1"/>
          </p:nvPr>
        </p:nvSpPr>
        <p:spPr>
          <a:xfrm>
            <a:off x="6460193" y="822740"/>
            <a:ext cx="4969807" cy="1637771"/>
          </a:xfrm>
          <a:prstGeom prst="rect">
            <a:avLst/>
          </a:prstGeom>
        </p:spPr>
        <p:txBody>
          <a:bodyPr vert="horz" lIns="91440" tIns="45720" rIns="91440" bIns="45720" rtlCol="0" anchor="t">
            <a:normAutofit/>
          </a:bodyPr>
          <a:lstStyle/>
          <a:p>
            <a:r>
              <a:rPr lang="en-US"/>
              <a:t>CLICK TO EDIT MASTER TITLE STYLE</a:t>
            </a:r>
          </a:p>
        </p:txBody>
      </p:sp>
      <p:sp>
        <p:nvSpPr>
          <p:cNvPr id="4" name="Picture Placeholder 3"/>
          <p:cNvSpPr>
            <a:spLocks noGrp="1"/>
          </p:cNvSpPr>
          <p:nvPr>
            <p:ph type="pic" sz="quarter" idx="14"/>
          </p:nvPr>
        </p:nvSpPr>
        <p:spPr>
          <a:xfrm>
            <a:off x="-142875" y="1787525"/>
            <a:ext cx="5746750" cy="2868613"/>
          </a:xfrm>
        </p:spPr>
        <p:txBody>
          <a:bodyPr/>
          <a:lstStyle/>
          <a:p>
            <a:r>
              <a:rPr lang="en-US"/>
              <a:t>Click icon to add picture</a:t>
            </a:r>
          </a:p>
        </p:txBody>
      </p:sp>
      <p:sp>
        <p:nvSpPr>
          <p:cNvPr id="9" name="Slide Number Placeholder 1">
            <a:extLst>
              <a:ext uri="{FF2B5EF4-FFF2-40B4-BE49-F238E27FC236}">
                <a16:creationId xmlns:a16="http://schemas.microsoft.com/office/drawing/2014/main" id="{BDC5509B-94D1-4373-ACFA-0C0F891500E5}"/>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799891804"/>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64" y="0"/>
            <a:ext cx="6050088"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 name="Gruppieren">
            <a:extLst>
              <a:ext uri="{FF2B5EF4-FFF2-40B4-BE49-F238E27FC236}">
                <a16:creationId xmlns:a16="http://schemas.microsoft.com/office/drawing/2014/main" id="{73DB2606-2BCC-EC47-9CE9-51E5AD96E3CC}"/>
              </a:ext>
            </a:extLst>
          </p:cNvPr>
          <p:cNvGrpSpPr/>
          <p:nvPr userDrawn="1"/>
        </p:nvGrpSpPr>
        <p:grpSpPr>
          <a:xfrm>
            <a:off x="4209227" y="841112"/>
            <a:ext cx="3690892" cy="5110403"/>
            <a:chOff x="0" y="0"/>
            <a:chExt cx="7725551" cy="10696786"/>
          </a:xfrm>
        </p:grpSpPr>
        <p:grpSp>
          <p:nvGrpSpPr>
            <p:cNvPr id="14" name="Gruppieren">
              <a:extLst>
                <a:ext uri="{FF2B5EF4-FFF2-40B4-BE49-F238E27FC236}">
                  <a16:creationId xmlns:a16="http://schemas.microsoft.com/office/drawing/2014/main" id="{641BC219-407D-5746-A586-987C8C60F650}"/>
                </a:ext>
              </a:extLst>
            </p:cNvPr>
            <p:cNvGrpSpPr/>
            <p:nvPr/>
          </p:nvGrpSpPr>
          <p:grpSpPr>
            <a:xfrm rot="5400000" flipH="1">
              <a:off x="7495143" y="1558719"/>
              <a:ext cx="419101" cy="41717"/>
              <a:chOff x="0" y="0"/>
              <a:chExt cx="419100" cy="41716"/>
            </a:xfrm>
          </p:grpSpPr>
          <p:sp>
            <p:nvSpPr>
              <p:cNvPr id="39" name="Form">
                <a:extLst>
                  <a:ext uri="{FF2B5EF4-FFF2-40B4-BE49-F238E27FC236}">
                    <a16:creationId xmlns:a16="http://schemas.microsoft.com/office/drawing/2014/main" id="{F3012B2C-DA67-8848-A4E7-5CEC8B6F1AC6}"/>
                  </a:ext>
                </a:extLst>
              </p:cNvPr>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0" name="Form">
                <a:extLst>
                  <a:ext uri="{FF2B5EF4-FFF2-40B4-BE49-F238E27FC236}">
                    <a16:creationId xmlns:a16="http://schemas.microsoft.com/office/drawing/2014/main" id="{9FED705F-A731-B545-ABEB-475300E17670}"/>
                  </a:ext>
                </a:extLst>
              </p:cNvPr>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1" name="Form">
                <a:extLst>
                  <a:ext uri="{FF2B5EF4-FFF2-40B4-BE49-F238E27FC236}">
                    <a16:creationId xmlns:a16="http://schemas.microsoft.com/office/drawing/2014/main" id="{E4756F2C-3F97-4D4C-86FA-3AEA4F338C73}"/>
                  </a:ext>
                </a:extLst>
              </p:cNvPr>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42" name="Form">
                <a:extLst>
                  <a:ext uri="{FF2B5EF4-FFF2-40B4-BE49-F238E27FC236}">
                    <a16:creationId xmlns:a16="http://schemas.microsoft.com/office/drawing/2014/main" id="{E99699B6-59D4-8741-AF86-04D7662E2323}"/>
                  </a:ext>
                </a:extLst>
              </p:cNvPr>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3" name="Form">
                <a:extLst>
                  <a:ext uri="{FF2B5EF4-FFF2-40B4-BE49-F238E27FC236}">
                    <a16:creationId xmlns:a16="http://schemas.microsoft.com/office/drawing/2014/main" id="{4A38D13F-6033-C747-B77C-403ADC4814A0}"/>
                  </a:ext>
                </a:extLst>
              </p:cNvPr>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44" name="Form">
                <a:extLst>
                  <a:ext uri="{FF2B5EF4-FFF2-40B4-BE49-F238E27FC236}">
                    <a16:creationId xmlns:a16="http://schemas.microsoft.com/office/drawing/2014/main" id="{D1E78C86-EBAD-2F47-9E08-00E218DE2E9E}"/>
                  </a:ext>
                </a:extLst>
              </p:cNvPr>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18" name="Gruppieren">
              <a:extLst>
                <a:ext uri="{FF2B5EF4-FFF2-40B4-BE49-F238E27FC236}">
                  <a16:creationId xmlns:a16="http://schemas.microsoft.com/office/drawing/2014/main" id="{C7E78F49-86B4-744C-8129-0F51823F980B}"/>
                </a:ext>
              </a:extLst>
            </p:cNvPr>
            <p:cNvGrpSpPr/>
            <p:nvPr/>
          </p:nvGrpSpPr>
          <p:grpSpPr>
            <a:xfrm rot="5400000" flipH="1">
              <a:off x="7491462" y="1038019"/>
              <a:ext cx="419101" cy="41717"/>
              <a:chOff x="0" y="0"/>
              <a:chExt cx="419100" cy="41716"/>
            </a:xfrm>
          </p:grpSpPr>
          <p:sp>
            <p:nvSpPr>
              <p:cNvPr id="33" name="Form">
                <a:extLst>
                  <a:ext uri="{FF2B5EF4-FFF2-40B4-BE49-F238E27FC236}">
                    <a16:creationId xmlns:a16="http://schemas.microsoft.com/office/drawing/2014/main" id="{B9C7476D-328B-FA47-8277-7828D186CD4A}"/>
                  </a:ext>
                </a:extLst>
              </p:cNvPr>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4" name="Form">
                <a:extLst>
                  <a:ext uri="{FF2B5EF4-FFF2-40B4-BE49-F238E27FC236}">
                    <a16:creationId xmlns:a16="http://schemas.microsoft.com/office/drawing/2014/main" id="{5F83E333-4ED8-D24D-A5DA-63BBA170B1FF}"/>
                  </a:ext>
                </a:extLst>
              </p:cNvPr>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5" name="Form">
                <a:extLst>
                  <a:ext uri="{FF2B5EF4-FFF2-40B4-BE49-F238E27FC236}">
                    <a16:creationId xmlns:a16="http://schemas.microsoft.com/office/drawing/2014/main" id="{D560ABDE-559C-3047-A2DF-A6F048047C9B}"/>
                  </a:ext>
                </a:extLst>
              </p:cNvPr>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36" name="Form">
                <a:extLst>
                  <a:ext uri="{FF2B5EF4-FFF2-40B4-BE49-F238E27FC236}">
                    <a16:creationId xmlns:a16="http://schemas.microsoft.com/office/drawing/2014/main" id="{E2C8734F-8318-B642-A367-C8A1EC9CEB04}"/>
                  </a:ext>
                </a:extLst>
              </p:cNvPr>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7" name="Form">
                <a:extLst>
                  <a:ext uri="{FF2B5EF4-FFF2-40B4-BE49-F238E27FC236}">
                    <a16:creationId xmlns:a16="http://schemas.microsoft.com/office/drawing/2014/main" id="{81EB6D8D-02E4-644C-A1DD-0FD6BE35247C}"/>
                  </a:ext>
                </a:extLst>
              </p:cNvPr>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8" name="Form">
                <a:extLst>
                  <a:ext uri="{FF2B5EF4-FFF2-40B4-BE49-F238E27FC236}">
                    <a16:creationId xmlns:a16="http://schemas.microsoft.com/office/drawing/2014/main" id="{C8FB221A-51D4-774F-A0BF-584F3AE11559}"/>
                  </a:ext>
                </a:extLst>
              </p:cNvPr>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19" name="Gruppieren">
              <a:extLst>
                <a:ext uri="{FF2B5EF4-FFF2-40B4-BE49-F238E27FC236}">
                  <a16:creationId xmlns:a16="http://schemas.microsoft.com/office/drawing/2014/main" id="{C9F1EC95-A1FB-A240-9113-D8EF751B6E75}"/>
                </a:ext>
              </a:extLst>
            </p:cNvPr>
            <p:cNvGrpSpPr/>
            <p:nvPr/>
          </p:nvGrpSpPr>
          <p:grpSpPr>
            <a:xfrm>
              <a:off x="6584569" y="-1"/>
              <a:ext cx="508001" cy="41718"/>
              <a:chOff x="0" y="0"/>
              <a:chExt cx="508000" cy="41716"/>
            </a:xfrm>
          </p:grpSpPr>
          <p:sp>
            <p:nvSpPr>
              <p:cNvPr id="27" name="Form">
                <a:extLst>
                  <a:ext uri="{FF2B5EF4-FFF2-40B4-BE49-F238E27FC236}">
                    <a16:creationId xmlns:a16="http://schemas.microsoft.com/office/drawing/2014/main" id="{F4F883F3-2950-8540-9431-54365B1FFF24}"/>
                  </a:ext>
                </a:extLst>
              </p:cNvPr>
              <p:cNvSpPr/>
              <p:nvPr/>
            </p:nvSpPr>
            <p:spPr>
              <a:xfrm rot="16200000">
                <a:off x="234426" y="-233170"/>
                <a:ext cx="39135" cy="50547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28" name="Form">
                <a:extLst>
                  <a:ext uri="{FF2B5EF4-FFF2-40B4-BE49-F238E27FC236}">
                    <a16:creationId xmlns:a16="http://schemas.microsoft.com/office/drawing/2014/main" id="{DCD2750D-B415-DD43-9FCA-73D855773560}"/>
                  </a:ext>
                </a:extLst>
              </p:cNvPr>
              <p:cNvSpPr/>
              <p:nvPr/>
            </p:nvSpPr>
            <p:spPr>
              <a:xfrm rot="16200000">
                <a:off x="233163" y="-233121"/>
                <a:ext cx="41674" cy="5080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29" name="Form">
                <a:extLst>
                  <a:ext uri="{FF2B5EF4-FFF2-40B4-BE49-F238E27FC236}">
                    <a16:creationId xmlns:a16="http://schemas.microsoft.com/office/drawing/2014/main" id="{B75132DD-7F77-FA41-BFCA-8D6FC660AA81}"/>
                  </a:ext>
                </a:extLst>
              </p:cNvPr>
              <p:cNvSpPr/>
              <p:nvPr/>
            </p:nvSpPr>
            <p:spPr>
              <a:xfrm rot="16200000">
                <a:off x="233124" y="-229653"/>
                <a:ext cx="41717" cy="50102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191919"/>
                    </a:solidFill>
                    <a:latin typeface="Arial"/>
                    <a:ea typeface="Arial"/>
                    <a:cs typeface="Arial"/>
                    <a:sym typeface="Arial"/>
                  </a:defRPr>
                </a:pPr>
                <a:endParaRPr/>
              </a:p>
            </p:txBody>
          </p:sp>
          <p:sp>
            <p:nvSpPr>
              <p:cNvPr id="30" name="Form">
                <a:extLst>
                  <a:ext uri="{FF2B5EF4-FFF2-40B4-BE49-F238E27FC236}">
                    <a16:creationId xmlns:a16="http://schemas.microsoft.com/office/drawing/2014/main" id="{75205E53-F210-7D46-90B8-7FA4596A97F2}"/>
                  </a:ext>
                </a:extLst>
              </p:cNvPr>
              <p:cNvSpPr/>
              <p:nvPr/>
            </p:nvSpPr>
            <p:spPr>
              <a:xfrm rot="16200000">
                <a:off x="233141" y="-224631"/>
                <a:ext cx="41718" cy="490978"/>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1" name="Form">
                <a:extLst>
                  <a:ext uri="{FF2B5EF4-FFF2-40B4-BE49-F238E27FC236}">
                    <a16:creationId xmlns:a16="http://schemas.microsoft.com/office/drawing/2014/main" id="{16026F28-5167-7642-8E02-50F3D21A1181}"/>
                  </a:ext>
                </a:extLst>
              </p:cNvPr>
              <p:cNvSpPr/>
              <p:nvPr/>
            </p:nvSpPr>
            <p:spPr>
              <a:xfrm rot="16200000">
                <a:off x="233141" y="-214520"/>
                <a:ext cx="41718" cy="4707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sp>
            <p:nvSpPr>
              <p:cNvPr id="32" name="Form">
                <a:extLst>
                  <a:ext uri="{FF2B5EF4-FFF2-40B4-BE49-F238E27FC236}">
                    <a16:creationId xmlns:a16="http://schemas.microsoft.com/office/drawing/2014/main" id="{227D9615-A9AE-C546-8BF1-94D50853D898}"/>
                  </a:ext>
                </a:extLst>
              </p:cNvPr>
              <p:cNvSpPr/>
              <p:nvPr/>
            </p:nvSpPr>
            <p:spPr>
              <a:xfrm rot="16200000">
                <a:off x="235703" y="-198917"/>
                <a:ext cx="36594" cy="44467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9262">
                  <a:lnSpc>
                    <a:spcPct val="93000"/>
                  </a:lnSpc>
                  <a:defRPr sz="1800" spc="0">
                    <a:solidFill>
                      <a:srgbClr val="000000"/>
                    </a:solidFill>
                    <a:latin typeface="Arial"/>
                    <a:ea typeface="Arial"/>
                    <a:cs typeface="Arial"/>
                    <a:sym typeface="Arial"/>
                  </a:defRPr>
                </a:pPr>
                <a:endParaRPr/>
              </a:p>
            </p:txBody>
          </p:sp>
        </p:grpSp>
        <p:grpSp>
          <p:nvGrpSpPr>
            <p:cNvPr id="21" name="Gruppieren">
              <a:extLst>
                <a:ext uri="{FF2B5EF4-FFF2-40B4-BE49-F238E27FC236}">
                  <a16:creationId xmlns:a16="http://schemas.microsoft.com/office/drawing/2014/main" id="{48BC937B-55BB-5843-BDFF-ED9A87871E60}"/>
                </a:ext>
              </a:extLst>
            </p:cNvPr>
            <p:cNvGrpSpPr/>
            <p:nvPr/>
          </p:nvGrpSpPr>
          <p:grpSpPr>
            <a:xfrm>
              <a:off x="0" y="8158"/>
              <a:ext cx="7706084" cy="10688629"/>
              <a:chOff x="0" y="0"/>
              <a:chExt cx="7706083" cy="10688628"/>
            </a:xfrm>
          </p:grpSpPr>
          <p:sp>
            <p:nvSpPr>
              <p:cNvPr id="22" name="Abgerundetes Rechteck">
                <a:extLst>
                  <a:ext uri="{FF2B5EF4-FFF2-40B4-BE49-F238E27FC236}">
                    <a16:creationId xmlns:a16="http://schemas.microsoft.com/office/drawing/2014/main" id="{5DAFDE7D-5BBF-0A4C-8323-9D2E8C530649}"/>
                  </a:ext>
                </a:extLst>
              </p:cNvPr>
              <p:cNvSpPr/>
              <p:nvPr/>
            </p:nvSpPr>
            <p:spPr>
              <a:xfrm>
                <a:off x="0" y="0"/>
                <a:ext cx="7706084" cy="10688629"/>
              </a:xfrm>
              <a:prstGeom prst="roundRect">
                <a:avLst>
                  <a:gd name="adj" fmla="val 7323"/>
                </a:avLst>
              </a:prstGeom>
              <a:solidFill>
                <a:srgbClr val="BDBCBD"/>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3" name="Abgerundetes Rechteck">
                <a:extLst>
                  <a:ext uri="{FF2B5EF4-FFF2-40B4-BE49-F238E27FC236}">
                    <a16:creationId xmlns:a16="http://schemas.microsoft.com/office/drawing/2014/main" id="{13A35491-3399-D043-B5E9-884B0E523FE2}"/>
                  </a:ext>
                </a:extLst>
              </p:cNvPr>
              <p:cNvSpPr/>
              <p:nvPr/>
            </p:nvSpPr>
            <p:spPr>
              <a:xfrm>
                <a:off x="12709" y="17627"/>
                <a:ext cx="7680666" cy="10653374"/>
              </a:xfrm>
              <a:prstGeom prst="roundRect">
                <a:avLst>
                  <a:gd name="adj" fmla="val 7323"/>
                </a:avLst>
              </a:prstGeom>
              <a:solidFill>
                <a:srgbClr val="DCDEE0"/>
              </a:solidFill>
              <a:ln w="12700" cap="flat">
                <a:noFill/>
                <a:miter lim="400000"/>
              </a:ln>
              <a:effectLst/>
            </p:spPr>
            <p:txBody>
              <a:bodyPr wrap="square" lIns="50800" tIns="50800" rIns="50800" bIns="50800" numCol="1" anchor="ctr">
                <a:noAutofit/>
              </a:bodyPr>
              <a:lstStyle/>
              <a:p>
                <a:pPr algn="ctr" defTabSz="584200">
                  <a:lnSpc>
                    <a:spcPct val="100000"/>
                  </a:lnSpc>
                  <a:defRPr sz="23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4" name="Abgerundetes Rechteck">
                <a:extLst>
                  <a:ext uri="{FF2B5EF4-FFF2-40B4-BE49-F238E27FC236}">
                    <a16:creationId xmlns:a16="http://schemas.microsoft.com/office/drawing/2014/main" id="{78DD9F2D-62CA-C24A-8D04-30251EA51D56}"/>
                  </a:ext>
                </a:extLst>
              </p:cNvPr>
              <p:cNvSpPr/>
              <p:nvPr/>
            </p:nvSpPr>
            <p:spPr>
              <a:xfrm>
                <a:off x="42363" y="40242"/>
                <a:ext cx="7621357" cy="10608145"/>
              </a:xfrm>
              <a:prstGeom prst="roundRect">
                <a:avLst>
                  <a:gd name="adj" fmla="val 6704"/>
                </a:avLst>
              </a:prstGeom>
              <a:solidFill>
                <a:srgbClr val="AAAAAA"/>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5" name="Abgerundetes Rechteck">
                <a:extLst>
                  <a:ext uri="{FF2B5EF4-FFF2-40B4-BE49-F238E27FC236}">
                    <a16:creationId xmlns:a16="http://schemas.microsoft.com/office/drawing/2014/main" id="{08B3A4FA-9B6A-F547-8093-95519078AD85}"/>
                  </a:ext>
                </a:extLst>
              </p:cNvPr>
              <p:cNvSpPr/>
              <p:nvPr/>
            </p:nvSpPr>
            <p:spPr>
              <a:xfrm>
                <a:off x="48717" y="42711"/>
                <a:ext cx="7608649" cy="10603206"/>
              </a:xfrm>
              <a:prstGeom prst="roundRect">
                <a:avLst>
                  <a:gd name="adj" fmla="val 6704"/>
                </a:avLst>
              </a:prstGeom>
              <a:solidFill>
                <a:srgbClr val="111111"/>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6" name="Abgerundetes Rechteck">
                <a:extLst>
                  <a:ext uri="{FF2B5EF4-FFF2-40B4-BE49-F238E27FC236}">
                    <a16:creationId xmlns:a16="http://schemas.microsoft.com/office/drawing/2014/main" id="{E04F9602-F4DB-AE4E-9179-7685BE58EB4D}"/>
                  </a:ext>
                </a:extLst>
              </p:cNvPr>
              <p:cNvSpPr/>
              <p:nvPr/>
            </p:nvSpPr>
            <p:spPr>
              <a:xfrm>
                <a:off x="386041" y="390969"/>
                <a:ext cx="6934003" cy="9906690"/>
              </a:xfrm>
              <a:prstGeom prst="roundRect">
                <a:avLst>
                  <a:gd name="adj" fmla="val 2237"/>
                </a:avLst>
              </a:prstGeom>
              <a:solidFill>
                <a:srgbClr val="261A1E"/>
              </a:solidFill>
              <a:ln w="12700" cap="flat">
                <a:noFill/>
                <a:miter lim="400000"/>
              </a:ln>
              <a:effectLst/>
            </p:spPr>
            <p:txBody>
              <a:bodyPr wrap="square" lIns="50800" tIns="50800" rIns="50800" bIns="50800" numCol="1" anchor="ctr">
                <a:noAutofit/>
              </a:bodyPr>
              <a:lstStyle/>
              <a:p>
                <a:pPr algn="ctr" defTabSz="584200">
                  <a:lnSpc>
                    <a:spcPct val="100000"/>
                  </a:lnSpc>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sp>
        <p:nvSpPr>
          <p:cNvPr id="46" name="Text Placeholder 10"/>
          <p:cNvSpPr>
            <a:spLocks noGrp="1"/>
          </p:cNvSpPr>
          <p:nvPr>
            <p:ph type="body" sz="quarter" idx="13"/>
          </p:nvPr>
        </p:nvSpPr>
        <p:spPr>
          <a:xfrm>
            <a:off x="8464852" y="865415"/>
            <a:ext cx="3135500" cy="506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itle Placeholder 1"/>
          <p:cNvSpPr>
            <a:spLocks noGrp="1"/>
          </p:cNvSpPr>
          <p:nvPr>
            <p:ph type="title" hasCustomPrompt="1"/>
          </p:nvPr>
        </p:nvSpPr>
        <p:spPr>
          <a:xfrm>
            <a:off x="529724" y="884322"/>
            <a:ext cx="3288043" cy="1422685"/>
          </a:xfrm>
          <a:prstGeom prst="rect">
            <a:avLst/>
          </a:prstGeom>
        </p:spPr>
        <p:txBody>
          <a:bodyPr vert="horz" lIns="91440" tIns="45720" rIns="91440" bIns="45720" rtlCol="0" anchor="t">
            <a:normAutofit/>
          </a:bodyPr>
          <a:lstStyle>
            <a:lvl1pPr>
              <a:defRPr>
                <a:solidFill>
                  <a:schemeClr val="tx2"/>
                </a:solidFill>
              </a:defRPr>
            </a:lvl1pPr>
          </a:lstStyle>
          <a:p>
            <a:r>
              <a:rPr lang="en-US"/>
              <a:t>CLICK TO EDIT MASTER TITLE STYLE</a:t>
            </a:r>
          </a:p>
        </p:txBody>
      </p:sp>
      <p:sp>
        <p:nvSpPr>
          <p:cNvPr id="3" name="Picture Placeholder 2"/>
          <p:cNvSpPr>
            <a:spLocks noGrp="1"/>
          </p:cNvSpPr>
          <p:nvPr>
            <p:ph type="pic" sz="quarter" idx="14"/>
          </p:nvPr>
        </p:nvSpPr>
        <p:spPr>
          <a:xfrm>
            <a:off x="4394434" y="1031875"/>
            <a:ext cx="3311525" cy="4732338"/>
          </a:xfrm>
          <a:solidFill>
            <a:schemeClr val="bg1"/>
          </a:solidFill>
        </p:spPr>
        <p:txBody>
          <a:bodyPr/>
          <a:lstStyle/>
          <a:p>
            <a:r>
              <a:rPr lang="en-US"/>
              <a:t>Click icon to add picture</a:t>
            </a:r>
          </a:p>
        </p:txBody>
      </p:sp>
      <p:sp>
        <p:nvSpPr>
          <p:cNvPr id="45" name="Text Placeholder 10"/>
          <p:cNvSpPr>
            <a:spLocks noGrp="1"/>
          </p:cNvSpPr>
          <p:nvPr>
            <p:ph type="body" sz="quarter" idx="15"/>
          </p:nvPr>
        </p:nvSpPr>
        <p:spPr>
          <a:xfrm>
            <a:off x="535503" y="2585033"/>
            <a:ext cx="3285870" cy="336648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Slide Number Placeholder 1">
            <a:extLst>
              <a:ext uri="{FF2B5EF4-FFF2-40B4-BE49-F238E27FC236}">
                <a16:creationId xmlns:a16="http://schemas.microsoft.com/office/drawing/2014/main" id="{A77D3B56-59EF-43C4-9810-0469BC0990E5}"/>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205218680"/>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Screen Devic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0462437" y="0"/>
            <a:ext cx="17295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ext Placeholder 10"/>
          <p:cNvSpPr>
            <a:spLocks noGrp="1"/>
          </p:cNvSpPr>
          <p:nvPr>
            <p:ph type="body" sz="quarter" idx="13"/>
          </p:nvPr>
        </p:nvSpPr>
        <p:spPr>
          <a:xfrm>
            <a:off x="658333" y="2925813"/>
            <a:ext cx="5678672" cy="29055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itle Placeholder 1"/>
          <p:cNvSpPr>
            <a:spLocks noGrp="1"/>
          </p:cNvSpPr>
          <p:nvPr>
            <p:ph type="title" hasCustomPrompt="1"/>
          </p:nvPr>
        </p:nvSpPr>
        <p:spPr>
          <a:xfrm>
            <a:off x="658332" y="1385506"/>
            <a:ext cx="5678673" cy="1325563"/>
          </a:xfrm>
          <a:prstGeom prst="rect">
            <a:avLst/>
          </a:prstGeom>
        </p:spPr>
        <p:txBody>
          <a:bodyPr vert="horz" lIns="91440" tIns="45720" rIns="91440" bIns="45720" rtlCol="0" anchor="t">
            <a:normAutofit/>
          </a:bodyPr>
          <a:lstStyle/>
          <a:p>
            <a:r>
              <a:rPr lang="en-US"/>
              <a:t>CLICK TO EDIT MASTER TITLE STYLE</a:t>
            </a:r>
          </a:p>
        </p:txBody>
      </p:sp>
      <p:pic>
        <p:nvPicPr>
          <p:cNvPr id="50"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475229" y="1839432"/>
            <a:ext cx="6169875" cy="3423683"/>
          </a:xfrm>
          <a:prstGeom prst="rect">
            <a:avLst/>
          </a:prstGeom>
          <a:noFill/>
          <a:ln>
            <a:noFill/>
          </a:ln>
          <a:effectLst>
            <a:outerShdw blurRad="254000" dist="38100" sx="101000" sy="101000" algn="l" rotWithShape="0">
              <a:prstClr val="black">
                <a:alpha val="26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4"/>
          </p:nvPr>
        </p:nvSpPr>
        <p:spPr>
          <a:xfrm>
            <a:off x="7372952" y="2084173"/>
            <a:ext cx="4357730" cy="2759676"/>
          </a:xfrm>
        </p:spPr>
        <p:txBody>
          <a:bodyPr/>
          <a:lstStyle/>
          <a:p>
            <a:r>
              <a:rPr lang="en-US"/>
              <a:t>Click icon to add picture</a:t>
            </a:r>
          </a:p>
        </p:txBody>
      </p:sp>
      <p:pic>
        <p:nvPicPr>
          <p:cNvPr id="8" name="Picture 7" descr="F:\Mantu\Arp 2020\Amaris rebranding\Batch-1\logo-pin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Top Corners Rounded 12">
            <a:extLst>
              <a:ext uri="{FF2B5EF4-FFF2-40B4-BE49-F238E27FC236}">
                <a16:creationId xmlns:a16="http://schemas.microsoft.com/office/drawing/2014/main" id="{C494DF1C-6DCC-4979-B6C2-64090DAE6975}"/>
              </a:ext>
            </a:extLst>
          </p:cNvPr>
          <p:cNvSpPr/>
          <p:nvPr userDrawn="1"/>
        </p:nvSpPr>
        <p:spPr>
          <a:xfrm rot="16200000">
            <a:off x="11788129" y="79565"/>
            <a:ext cx="246391" cy="561349"/>
          </a:xfrm>
          <a:prstGeom prst="round2SameRect">
            <a:avLst>
              <a:gd name="adj1" fmla="val 50000"/>
              <a:gd name="adj2" fmla="val 0"/>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67D6B3DD-191F-4396-86CF-45D8B414B99C}"/>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192716110"/>
      </p:ext>
    </p:extLst>
  </p:cSld>
  <p:clrMapOvr>
    <a:masterClrMapping/>
  </p:clrMapOvr>
  <p:extLst>
    <p:ext uri="{DCECCB84-F9BA-43D5-87BE-67443E8EF086}">
      <p15:sldGuideLst xmlns:p15="http://schemas.microsoft.com/office/powerpoint/2012/main">
        <p15:guide id="4" pos="40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Lists">
    <p:spTree>
      <p:nvGrpSpPr>
        <p:cNvPr id="1" name=""/>
        <p:cNvGrpSpPr/>
        <p:nvPr/>
      </p:nvGrpSpPr>
      <p:grpSpPr>
        <a:xfrm>
          <a:off x="0" y="0"/>
          <a:ext cx="0" cy="0"/>
          <a:chOff x="0" y="0"/>
          <a:chExt cx="0" cy="0"/>
        </a:xfrm>
      </p:grpSpPr>
      <p:sp>
        <p:nvSpPr>
          <p:cNvPr id="34" name="Text Placeholder 10"/>
          <p:cNvSpPr>
            <a:spLocks noGrp="1"/>
          </p:cNvSpPr>
          <p:nvPr>
            <p:ph type="body" sz="quarter" idx="16" hasCustomPrompt="1"/>
          </p:nvPr>
        </p:nvSpPr>
        <p:spPr>
          <a:xfrm>
            <a:off x="671683"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35" name="Text Placeholder 10"/>
          <p:cNvSpPr>
            <a:spLocks noGrp="1"/>
          </p:cNvSpPr>
          <p:nvPr>
            <p:ph type="body" sz="quarter" idx="19" hasCustomPrompt="1"/>
          </p:nvPr>
        </p:nvSpPr>
        <p:spPr>
          <a:xfrm>
            <a:off x="671680"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3" name="Picture Placeholder 2"/>
          <p:cNvSpPr>
            <a:spLocks noGrp="1"/>
          </p:cNvSpPr>
          <p:nvPr>
            <p:ph type="pic" sz="quarter" idx="28"/>
          </p:nvPr>
        </p:nvSpPr>
        <p:spPr>
          <a:xfrm>
            <a:off x="671001" y="767273"/>
            <a:ext cx="2455678" cy="2552478"/>
          </a:xfrm>
          <a:solidFill>
            <a:schemeClr val="bg2"/>
          </a:solidFill>
        </p:spPr>
        <p:txBody>
          <a:bodyPr/>
          <a:lstStyle>
            <a:lvl1pPr>
              <a:defRPr>
                <a:solidFill>
                  <a:schemeClr val="tx2"/>
                </a:solidFill>
              </a:defRPr>
            </a:lvl1pPr>
          </a:lstStyle>
          <a:p>
            <a:r>
              <a:rPr lang="en-US"/>
              <a:t>Click icon to add picture</a:t>
            </a:r>
          </a:p>
        </p:txBody>
      </p:sp>
      <p:sp>
        <p:nvSpPr>
          <p:cNvPr id="5" name="Picture Placeholder 4"/>
          <p:cNvSpPr>
            <a:spLocks noGrp="1"/>
          </p:cNvSpPr>
          <p:nvPr>
            <p:ph type="pic" sz="quarter" idx="29"/>
          </p:nvPr>
        </p:nvSpPr>
        <p:spPr>
          <a:xfrm>
            <a:off x="3434542" y="767273"/>
            <a:ext cx="2455676" cy="2518263"/>
          </a:xfrm>
          <a:solidFill>
            <a:schemeClr val="tx2"/>
          </a:solidFill>
        </p:spPr>
        <p:txBody>
          <a:bodyPr/>
          <a:lstStyle>
            <a:lvl1pPr>
              <a:defRPr>
                <a:solidFill>
                  <a:schemeClr val="bg2"/>
                </a:solidFill>
              </a:defRPr>
            </a:lvl1pPr>
          </a:lstStyle>
          <a:p>
            <a:r>
              <a:rPr lang="en-US"/>
              <a:t>Click icon to add picture</a:t>
            </a:r>
          </a:p>
        </p:txBody>
      </p:sp>
      <p:sp>
        <p:nvSpPr>
          <p:cNvPr id="9" name="Picture Placeholder 8"/>
          <p:cNvSpPr>
            <a:spLocks noGrp="1"/>
          </p:cNvSpPr>
          <p:nvPr>
            <p:ph type="pic" sz="quarter" idx="30"/>
          </p:nvPr>
        </p:nvSpPr>
        <p:spPr>
          <a:xfrm>
            <a:off x="6198081" y="767273"/>
            <a:ext cx="2466005" cy="2517557"/>
          </a:xfrm>
          <a:solidFill>
            <a:schemeClr val="bg2"/>
          </a:solidFill>
        </p:spPr>
        <p:txBody>
          <a:bodyPr/>
          <a:lstStyle/>
          <a:p>
            <a:r>
              <a:rPr lang="en-US"/>
              <a:t>Click icon to add picture</a:t>
            </a:r>
          </a:p>
        </p:txBody>
      </p:sp>
      <p:sp>
        <p:nvSpPr>
          <p:cNvPr id="11" name="Picture Placeholder 10"/>
          <p:cNvSpPr>
            <a:spLocks noGrp="1"/>
          </p:cNvSpPr>
          <p:nvPr>
            <p:ph type="pic" sz="quarter" idx="31"/>
          </p:nvPr>
        </p:nvSpPr>
        <p:spPr>
          <a:xfrm>
            <a:off x="8971949" y="767273"/>
            <a:ext cx="2461146" cy="2518186"/>
          </a:xfrm>
          <a:solidFill>
            <a:schemeClr val="tx2"/>
          </a:solidFill>
        </p:spPr>
        <p:txBody>
          <a:bodyPr/>
          <a:lstStyle>
            <a:lvl1pPr>
              <a:defRPr>
                <a:solidFill>
                  <a:schemeClr val="bg2"/>
                </a:solidFill>
              </a:defRPr>
            </a:lvl1pPr>
          </a:lstStyle>
          <a:p>
            <a:r>
              <a:rPr lang="en-US"/>
              <a:t>Click icon to add picture</a:t>
            </a:r>
          </a:p>
        </p:txBody>
      </p:sp>
      <p:sp>
        <p:nvSpPr>
          <p:cNvPr id="19" name="Text Placeholder 10"/>
          <p:cNvSpPr>
            <a:spLocks noGrp="1"/>
          </p:cNvSpPr>
          <p:nvPr>
            <p:ph type="body" sz="quarter" idx="32" hasCustomPrompt="1"/>
          </p:nvPr>
        </p:nvSpPr>
        <p:spPr>
          <a:xfrm>
            <a:off x="3425515"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Text Placeholder 10"/>
          <p:cNvSpPr>
            <a:spLocks noGrp="1"/>
          </p:cNvSpPr>
          <p:nvPr>
            <p:ph type="body" sz="quarter" idx="33" hasCustomPrompt="1"/>
          </p:nvPr>
        </p:nvSpPr>
        <p:spPr>
          <a:xfrm>
            <a:off x="3425512"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p:cNvSpPr>
            <a:spLocks noGrp="1"/>
          </p:cNvSpPr>
          <p:nvPr>
            <p:ph type="body" sz="quarter" idx="34" hasCustomPrompt="1"/>
          </p:nvPr>
        </p:nvSpPr>
        <p:spPr>
          <a:xfrm>
            <a:off x="6200613"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Text Placeholder 10"/>
          <p:cNvSpPr>
            <a:spLocks noGrp="1"/>
          </p:cNvSpPr>
          <p:nvPr>
            <p:ph type="body" sz="quarter" idx="35" hasCustomPrompt="1"/>
          </p:nvPr>
        </p:nvSpPr>
        <p:spPr>
          <a:xfrm>
            <a:off x="6200610"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Text Placeholder 10"/>
          <p:cNvSpPr>
            <a:spLocks noGrp="1"/>
          </p:cNvSpPr>
          <p:nvPr>
            <p:ph type="body" sz="quarter" idx="36" hasCustomPrompt="1"/>
          </p:nvPr>
        </p:nvSpPr>
        <p:spPr>
          <a:xfrm>
            <a:off x="8975710" y="4102987"/>
            <a:ext cx="2443658" cy="1847806"/>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4" name="Text Placeholder 10"/>
          <p:cNvSpPr>
            <a:spLocks noGrp="1"/>
          </p:cNvSpPr>
          <p:nvPr>
            <p:ph type="body" sz="quarter" idx="37" hasCustomPrompt="1"/>
          </p:nvPr>
        </p:nvSpPr>
        <p:spPr>
          <a:xfrm>
            <a:off x="8975707" y="3492337"/>
            <a:ext cx="2443658" cy="532262"/>
          </a:xfrm>
        </p:spPr>
        <p:txBody>
          <a:bodyPr anchor="ctr">
            <a:normAutofit/>
          </a:bodyPr>
          <a:lstStyle>
            <a:lvl1pPr marL="0" indent="0" algn="ctr">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7" name="Slide Number Placeholder 1">
            <a:extLst>
              <a:ext uri="{FF2B5EF4-FFF2-40B4-BE49-F238E27FC236}">
                <a16:creationId xmlns:a16="http://schemas.microsoft.com/office/drawing/2014/main" id="{6E33F0C3-83BD-40B2-800C-8DD0114FB708}"/>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154838656"/>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9_Contact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CCC505-E205-49E6-8A0A-319651B617DC}"/>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itle Placeholder 1"/>
          <p:cNvSpPr>
            <a:spLocks noGrp="1"/>
          </p:cNvSpPr>
          <p:nvPr>
            <p:ph type="title" hasCustomPrompt="1"/>
          </p:nvPr>
        </p:nvSpPr>
        <p:spPr>
          <a:xfrm>
            <a:off x="3894318" y="784148"/>
            <a:ext cx="4403366" cy="1126508"/>
          </a:xfrm>
          <a:prstGeom prst="rect">
            <a:avLst/>
          </a:prstGeom>
        </p:spPr>
        <p:txBody>
          <a:bodyPr vert="horz" lIns="91440" tIns="45720" rIns="91440" bIns="45720" rtlCol="0" anchor="t">
            <a:normAutofit/>
          </a:bodyPr>
          <a:lstStyle>
            <a:lvl1pPr algn="ctr">
              <a:defRPr>
                <a:solidFill>
                  <a:schemeClr val="bg2"/>
                </a:solidFill>
              </a:defRPr>
            </a:lvl1pPr>
          </a:lstStyle>
          <a:p>
            <a:r>
              <a:rPr lang="en-US"/>
              <a:t>CLICK TO EDIT MASTER TITLE STYLE</a:t>
            </a:r>
          </a:p>
        </p:txBody>
      </p:sp>
      <p:sp>
        <p:nvSpPr>
          <p:cNvPr id="13" name="Text Placeholder 10"/>
          <p:cNvSpPr>
            <a:spLocks noGrp="1"/>
          </p:cNvSpPr>
          <p:nvPr>
            <p:ph type="body" sz="quarter" idx="17" hasCustomPrompt="1"/>
          </p:nvPr>
        </p:nvSpPr>
        <p:spPr>
          <a:xfrm>
            <a:off x="3184437" y="4892187"/>
            <a:ext cx="2642206" cy="896857"/>
          </a:xfrm>
        </p:spPr>
        <p:txBody>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4" name="Text Placeholder 10"/>
          <p:cNvSpPr>
            <a:spLocks noGrp="1"/>
          </p:cNvSpPr>
          <p:nvPr>
            <p:ph type="body" sz="quarter" idx="19" hasCustomPrompt="1"/>
          </p:nvPr>
        </p:nvSpPr>
        <p:spPr>
          <a:xfrm>
            <a:off x="3532785" y="4281537"/>
            <a:ext cx="1945511" cy="532262"/>
          </a:xfrm>
        </p:spPr>
        <p:txBody>
          <a:bodyPr anchor="b">
            <a:normAutofit/>
          </a:bodyPr>
          <a:lstStyle>
            <a:lvl1pPr marL="0" indent="0" algn="ctr">
              <a:buFontTx/>
              <a:buNone/>
              <a:defRPr sz="18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4" name="Picture Placeholder 3"/>
          <p:cNvSpPr>
            <a:spLocks noGrp="1"/>
          </p:cNvSpPr>
          <p:nvPr>
            <p:ph type="pic" sz="quarter" idx="22" hasCustomPrompt="1"/>
          </p:nvPr>
        </p:nvSpPr>
        <p:spPr>
          <a:xfrm>
            <a:off x="3782434"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sp>
        <p:nvSpPr>
          <p:cNvPr id="17" name="Text Placeholder 10"/>
          <p:cNvSpPr>
            <a:spLocks noGrp="1"/>
          </p:cNvSpPr>
          <p:nvPr>
            <p:ph type="body" sz="quarter" idx="23" hasCustomPrompt="1"/>
          </p:nvPr>
        </p:nvSpPr>
        <p:spPr>
          <a:xfrm>
            <a:off x="6308652" y="4892187"/>
            <a:ext cx="2642206" cy="896857"/>
          </a:xfrm>
        </p:spPr>
        <p:txBody>
          <a:bodyPr/>
          <a:lstStyle>
            <a:lvl1pPr marL="0" indent="0" algn="ctr">
              <a:buFontTx/>
              <a:buNone/>
              <a:defRPr>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19" name="Text Placeholder 10"/>
          <p:cNvSpPr>
            <a:spLocks noGrp="1"/>
          </p:cNvSpPr>
          <p:nvPr>
            <p:ph type="body" sz="quarter" idx="24" hasCustomPrompt="1"/>
          </p:nvPr>
        </p:nvSpPr>
        <p:spPr>
          <a:xfrm>
            <a:off x="6657000" y="4281537"/>
            <a:ext cx="1945511" cy="532262"/>
          </a:xfrm>
        </p:spPr>
        <p:txBody>
          <a:bodyPr anchor="b">
            <a:normAutofit/>
          </a:bodyPr>
          <a:lstStyle>
            <a:lvl1pPr marL="0" indent="0" algn="ctr">
              <a:buFontTx/>
              <a:buNone/>
              <a:defRPr sz="1800" b="1">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0" name="Picture Placeholder 3"/>
          <p:cNvSpPr>
            <a:spLocks noGrp="1"/>
          </p:cNvSpPr>
          <p:nvPr>
            <p:ph type="pic" sz="quarter" idx="25" hasCustomPrompt="1"/>
          </p:nvPr>
        </p:nvSpPr>
        <p:spPr>
          <a:xfrm>
            <a:off x="6906649" y="2669031"/>
            <a:ext cx="1446213" cy="1446212"/>
          </a:xfrm>
          <a:prstGeom prst="ellipse">
            <a:avLst/>
          </a:prstGeom>
          <a:ln w="28575">
            <a:solidFill>
              <a:schemeClr val="bg2"/>
            </a:solidFill>
          </a:ln>
        </p:spPr>
        <p:txBody>
          <a:bodyPr/>
          <a:lstStyle>
            <a:lvl1pPr algn="ctr">
              <a:defRPr>
                <a:solidFill>
                  <a:schemeClr val="bg2"/>
                </a:solidFill>
              </a:defRPr>
            </a:lvl1pPr>
          </a:lstStyle>
          <a:p>
            <a:r>
              <a:rPr lang="en-US"/>
              <a:t>Picture</a:t>
            </a:r>
          </a:p>
        </p:txBody>
      </p:sp>
      <p:pic>
        <p:nvPicPr>
          <p:cNvPr id="21" name="Picture 20" descr="F:\Mantu\Arp 2020\Amaris rebranding\Batch-1\logo-pink.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34163"/>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0_Content page">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376672" y="602219"/>
            <a:ext cx="3648395" cy="1573822"/>
          </a:xfrm>
          <a:prstGeom prst="rect">
            <a:avLst/>
          </a:prstGeom>
        </p:spPr>
        <p:txBody>
          <a:bodyPr vert="horz" lIns="91440" tIns="45720" rIns="91440" bIns="45720" rtlCol="0" anchor="t">
            <a:normAutofit/>
          </a:bodyPr>
          <a:lstStyle/>
          <a:p>
            <a:r>
              <a:rPr lang="en-US"/>
              <a:t>CLICK TO EDIT MASTER TITLE STYLE</a:t>
            </a:r>
          </a:p>
        </p:txBody>
      </p:sp>
      <p:sp>
        <p:nvSpPr>
          <p:cNvPr id="13" name="Text Placeholder 10"/>
          <p:cNvSpPr>
            <a:spLocks noGrp="1"/>
          </p:cNvSpPr>
          <p:nvPr>
            <p:ph type="body" sz="quarter" idx="16"/>
          </p:nvPr>
        </p:nvSpPr>
        <p:spPr>
          <a:xfrm>
            <a:off x="376672" y="2440847"/>
            <a:ext cx="3648394" cy="35139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7"/>
          </p:nvPr>
        </p:nvSpPr>
        <p:spPr>
          <a:xfrm>
            <a:off x="8631714" y="601663"/>
            <a:ext cx="2992437" cy="5353050"/>
          </a:xfrm>
        </p:spPr>
        <p:txBody>
          <a:bodyPr/>
          <a:lstStyle/>
          <a:p>
            <a:r>
              <a:rPr lang="en-US"/>
              <a:t>Click icon to add picture</a:t>
            </a:r>
          </a:p>
        </p:txBody>
      </p:sp>
      <p:sp>
        <p:nvSpPr>
          <p:cNvPr id="6" name="Picture Placeholder 5"/>
          <p:cNvSpPr>
            <a:spLocks noGrp="1"/>
          </p:cNvSpPr>
          <p:nvPr>
            <p:ph type="pic" sz="quarter" idx="18"/>
          </p:nvPr>
        </p:nvSpPr>
        <p:spPr>
          <a:xfrm>
            <a:off x="4217988" y="3098800"/>
            <a:ext cx="4227512" cy="2855913"/>
          </a:xfrm>
        </p:spPr>
        <p:txBody>
          <a:bodyPr/>
          <a:lstStyle/>
          <a:p>
            <a:r>
              <a:rPr lang="en-US"/>
              <a:t>Click icon to add picture</a:t>
            </a:r>
          </a:p>
        </p:txBody>
      </p:sp>
      <p:sp>
        <p:nvSpPr>
          <p:cNvPr id="21" name="Picture Placeholder 20"/>
          <p:cNvSpPr>
            <a:spLocks noGrp="1"/>
          </p:cNvSpPr>
          <p:nvPr>
            <p:ph type="pic" sz="quarter" idx="19"/>
          </p:nvPr>
        </p:nvSpPr>
        <p:spPr>
          <a:xfrm>
            <a:off x="6434208" y="601663"/>
            <a:ext cx="2017712" cy="2303462"/>
          </a:xfrm>
        </p:spPr>
        <p:txBody>
          <a:bodyPr/>
          <a:lstStyle/>
          <a:p>
            <a:r>
              <a:rPr lang="en-US"/>
              <a:t>Click icon to add picture</a:t>
            </a:r>
          </a:p>
        </p:txBody>
      </p:sp>
      <p:sp>
        <p:nvSpPr>
          <p:cNvPr id="23" name="Picture Placeholder 22"/>
          <p:cNvSpPr>
            <a:spLocks noGrp="1"/>
          </p:cNvSpPr>
          <p:nvPr>
            <p:ph type="pic" sz="quarter" idx="20"/>
          </p:nvPr>
        </p:nvSpPr>
        <p:spPr>
          <a:xfrm>
            <a:off x="4223746" y="601663"/>
            <a:ext cx="2017712" cy="2303462"/>
          </a:xfrm>
        </p:spPr>
        <p:txBody>
          <a:bodyPr/>
          <a:lstStyle/>
          <a:p>
            <a:r>
              <a:rPr lang="en-US"/>
              <a:t>Click icon to add picture</a:t>
            </a:r>
          </a:p>
        </p:txBody>
      </p:sp>
      <p:sp>
        <p:nvSpPr>
          <p:cNvPr id="14" name="Slide Number Placeholder 1">
            <a:extLst>
              <a:ext uri="{FF2B5EF4-FFF2-40B4-BE49-F238E27FC236}">
                <a16:creationId xmlns:a16="http://schemas.microsoft.com/office/drawing/2014/main" id="{7CDC5D96-4BE7-4E75-8948-E69A0BD344E6}"/>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929809153"/>
      </p:ext>
    </p:extLst>
  </p:cSld>
  <p:clrMapOvr>
    <a:masterClrMapping/>
  </p:clrMapOvr>
  <p:extLst>
    <p:ext uri="{DCECCB84-F9BA-43D5-87BE-67443E8EF086}">
      <p15:sldGuideLst xmlns:p15="http://schemas.microsoft.com/office/powerpoint/2012/main">
        <p15:guide id="3" orient="horz" pos="120">
          <p15:clr>
            <a:srgbClr val="FBAE40"/>
          </p15:clr>
        </p15:guide>
        <p15:guide id="4" pos="40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3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Mantu\Arp 2020\Amaris rebranding\Batch-1\e-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8206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4B71F17A-B7E3-456E-8BA3-AB42E8481FF1}"/>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11337698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endParaRPr lang="en-US"/>
          </a:p>
        </p:txBody>
      </p:sp>
    </p:spTree>
    <p:extLst>
      <p:ext uri="{BB962C8B-B14F-4D97-AF65-F5344CB8AC3E}">
        <p14:creationId xmlns:p14="http://schemas.microsoft.com/office/powerpoint/2010/main" val="18665862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9_Big Photo">
    <p:spTree>
      <p:nvGrpSpPr>
        <p:cNvPr id="1" name=""/>
        <p:cNvGrpSpPr/>
        <p:nvPr/>
      </p:nvGrpSpPr>
      <p:grpSpPr>
        <a:xfrm>
          <a:off x="0" y="0"/>
          <a:ext cx="0" cy="0"/>
          <a:chOff x="0" y="0"/>
          <a:chExt cx="0" cy="0"/>
        </a:xfrm>
      </p:grpSpPr>
      <p:sp>
        <p:nvSpPr>
          <p:cNvPr id="8" name="Oval 7"/>
          <p:cNvSpPr/>
          <p:nvPr userDrawn="1"/>
        </p:nvSpPr>
        <p:spPr>
          <a:xfrm>
            <a:off x="3886019" y="170121"/>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p:nvPr>
        </p:nvSpPr>
        <p:spPr>
          <a:xfrm>
            <a:off x="5755872" y="2968846"/>
            <a:ext cx="5674128" cy="2910957"/>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511300"/>
            <a:ext cx="5674129" cy="1098369"/>
          </a:xfrm>
          <a:prstGeom prst="rect">
            <a:avLst/>
          </a:prstGeom>
        </p:spPr>
        <p:txBody>
          <a:bodyPr vert="horz" lIns="91440" tIns="45720" rIns="91440" bIns="45720" rtlCol="0" anchor="t">
            <a:norm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385545" y="0"/>
            <a:ext cx="3112567" cy="4933950"/>
          </a:xfrm>
        </p:spPr>
        <p:txBody>
          <a:bodyPr/>
          <a:lstStyle/>
          <a:p>
            <a:r>
              <a:rPr lang="en-US"/>
              <a:t>Click icon to add picture</a:t>
            </a:r>
          </a:p>
        </p:txBody>
      </p:sp>
      <p:sp>
        <p:nvSpPr>
          <p:cNvPr id="7" name="Picture Placeholder 6"/>
          <p:cNvSpPr>
            <a:spLocks noGrp="1"/>
          </p:cNvSpPr>
          <p:nvPr>
            <p:ph type="pic" sz="quarter" idx="17"/>
          </p:nvPr>
        </p:nvSpPr>
        <p:spPr>
          <a:xfrm>
            <a:off x="3691772" y="1456919"/>
            <a:ext cx="1524000" cy="4933950"/>
          </a:xfrm>
        </p:spPr>
        <p:txBody>
          <a:bodyPr/>
          <a:lstStyle/>
          <a:p>
            <a:r>
              <a:rPr lang="en-US"/>
              <a:t>Click icon to add picture</a:t>
            </a:r>
          </a:p>
        </p:txBody>
      </p:sp>
      <p:sp>
        <p:nvSpPr>
          <p:cNvPr id="12" name="Slide Number Placeholder 1">
            <a:extLst>
              <a:ext uri="{FF2B5EF4-FFF2-40B4-BE49-F238E27FC236}">
                <a16:creationId xmlns:a16="http://schemas.microsoft.com/office/drawing/2014/main" id="{2D6152F2-D336-4609-99B7-FEE96BCE945C}"/>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5788072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1_Big Photo">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5980670" y="2125363"/>
            <a:ext cx="5449329" cy="34992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980670" y="669436"/>
            <a:ext cx="5449330" cy="1179247"/>
          </a:xfrm>
          <a:prstGeom prst="rect">
            <a:avLst/>
          </a:prstGeom>
        </p:spPr>
        <p:txBody>
          <a:bodyPr vert="horz" lIns="91440" tIns="45720" rIns="91440" bIns="45720" rtlCol="0" anchor="t">
            <a:normAutofit/>
          </a:bodyPr>
          <a:lstStyle/>
          <a:p>
            <a:r>
              <a:rPr lang="en-US"/>
              <a:t>CLICK TO EDIT MASTER TITLE STYLE</a:t>
            </a:r>
          </a:p>
        </p:txBody>
      </p:sp>
      <p:sp>
        <p:nvSpPr>
          <p:cNvPr id="8" name="Picture Placeholder 5">
            <a:extLst>
              <a:ext uri="{FF2B5EF4-FFF2-40B4-BE49-F238E27FC236}">
                <a16:creationId xmlns:a16="http://schemas.microsoft.com/office/drawing/2014/main" id="{BF79CC8E-614E-4CAD-A208-2E803E9B0C80}"/>
              </a:ext>
            </a:extLst>
          </p:cNvPr>
          <p:cNvSpPr>
            <a:spLocks noGrp="1"/>
          </p:cNvSpPr>
          <p:nvPr>
            <p:ph type="pic" sz="quarter" idx="10"/>
          </p:nvPr>
        </p:nvSpPr>
        <p:spPr>
          <a:xfrm>
            <a:off x="337751" y="510364"/>
            <a:ext cx="4985544" cy="5737401"/>
          </a:xfrm>
          <a:custGeom>
            <a:avLst/>
            <a:gdLst>
              <a:gd name="connsiteX0" fmla="*/ 4985544 w 4985544"/>
              <a:gd name="connsiteY0" fmla="*/ 0 h 5737401"/>
              <a:gd name="connsiteX1" fmla="*/ 4974338 w 4985544"/>
              <a:gd name="connsiteY1" fmla="*/ 5737401 h 5737401"/>
              <a:gd name="connsiteX2" fmla="*/ 0 w 4985544"/>
              <a:gd name="connsiteY2" fmla="*/ 2878405 h 5737401"/>
            </a:gdLst>
            <a:ahLst/>
            <a:cxnLst>
              <a:cxn ang="0">
                <a:pos x="connsiteX0" y="connsiteY0"/>
              </a:cxn>
              <a:cxn ang="0">
                <a:pos x="connsiteX1" y="connsiteY1"/>
              </a:cxn>
              <a:cxn ang="0">
                <a:pos x="connsiteX2" y="connsiteY2"/>
              </a:cxn>
            </a:cxnLst>
            <a:rect l="l" t="t" r="r" b="b"/>
            <a:pathLst>
              <a:path w="4985544" h="5737401">
                <a:moveTo>
                  <a:pt x="4985544" y="0"/>
                </a:moveTo>
                <a:lnTo>
                  <a:pt x="4974338" y="5737401"/>
                </a:lnTo>
                <a:lnTo>
                  <a:pt x="0" y="2878405"/>
                </a:lnTo>
                <a:close/>
              </a:path>
            </a:pathLst>
          </a:custGeom>
        </p:spPr>
        <p:txBody>
          <a:bodyPr wrap="square">
            <a:noAutofit/>
          </a:bodyPr>
          <a:lstStyle/>
          <a:p>
            <a:endParaRPr lang="en-US"/>
          </a:p>
        </p:txBody>
      </p:sp>
      <p:sp>
        <p:nvSpPr>
          <p:cNvPr id="6" name="Oval 5"/>
          <p:cNvSpPr/>
          <p:nvPr userDrawn="1"/>
        </p:nvSpPr>
        <p:spPr>
          <a:xfrm>
            <a:off x="1137566" y="3695814"/>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D107BA6F-4748-414B-8803-5892118C2743}"/>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5159262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2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Mantu\Arp 2020\Amaris rebranding\Batch-1\e-3.png">
            <a:extLst>
              <a:ext uri="{FF2B5EF4-FFF2-40B4-BE49-F238E27FC236}">
                <a16:creationId xmlns:a16="http://schemas.microsoft.com/office/drawing/2014/main" id="{32D3B8C0-0C3A-4856-8F61-5905A302CB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6398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4_Big 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Mantu\Arp 2020\Amaris rebranding\Batch-1\e-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26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Basic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58333" y="190500"/>
            <a:ext cx="10383916" cy="1325563"/>
          </a:xfrm>
          <a:prstGeom prst="rect">
            <a:avLst/>
          </a:prstGeom>
        </p:spPr>
        <p:txBody>
          <a:bodyPr vert="horz" lIns="91440" tIns="45720" rIns="91440" bIns="45720" rtlCol="0" anchor="t">
            <a:normAutofit/>
          </a:bodyPr>
          <a:lstStyle/>
          <a:p>
            <a:r>
              <a:rPr lang="en-US"/>
              <a:t>CLICK TO EDIT MASTER TITLE STYLE</a:t>
            </a:r>
          </a:p>
        </p:txBody>
      </p:sp>
      <p:sp>
        <p:nvSpPr>
          <p:cNvPr id="7" name="Text Placeholder 10"/>
          <p:cNvSpPr>
            <a:spLocks noGrp="1"/>
          </p:cNvSpPr>
          <p:nvPr>
            <p:ph type="body" sz="quarter" idx="13"/>
          </p:nvPr>
        </p:nvSpPr>
        <p:spPr>
          <a:xfrm>
            <a:off x="658332" y="1909240"/>
            <a:ext cx="10383916" cy="40244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
            <a:extLst>
              <a:ext uri="{FF2B5EF4-FFF2-40B4-BE49-F238E27FC236}">
                <a16:creationId xmlns:a16="http://schemas.microsoft.com/office/drawing/2014/main" id="{38C8E730-7E16-48DB-B3AA-216ACE7953F6}"/>
              </a:ext>
            </a:extLst>
          </p:cNvPr>
          <p:cNvSpPr>
            <a:spLocks noGrp="1"/>
          </p:cNvSpPr>
          <p:nvPr>
            <p:ph type="sldNum" sz="quarter" idx="4"/>
          </p:nvPr>
        </p:nvSpPr>
        <p:spPr>
          <a:xfrm>
            <a:off x="11695815" y="396533"/>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486968694"/>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Basic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58333" y="190501"/>
            <a:ext cx="10383916" cy="721672"/>
          </a:xfrm>
          <a:prstGeom prst="rect">
            <a:avLst/>
          </a:prstGeom>
        </p:spPr>
        <p:txBody>
          <a:bodyPr vert="horz" lIns="91440" tIns="45720" rIns="91440" bIns="45720" rtlCol="0" anchor="t">
            <a:normAutofit/>
          </a:bodyPr>
          <a:lstStyle/>
          <a:p>
            <a:r>
              <a:rPr lang="en-US"/>
              <a:t>CLICK TO EDIT MASTER TITLE STYLE</a:t>
            </a:r>
          </a:p>
        </p:txBody>
      </p:sp>
      <p:sp>
        <p:nvSpPr>
          <p:cNvPr id="11" name="Slide Number Placeholder 1">
            <a:extLst>
              <a:ext uri="{FF2B5EF4-FFF2-40B4-BE49-F238E27FC236}">
                <a16:creationId xmlns:a16="http://schemas.microsoft.com/office/drawing/2014/main" id="{38C8E730-7E16-48DB-B3AA-216ACE7953F6}"/>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
        <p:nvSpPr>
          <p:cNvPr id="44" name="Picture Placeholder 43">
            <a:extLst>
              <a:ext uri="{FF2B5EF4-FFF2-40B4-BE49-F238E27FC236}">
                <a16:creationId xmlns:a16="http://schemas.microsoft.com/office/drawing/2014/main" id="{411A7495-CCA6-4CDA-A26F-3C112875DC57}"/>
              </a:ext>
            </a:extLst>
          </p:cNvPr>
          <p:cNvSpPr>
            <a:spLocks noGrp="1"/>
          </p:cNvSpPr>
          <p:nvPr>
            <p:ph type="pic" sz="quarter" idx="10"/>
          </p:nvPr>
        </p:nvSpPr>
        <p:spPr>
          <a:xfrm>
            <a:off x="655474" y="1235320"/>
            <a:ext cx="785813" cy="787400"/>
          </a:xfrm>
          <a:prstGeom prst="ellipse">
            <a:avLst/>
          </a:prstGeom>
        </p:spPr>
        <p:txBody>
          <a:bodyPr>
            <a:normAutofit/>
          </a:bodyPr>
          <a:lstStyle>
            <a:lvl1pPr algn="ctr">
              <a:defRPr sz="700"/>
            </a:lvl1pPr>
          </a:lstStyle>
          <a:p>
            <a:endParaRPr lang="en-US"/>
          </a:p>
        </p:txBody>
      </p:sp>
      <p:sp>
        <p:nvSpPr>
          <p:cNvPr id="45" name="Picture Placeholder 43">
            <a:extLst>
              <a:ext uri="{FF2B5EF4-FFF2-40B4-BE49-F238E27FC236}">
                <a16:creationId xmlns:a16="http://schemas.microsoft.com/office/drawing/2014/main" id="{082784E8-5335-4FD6-BF82-5695CE9D9AE9}"/>
              </a:ext>
            </a:extLst>
          </p:cNvPr>
          <p:cNvSpPr>
            <a:spLocks noGrp="1"/>
          </p:cNvSpPr>
          <p:nvPr>
            <p:ph type="pic" sz="quarter" idx="11"/>
          </p:nvPr>
        </p:nvSpPr>
        <p:spPr>
          <a:xfrm>
            <a:off x="3043826" y="1223621"/>
            <a:ext cx="785813" cy="787400"/>
          </a:xfrm>
          <a:prstGeom prst="ellipse">
            <a:avLst/>
          </a:prstGeom>
        </p:spPr>
        <p:txBody>
          <a:bodyPr>
            <a:normAutofit/>
          </a:bodyPr>
          <a:lstStyle>
            <a:lvl1pPr algn="ctr">
              <a:defRPr sz="700"/>
            </a:lvl1pPr>
          </a:lstStyle>
          <a:p>
            <a:endParaRPr lang="en-US"/>
          </a:p>
        </p:txBody>
      </p:sp>
      <p:sp>
        <p:nvSpPr>
          <p:cNvPr id="46" name="Picture Placeholder 43">
            <a:extLst>
              <a:ext uri="{FF2B5EF4-FFF2-40B4-BE49-F238E27FC236}">
                <a16:creationId xmlns:a16="http://schemas.microsoft.com/office/drawing/2014/main" id="{7010504C-9280-45BC-89EA-4936115E9F57}"/>
              </a:ext>
            </a:extLst>
          </p:cNvPr>
          <p:cNvSpPr>
            <a:spLocks noGrp="1"/>
          </p:cNvSpPr>
          <p:nvPr>
            <p:ph type="pic" sz="quarter" idx="12"/>
          </p:nvPr>
        </p:nvSpPr>
        <p:spPr>
          <a:xfrm>
            <a:off x="5605177" y="1223621"/>
            <a:ext cx="785813" cy="787400"/>
          </a:xfrm>
          <a:prstGeom prst="ellipse">
            <a:avLst/>
          </a:prstGeom>
        </p:spPr>
        <p:txBody>
          <a:bodyPr>
            <a:normAutofit/>
          </a:bodyPr>
          <a:lstStyle>
            <a:lvl1pPr algn="ctr">
              <a:defRPr sz="700"/>
            </a:lvl1pPr>
          </a:lstStyle>
          <a:p>
            <a:endParaRPr lang="en-US"/>
          </a:p>
        </p:txBody>
      </p:sp>
      <p:sp>
        <p:nvSpPr>
          <p:cNvPr id="47" name="Picture Placeholder 43">
            <a:extLst>
              <a:ext uri="{FF2B5EF4-FFF2-40B4-BE49-F238E27FC236}">
                <a16:creationId xmlns:a16="http://schemas.microsoft.com/office/drawing/2014/main" id="{E24EC6F9-0185-48C1-9071-CEF2DBDD7C52}"/>
              </a:ext>
            </a:extLst>
          </p:cNvPr>
          <p:cNvSpPr>
            <a:spLocks noGrp="1"/>
          </p:cNvSpPr>
          <p:nvPr>
            <p:ph type="pic" sz="quarter" idx="13"/>
          </p:nvPr>
        </p:nvSpPr>
        <p:spPr>
          <a:xfrm>
            <a:off x="655474" y="2221600"/>
            <a:ext cx="785813" cy="787400"/>
          </a:xfrm>
          <a:prstGeom prst="ellipse">
            <a:avLst/>
          </a:prstGeom>
        </p:spPr>
        <p:txBody>
          <a:bodyPr>
            <a:normAutofit/>
          </a:bodyPr>
          <a:lstStyle>
            <a:lvl1pPr algn="ctr">
              <a:defRPr sz="700"/>
            </a:lvl1pPr>
          </a:lstStyle>
          <a:p>
            <a:endParaRPr lang="en-US"/>
          </a:p>
        </p:txBody>
      </p:sp>
      <p:sp>
        <p:nvSpPr>
          <p:cNvPr id="48" name="Picture Placeholder 43">
            <a:extLst>
              <a:ext uri="{FF2B5EF4-FFF2-40B4-BE49-F238E27FC236}">
                <a16:creationId xmlns:a16="http://schemas.microsoft.com/office/drawing/2014/main" id="{4BA906B8-FFF8-4F6C-930E-3B0A38745562}"/>
              </a:ext>
            </a:extLst>
          </p:cNvPr>
          <p:cNvSpPr>
            <a:spLocks noGrp="1"/>
          </p:cNvSpPr>
          <p:nvPr>
            <p:ph type="pic" sz="quarter" idx="14"/>
          </p:nvPr>
        </p:nvSpPr>
        <p:spPr>
          <a:xfrm>
            <a:off x="3043826" y="2209901"/>
            <a:ext cx="785813" cy="787400"/>
          </a:xfrm>
          <a:prstGeom prst="ellipse">
            <a:avLst/>
          </a:prstGeom>
        </p:spPr>
        <p:txBody>
          <a:bodyPr>
            <a:normAutofit/>
          </a:bodyPr>
          <a:lstStyle>
            <a:lvl1pPr algn="ctr">
              <a:defRPr sz="700"/>
            </a:lvl1pPr>
          </a:lstStyle>
          <a:p>
            <a:endParaRPr lang="en-US"/>
          </a:p>
        </p:txBody>
      </p:sp>
      <p:sp>
        <p:nvSpPr>
          <p:cNvPr id="49" name="Picture Placeholder 43">
            <a:extLst>
              <a:ext uri="{FF2B5EF4-FFF2-40B4-BE49-F238E27FC236}">
                <a16:creationId xmlns:a16="http://schemas.microsoft.com/office/drawing/2014/main" id="{0225B9FB-F462-4A10-A3F8-2D6F15378F9F}"/>
              </a:ext>
            </a:extLst>
          </p:cNvPr>
          <p:cNvSpPr>
            <a:spLocks noGrp="1"/>
          </p:cNvSpPr>
          <p:nvPr>
            <p:ph type="pic" sz="quarter" idx="15"/>
          </p:nvPr>
        </p:nvSpPr>
        <p:spPr>
          <a:xfrm>
            <a:off x="5605177" y="2209901"/>
            <a:ext cx="785813" cy="787400"/>
          </a:xfrm>
          <a:prstGeom prst="ellipse">
            <a:avLst/>
          </a:prstGeom>
        </p:spPr>
        <p:txBody>
          <a:bodyPr>
            <a:normAutofit/>
          </a:bodyPr>
          <a:lstStyle>
            <a:lvl1pPr algn="ctr">
              <a:defRPr sz="700"/>
            </a:lvl1pPr>
          </a:lstStyle>
          <a:p>
            <a:endParaRPr lang="en-US"/>
          </a:p>
        </p:txBody>
      </p:sp>
      <p:sp>
        <p:nvSpPr>
          <p:cNvPr id="52" name="Picture Placeholder 43">
            <a:extLst>
              <a:ext uri="{FF2B5EF4-FFF2-40B4-BE49-F238E27FC236}">
                <a16:creationId xmlns:a16="http://schemas.microsoft.com/office/drawing/2014/main" id="{BDCCA15A-2DE9-4826-9FCC-2ABD91E676F0}"/>
              </a:ext>
            </a:extLst>
          </p:cNvPr>
          <p:cNvSpPr>
            <a:spLocks noGrp="1"/>
          </p:cNvSpPr>
          <p:nvPr>
            <p:ph type="pic" sz="quarter" idx="16"/>
          </p:nvPr>
        </p:nvSpPr>
        <p:spPr>
          <a:xfrm>
            <a:off x="612123" y="4441581"/>
            <a:ext cx="785813" cy="787400"/>
          </a:xfrm>
          <a:prstGeom prst="ellipse">
            <a:avLst/>
          </a:prstGeom>
        </p:spPr>
        <p:txBody>
          <a:bodyPr>
            <a:normAutofit/>
          </a:bodyPr>
          <a:lstStyle>
            <a:lvl1pPr algn="ctr">
              <a:defRPr sz="700"/>
            </a:lvl1pPr>
          </a:lstStyle>
          <a:p>
            <a:endParaRPr lang="en-US"/>
          </a:p>
        </p:txBody>
      </p:sp>
      <p:sp>
        <p:nvSpPr>
          <p:cNvPr id="53" name="Picture Placeholder 43">
            <a:extLst>
              <a:ext uri="{FF2B5EF4-FFF2-40B4-BE49-F238E27FC236}">
                <a16:creationId xmlns:a16="http://schemas.microsoft.com/office/drawing/2014/main" id="{B720ACD7-B634-40AB-AA4F-A55C2A1E0DD0}"/>
              </a:ext>
            </a:extLst>
          </p:cNvPr>
          <p:cNvSpPr>
            <a:spLocks noGrp="1"/>
          </p:cNvSpPr>
          <p:nvPr>
            <p:ph type="pic" sz="quarter" idx="17"/>
          </p:nvPr>
        </p:nvSpPr>
        <p:spPr>
          <a:xfrm>
            <a:off x="638546" y="5435356"/>
            <a:ext cx="785813" cy="787400"/>
          </a:xfrm>
          <a:prstGeom prst="ellipse">
            <a:avLst/>
          </a:prstGeom>
        </p:spPr>
        <p:txBody>
          <a:bodyPr>
            <a:normAutofit/>
          </a:bodyPr>
          <a:lstStyle>
            <a:lvl1pPr algn="ctr">
              <a:defRPr sz="700"/>
            </a:lvl1pPr>
          </a:lstStyle>
          <a:p>
            <a:endParaRPr lang="en-US"/>
          </a:p>
        </p:txBody>
      </p:sp>
      <p:sp>
        <p:nvSpPr>
          <p:cNvPr id="54" name="Picture Placeholder 43">
            <a:extLst>
              <a:ext uri="{FF2B5EF4-FFF2-40B4-BE49-F238E27FC236}">
                <a16:creationId xmlns:a16="http://schemas.microsoft.com/office/drawing/2014/main" id="{95013140-8106-4927-8004-9FEEB54EE5E4}"/>
              </a:ext>
            </a:extLst>
          </p:cNvPr>
          <p:cNvSpPr>
            <a:spLocks noGrp="1"/>
          </p:cNvSpPr>
          <p:nvPr>
            <p:ph type="pic" sz="quarter" idx="18"/>
          </p:nvPr>
        </p:nvSpPr>
        <p:spPr>
          <a:xfrm>
            <a:off x="2221847" y="4441581"/>
            <a:ext cx="785813" cy="787400"/>
          </a:xfrm>
          <a:prstGeom prst="ellipse">
            <a:avLst/>
          </a:prstGeom>
        </p:spPr>
        <p:txBody>
          <a:bodyPr>
            <a:normAutofit/>
          </a:bodyPr>
          <a:lstStyle>
            <a:lvl1pPr algn="ctr">
              <a:defRPr sz="700"/>
            </a:lvl1pPr>
          </a:lstStyle>
          <a:p>
            <a:endParaRPr lang="en-US"/>
          </a:p>
        </p:txBody>
      </p:sp>
      <p:sp>
        <p:nvSpPr>
          <p:cNvPr id="55" name="Picture Placeholder 43">
            <a:extLst>
              <a:ext uri="{FF2B5EF4-FFF2-40B4-BE49-F238E27FC236}">
                <a16:creationId xmlns:a16="http://schemas.microsoft.com/office/drawing/2014/main" id="{DF42CEC0-BFFC-4235-9457-19255037846E}"/>
              </a:ext>
            </a:extLst>
          </p:cNvPr>
          <p:cNvSpPr>
            <a:spLocks noGrp="1"/>
          </p:cNvSpPr>
          <p:nvPr>
            <p:ph type="pic" sz="quarter" idx="19"/>
          </p:nvPr>
        </p:nvSpPr>
        <p:spPr>
          <a:xfrm>
            <a:off x="2248270" y="5435356"/>
            <a:ext cx="785813" cy="787400"/>
          </a:xfrm>
          <a:prstGeom prst="ellipse">
            <a:avLst/>
          </a:prstGeom>
        </p:spPr>
        <p:txBody>
          <a:bodyPr>
            <a:normAutofit/>
          </a:bodyPr>
          <a:lstStyle>
            <a:lvl1pPr algn="ctr">
              <a:defRPr sz="700"/>
            </a:lvl1pPr>
          </a:lstStyle>
          <a:p>
            <a:endParaRPr lang="en-US"/>
          </a:p>
        </p:txBody>
      </p:sp>
      <p:sp>
        <p:nvSpPr>
          <p:cNvPr id="56" name="Picture Placeholder 43">
            <a:extLst>
              <a:ext uri="{FF2B5EF4-FFF2-40B4-BE49-F238E27FC236}">
                <a16:creationId xmlns:a16="http://schemas.microsoft.com/office/drawing/2014/main" id="{6BE8AE2D-C337-4C89-BBF9-EDAA8A914A18}"/>
              </a:ext>
            </a:extLst>
          </p:cNvPr>
          <p:cNvSpPr>
            <a:spLocks noGrp="1"/>
          </p:cNvSpPr>
          <p:nvPr>
            <p:ph type="pic" sz="quarter" idx="20"/>
          </p:nvPr>
        </p:nvSpPr>
        <p:spPr>
          <a:xfrm>
            <a:off x="3742261" y="4441581"/>
            <a:ext cx="785813" cy="787400"/>
          </a:xfrm>
          <a:prstGeom prst="ellipse">
            <a:avLst/>
          </a:prstGeom>
        </p:spPr>
        <p:txBody>
          <a:bodyPr>
            <a:normAutofit/>
          </a:bodyPr>
          <a:lstStyle>
            <a:lvl1pPr algn="ctr">
              <a:defRPr sz="700"/>
            </a:lvl1pPr>
          </a:lstStyle>
          <a:p>
            <a:endParaRPr lang="en-US"/>
          </a:p>
        </p:txBody>
      </p:sp>
      <p:sp>
        <p:nvSpPr>
          <p:cNvPr id="57" name="Picture Placeholder 43">
            <a:extLst>
              <a:ext uri="{FF2B5EF4-FFF2-40B4-BE49-F238E27FC236}">
                <a16:creationId xmlns:a16="http://schemas.microsoft.com/office/drawing/2014/main" id="{23A123B3-0C2F-40D4-878C-4E598033983A}"/>
              </a:ext>
            </a:extLst>
          </p:cNvPr>
          <p:cNvSpPr>
            <a:spLocks noGrp="1"/>
          </p:cNvSpPr>
          <p:nvPr>
            <p:ph type="pic" sz="quarter" idx="21"/>
          </p:nvPr>
        </p:nvSpPr>
        <p:spPr>
          <a:xfrm>
            <a:off x="3768684" y="5435356"/>
            <a:ext cx="785813" cy="787400"/>
          </a:xfrm>
          <a:prstGeom prst="ellipse">
            <a:avLst/>
          </a:prstGeom>
        </p:spPr>
        <p:txBody>
          <a:bodyPr>
            <a:normAutofit/>
          </a:bodyPr>
          <a:lstStyle>
            <a:lvl1pPr algn="ctr">
              <a:defRPr sz="700"/>
            </a:lvl1pPr>
          </a:lstStyle>
          <a:p>
            <a:endParaRPr lang="en-US"/>
          </a:p>
        </p:txBody>
      </p:sp>
      <p:sp>
        <p:nvSpPr>
          <p:cNvPr id="58" name="Picture Placeholder 43">
            <a:extLst>
              <a:ext uri="{FF2B5EF4-FFF2-40B4-BE49-F238E27FC236}">
                <a16:creationId xmlns:a16="http://schemas.microsoft.com/office/drawing/2014/main" id="{40585D6D-37D2-41AC-BA0A-375AB523668E}"/>
              </a:ext>
            </a:extLst>
          </p:cNvPr>
          <p:cNvSpPr>
            <a:spLocks noGrp="1"/>
          </p:cNvSpPr>
          <p:nvPr>
            <p:ph type="pic" sz="quarter" idx="22"/>
          </p:nvPr>
        </p:nvSpPr>
        <p:spPr>
          <a:xfrm>
            <a:off x="5703093" y="4441581"/>
            <a:ext cx="785813" cy="787400"/>
          </a:xfrm>
          <a:prstGeom prst="ellipse">
            <a:avLst/>
          </a:prstGeom>
        </p:spPr>
        <p:txBody>
          <a:bodyPr>
            <a:normAutofit/>
          </a:bodyPr>
          <a:lstStyle>
            <a:lvl1pPr algn="ctr">
              <a:defRPr sz="700"/>
            </a:lvl1pPr>
          </a:lstStyle>
          <a:p>
            <a:endParaRPr lang="en-US"/>
          </a:p>
        </p:txBody>
      </p:sp>
      <p:sp>
        <p:nvSpPr>
          <p:cNvPr id="59" name="Picture Placeholder 43">
            <a:extLst>
              <a:ext uri="{FF2B5EF4-FFF2-40B4-BE49-F238E27FC236}">
                <a16:creationId xmlns:a16="http://schemas.microsoft.com/office/drawing/2014/main" id="{B183288A-6C37-4FD6-BBB3-7DA7ACCC4120}"/>
              </a:ext>
            </a:extLst>
          </p:cNvPr>
          <p:cNvSpPr>
            <a:spLocks noGrp="1"/>
          </p:cNvSpPr>
          <p:nvPr>
            <p:ph type="pic" sz="quarter" idx="23"/>
          </p:nvPr>
        </p:nvSpPr>
        <p:spPr>
          <a:xfrm>
            <a:off x="5703093" y="5435356"/>
            <a:ext cx="785813" cy="787400"/>
          </a:xfrm>
          <a:prstGeom prst="ellipse">
            <a:avLst/>
          </a:prstGeom>
        </p:spPr>
        <p:txBody>
          <a:bodyPr>
            <a:normAutofit/>
          </a:bodyPr>
          <a:lstStyle>
            <a:lvl1pPr algn="ctr">
              <a:defRPr sz="700"/>
            </a:lvl1pPr>
          </a:lstStyle>
          <a:p>
            <a:endParaRPr lang="en-US"/>
          </a:p>
        </p:txBody>
      </p:sp>
      <p:sp>
        <p:nvSpPr>
          <p:cNvPr id="60" name="Picture Placeholder 43">
            <a:extLst>
              <a:ext uri="{FF2B5EF4-FFF2-40B4-BE49-F238E27FC236}">
                <a16:creationId xmlns:a16="http://schemas.microsoft.com/office/drawing/2014/main" id="{0D61949B-94B0-477A-B071-87E36F5B18CC}"/>
              </a:ext>
            </a:extLst>
          </p:cNvPr>
          <p:cNvSpPr>
            <a:spLocks noGrp="1"/>
          </p:cNvSpPr>
          <p:nvPr>
            <p:ph type="pic" sz="quarter" idx="24"/>
          </p:nvPr>
        </p:nvSpPr>
        <p:spPr>
          <a:xfrm>
            <a:off x="7024816" y="4441581"/>
            <a:ext cx="785813" cy="787400"/>
          </a:xfrm>
          <a:prstGeom prst="ellipse">
            <a:avLst/>
          </a:prstGeom>
        </p:spPr>
        <p:txBody>
          <a:bodyPr>
            <a:normAutofit/>
          </a:bodyPr>
          <a:lstStyle>
            <a:lvl1pPr algn="ctr">
              <a:defRPr sz="700"/>
            </a:lvl1pPr>
          </a:lstStyle>
          <a:p>
            <a:endParaRPr lang="en-US"/>
          </a:p>
        </p:txBody>
      </p:sp>
      <p:sp>
        <p:nvSpPr>
          <p:cNvPr id="61" name="Picture Placeholder 43">
            <a:extLst>
              <a:ext uri="{FF2B5EF4-FFF2-40B4-BE49-F238E27FC236}">
                <a16:creationId xmlns:a16="http://schemas.microsoft.com/office/drawing/2014/main" id="{A0749A61-CEE0-4DF8-8E84-2EC5A4AD415A}"/>
              </a:ext>
            </a:extLst>
          </p:cNvPr>
          <p:cNvSpPr>
            <a:spLocks noGrp="1"/>
          </p:cNvSpPr>
          <p:nvPr>
            <p:ph type="pic" sz="quarter" idx="25"/>
          </p:nvPr>
        </p:nvSpPr>
        <p:spPr>
          <a:xfrm>
            <a:off x="7024816" y="5435356"/>
            <a:ext cx="785813" cy="787400"/>
          </a:xfrm>
          <a:prstGeom prst="ellipse">
            <a:avLst/>
          </a:prstGeom>
        </p:spPr>
        <p:txBody>
          <a:bodyPr>
            <a:normAutofit/>
          </a:bodyPr>
          <a:lstStyle>
            <a:lvl1pPr algn="ctr">
              <a:defRPr sz="700"/>
            </a:lvl1pPr>
          </a:lstStyle>
          <a:p>
            <a:endParaRPr lang="en-US"/>
          </a:p>
        </p:txBody>
      </p:sp>
      <p:sp>
        <p:nvSpPr>
          <p:cNvPr id="62" name="Picture Placeholder 43">
            <a:extLst>
              <a:ext uri="{FF2B5EF4-FFF2-40B4-BE49-F238E27FC236}">
                <a16:creationId xmlns:a16="http://schemas.microsoft.com/office/drawing/2014/main" id="{1A6B78A6-9351-458E-B853-46063EC35B81}"/>
              </a:ext>
            </a:extLst>
          </p:cNvPr>
          <p:cNvSpPr>
            <a:spLocks noGrp="1"/>
          </p:cNvSpPr>
          <p:nvPr>
            <p:ph type="pic" sz="quarter" idx="26"/>
          </p:nvPr>
        </p:nvSpPr>
        <p:spPr>
          <a:xfrm>
            <a:off x="8429667" y="4441581"/>
            <a:ext cx="785813" cy="787400"/>
          </a:xfrm>
          <a:prstGeom prst="ellipse">
            <a:avLst/>
          </a:prstGeom>
        </p:spPr>
        <p:txBody>
          <a:bodyPr>
            <a:normAutofit/>
          </a:bodyPr>
          <a:lstStyle>
            <a:lvl1pPr algn="ctr">
              <a:defRPr sz="700"/>
            </a:lvl1pPr>
          </a:lstStyle>
          <a:p>
            <a:endParaRPr lang="en-US"/>
          </a:p>
        </p:txBody>
      </p:sp>
      <p:sp>
        <p:nvSpPr>
          <p:cNvPr id="63" name="Picture Placeholder 43">
            <a:extLst>
              <a:ext uri="{FF2B5EF4-FFF2-40B4-BE49-F238E27FC236}">
                <a16:creationId xmlns:a16="http://schemas.microsoft.com/office/drawing/2014/main" id="{86E42CDD-9A0B-4AB8-9620-6DD502457B91}"/>
              </a:ext>
            </a:extLst>
          </p:cNvPr>
          <p:cNvSpPr>
            <a:spLocks noGrp="1"/>
          </p:cNvSpPr>
          <p:nvPr>
            <p:ph type="pic" sz="quarter" idx="27"/>
          </p:nvPr>
        </p:nvSpPr>
        <p:spPr>
          <a:xfrm>
            <a:off x="8429667" y="5435356"/>
            <a:ext cx="785813" cy="787400"/>
          </a:xfrm>
          <a:prstGeom prst="ellipse">
            <a:avLst/>
          </a:prstGeom>
        </p:spPr>
        <p:txBody>
          <a:bodyPr>
            <a:normAutofit/>
          </a:bodyPr>
          <a:lstStyle>
            <a:lvl1pPr algn="ctr">
              <a:defRPr sz="700"/>
            </a:lvl1pPr>
          </a:lstStyle>
          <a:p>
            <a:endParaRPr lang="en-US"/>
          </a:p>
        </p:txBody>
      </p:sp>
      <p:sp>
        <p:nvSpPr>
          <p:cNvPr id="64" name="Picture Placeholder 43">
            <a:extLst>
              <a:ext uri="{FF2B5EF4-FFF2-40B4-BE49-F238E27FC236}">
                <a16:creationId xmlns:a16="http://schemas.microsoft.com/office/drawing/2014/main" id="{5CBE483B-1B0E-4A12-B681-062FC7EABAE8}"/>
              </a:ext>
            </a:extLst>
          </p:cNvPr>
          <p:cNvSpPr>
            <a:spLocks noGrp="1"/>
          </p:cNvSpPr>
          <p:nvPr>
            <p:ph type="pic" sz="quarter" idx="28"/>
          </p:nvPr>
        </p:nvSpPr>
        <p:spPr>
          <a:xfrm>
            <a:off x="9726452" y="4441581"/>
            <a:ext cx="785813" cy="787400"/>
          </a:xfrm>
          <a:prstGeom prst="ellipse">
            <a:avLst/>
          </a:prstGeom>
        </p:spPr>
        <p:txBody>
          <a:bodyPr>
            <a:normAutofit/>
          </a:bodyPr>
          <a:lstStyle>
            <a:lvl1pPr algn="ctr">
              <a:defRPr sz="700"/>
            </a:lvl1pPr>
          </a:lstStyle>
          <a:p>
            <a:endParaRPr lang="en-US"/>
          </a:p>
        </p:txBody>
      </p:sp>
    </p:spTree>
    <p:extLst>
      <p:ext uri="{BB962C8B-B14F-4D97-AF65-F5344CB8AC3E}">
        <p14:creationId xmlns:p14="http://schemas.microsoft.com/office/powerpoint/2010/main" val="3445431522"/>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3_Lists">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842D4274-198F-4189-9721-15DAAA024328}"/>
              </a:ext>
            </a:extLst>
          </p:cNvPr>
          <p:cNvSpPr>
            <a:spLocks noGrp="1"/>
          </p:cNvSpPr>
          <p:nvPr>
            <p:ph type="sldNum" sz="quarter" idx="4"/>
          </p:nvPr>
        </p:nvSpPr>
        <p:spPr>
          <a:xfrm>
            <a:off x="11695815" y="237044"/>
            <a:ext cx="496185" cy="236732"/>
          </a:xfrm>
          <a:prstGeom prst="rect">
            <a:avLst/>
          </a:prstGeom>
        </p:spPr>
        <p:txBody>
          <a:bodyPr vert="horz" lIns="91440" tIns="45720" rIns="91440" bIns="45720" rtlCol="0" anchor="ctr"/>
          <a:lstStyle>
            <a:lvl1pPr algn="ctr">
              <a:defRPr sz="10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763545582"/>
      </p:ext>
    </p:extLst>
  </p:cSld>
  <p:clrMapOvr>
    <a:masterClrMapping/>
  </p:clrMapOvr>
  <p:extLst>
    <p:ext uri="{DCECCB84-F9BA-43D5-87BE-67443E8EF086}">
      <p15:sldGuideLst xmlns:p15="http://schemas.microsoft.com/office/powerpoint/2012/main">
        <p15:guide id="1" orient="horz" pos="4200">
          <p15:clr>
            <a:srgbClr val="FBAE40"/>
          </p15:clr>
        </p15:guide>
        <p15:guide id="2" pos="7560">
          <p15:clr>
            <a:srgbClr val="FBAE40"/>
          </p15:clr>
        </p15:guide>
        <p15:guide id="3" orient="horz" pos="120">
          <p15:clr>
            <a:srgbClr val="FBAE40"/>
          </p15:clr>
        </p15:guide>
        <p15:guide id="4" pos="40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bg1"/>
                </a:solidFill>
                <a:latin typeface="Gothic Uralic"/>
                <a:cs typeface="Gothic Ur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93198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695176" y="388620"/>
            <a:ext cx="496824" cy="245363"/>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0650047" y="6122212"/>
            <a:ext cx="1381709" cy="392582"/>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1" i="0">
                <a:solidFill>
                  <a:schemeClr val="bg1"/>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544462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64542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endParaRPr lang="en-US"/>
          </a:p>
        </p:txBody>
      </p:sp>
    </p:spTree>
    <p:extLst>
      <p:ext uri="{BB962C8B-B14F-4D97-AF65-F5344CB8AC3E}">
        <p14:creationId xmlns:p14="http://schemas.microsoft.com/office/powerpoint/2010/main" val="1270258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695176" y="388620"/>
            <a:ext cx="496824" cy="245363"/>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0650047" y="6122212"/>
            <a:ext cx="1381709" cy="392582"/>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608076" y="396240"/>
            <a:ext cx="10975848" cy="6065520"/>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715162" y="438150"/>
            <a:ext cx="10761675"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212605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3AF60FA-EAB1-43AD-94A0-270A8C2130C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76871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tro-Slid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Mantu\Arp 2020\Amaris rebranding\Batch-1\e-1.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Mantu\Arp 2020\Amaris rebranding\Batch-1\logo-pink-full.png">
            <a:extLst>
              <a:ext uri="{FF2B5EF4-FFF2-40B4-BE49-F238E27FC236}">
                <a16:creationId xmlns:a16="http://schemas.microsoft.com/office/drawing/2014/main" id="{C25A52AC-3864-4C50-8EC5-F14BAAA6FAF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500437" y="2414587"/>
            <a:ext cx="5191126"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5256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ntro-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1806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ro-title">
    <p:spTree>
      <p:nvGrpSpPr>
        <p:cNvPr id="1" name=""/>
        <p:cNvGrpSpPr/>
        <p:nvPr/>
      </p:nvGrpSpPr>
      <p:grpSpPr>
        <a:xfrm>
          <a:off x="0" y="0"/>
          <a:ext cx="0" cy="0"/>
          <a:chOff x="0" y="0"/>
          <a:chExt cx="0" cy="0"/>
        </a:xfrm>
      </p:grpSpPr>
      <p:sp>
        <p:nvSpPr>
          <p:cNvPr id="2" name="Rectangle 1"/>
          <p:cNvSpPr/>
          <p:nvPr userDrawn="1"/>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221414"/>
            <a:ext cx="12192000" cy="2211387"/>
          </a:xfrm>
        </p:spPr>
        <p:txBody>
          <a:bodyPr anchor="ctr">
            <a:normAutofit/>
          </a:bodyPr>
          <a:lstStyle>
            <a:lvl1pPr marL="0" indent="0" algn="ctr">
              <a:buNone/>
              <a:defRPr sz="5400" b="0">
                <a:solidFill>
                  <a:schemeClr val="bg2"/>
                </a:solidFill>
              </a:defRPr>
            </a:lvl1pPr>
          </a:lstStyle>
          <a:p>
            <a:pPr lvl="0"/>
            <a:r>
              <a:rPr lang="en-US"/>
              <a:t>Click to edit text</a:t>
            </a:r>
          </a:p>
        </p:txBody>
      </p:sp>
      <p:pic>
        <p:nvPicPr>
          <p:cNvPr id="5" name="Picture 2" descr="F:\Mantu\Arp 2020\Amaris rebranding\Batch-1\logo-pink-full.png">
            <a:extLst>
              <a:ext uri="{FF2B5EF4-FFF2-40B4-BE49-F238E27FC236}">
                <a16:creationId xmlns:a16="http://schemas.microsoft.com/office/drawing/2014/main" id="{EDFBBF49-9B65-41AF-9A18-8CCE71CEA43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069305" y="5654226"/>
            <a:ext cx="2053390" cy="8025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logo&#10;&#10;Description automatically generated">
            <a:extLst>
              <a:ext uri="{FF2B5EF4-FFF2-40B4-BE49-F238E27FC236}">
                <a16:creationId xmlns:a16="http://schemas.microsoft.com/office/drawing/2014/main" id="{AA05FC03-0BBD-446A-825D-BF2C2F4ECBD0}"/>
              </a:ext>
            </a:extLst>
          </p:cNvPr>
          <p:cNvPicPr>
            <a:picLocks noChangeAspect="1"/>
          </p:cNvPicPr>
          <p:nvPr userDrawn="1"/>
        </p:nvPicPr>
        <p:blipFill rotWithShape="1">
          <a:blip r:embed="rId3" cstate="screen">
            <a:alphaModFix amt="13000"/>
            <a:extLst>
              <a:ext uri="{28A0092B-C50C-407E-A947-70E740481C1C}">
                <a14:useLocalDpi xmlns:a14="http://schemas.microsoft.com/office/drawing/2010/main"/>
              </a:ext>
            </a:extLst>
          </a:blip>
          <a:srcRect/>
          <a:stretch/>
        </p:blipFill>
        <p:spPr>
          <a:xfrm>
            <a:off x="8488906" y="1"/>
            <a:ext cx="3703093" cy="2237152"/>
          </a:xfrm>
          <a:prstGeom prst="rect">
            <a:avLst/>
          </a:prstGeom>
        </p:spPr>
      </p:pic>
    </p:spTree>
    <p:extLst>
      <p:ext uri="{BB962C8B-B14F-4D97-AF65-F5344CB8AC3E}">
        <p14:creationId xmlns:p14="http://schemas.microsoft.com/office/powerpoint/2010/main" val="2404128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C3D643-8B9C-4553-A6AD-E35529BE547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5"/>
          <p:cNvSpPr>
            <a:spLocks noGrp="1"/>
          </p:cNvSpPr>
          <p:nvPr>
            <p:ph type="body" sz="quarter" idx="23" hasCustomPrompt="1"/>
          </p:nvPr>
        </p:nvSpPr>
        <p:spPr>
          <a:xfrm>
            <a:off x="6596383" y="2522954"/>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8" name="Text Placeholder 15"/>
          <p:cNvSpPr>
            <a:spLocks noGrp="1"/>
          </p:cNvSpPr>
          <p:nvPr>
            <p:ph type="body" sz="quarter" idx="24" hasCustomPrompt="1"/>
          </p:nvPr>
        </p:nvSpPr>
        <p:spPr>
          <a:xfrm>
            <a:off x="6596383" y="3128432"/>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9" name="Text Placeholder 15"/>
          <p:cNvSpPr>
            <a:spLocks noGrp="1"/>
          </p:cNvSpPr>
          <p:nvPr>
            <p:ph type="body" sz="quarter" idx="25" hasCustomPrompt="1"/>
          </p:nvPr>
        </p:nvSpPr>
        <p:spPr>
          <a:xfrm>
            <a:off x="6596383" y="3733910"/>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20" name="Text Placeholder 15"/>
          <p:cNvSpPr>
            <a:spLocks noGrp="1"/>
          </p:cNvSpPr>
          <p:nvPr>
            <p:ph type="body" sz="quarter" idx="26" hasCustomPrompt="1"/>
          </p:nvPr>
        </p:nvSpPr>
        <p:spPr>
          <a:xfrm>
            <a:off x="6596383" y="4339388"/>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21" name="Text Placeholder 15"/>
          <p:cNvSpPr>
            <a:spLocks noGrp="1"/>
          </p:cNvSpPr>
          <p:nvPr>
            <p:ph type="body" sz="quarter" idx="27" hasCustomPrompt="1"/>
          </p:nvPr>
        </p:nvSpPr>
        <p:spPr>
          <a:xfrm>
            <a:off x="6596383" y="4944865"/>
            <a:ext cx="3825243" cy="392864"/>
          </a:xfrm>
          <a:noFill/>
          <a:effectLst/>
        </p:spPr>
        <p:txBody>
          <a:bodyPr anchor="b">
            <a:spAutoFit/>
          </a:bodyPr>
          <a:lstStyle>
            <a:lvl1pPr marL="0" indent="0">
              <a:buNone/>
              <a:defRPr>
                <a:solidFill>
                  <a:schemeClr val="accent1"/>
                </a:solidFill>
                <a:latin typeface="+mn-lt"/>
              </a:defRPr>
            </a:lvl1pPr>
            <a:lvl2pPr marL="457200" indent="0">
              <a:buFontTx/>
              <a:buNone/>
              <a:defRPr/>
            </a:lvl2pPr>
          </a:lstStyle>
          <a:p>
            <a:pPr lvl="0"/>
            <a:r>
              <a:rPr lang="en-US"/>
              <a:t>Edit your text</a:t>
            </a:r>
          </a:p>
        </p:txBody>
      </p:sp>
      <p:sp>
        <p:nvSpPr>
          <p:cNvPr id="16" name="Text Placeholder 48"/>
          <p:cNvSpPr>
            <a:spLocks noGrp="1"/>
          </p:cNvSpPr>
          <p:nvPr>
            <p:ph type="body" sz="quarter" idx="17" hasCustomPrompt="1"/>
          </p:nvPr>
        </p:nvSpPr>
        <p:spPr>
          <a:xfrm>
            <a:off x="6019336" y="1265939"/>
            <a:ext cx="4402290" cy="826893"/>
          </a:xfrm>
        </p:spPr>
        <p:txBody>
          <a:bodyPr anchor="ctr">
            <a:spAutoFit/>
          </a:bodyPr>
          <a:lstStyle>
            <a:lvl1pPr marL="0" indent="0" algn="l">
              <a:buNone/>
              <a:defRPr lang="en-US" sz="4400" b="0" kern="1200" dirty="0">
                <a:solidFill>
                  <a:schemeClr val="accent1"/>
                </a:solidFill>
                <a:latin typeface="+mj-lt"/>
                <a:ea typeface="+mn-ea"/>
                <a:cs typeface="+mn-cs"/>
              </a:defRPr>
            </a:lvl1pPr>
          </a:lstStyle>
          <a:p>
            <a:pPr lvl="0"/>
            <a:r>
              <a:rPr lang="en-CA"/>
              <a:t>Summary</a:t>
            </a:r>
            <a:endParaRPr lang="en-US"/>
          </a:p>
        </p:txBody>
      </p:sp>
      <p:sp>
        <p:nvSpPr>
          <p:cNvPr id="23" name="Text Placeholder 22"/>
          <p:cNvSpPr>
            <a:spLocks noGrp="1"/>
          </p:cNvSpPr>
          <p:nvPr>
            <p:ph type="body" sz="quarter" idx="28" hasCustomPrompt="1"/>
          </p:nvPr>
        </p:nvSpPr>
        <p:spPr>
          <a:xfrm>
            <a:off x="6019336" y="2366815"/>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1</a:t>
            </a:r>
          </a:p>
        </p:txBody>
      </p:sp>
      <p:sp>
        <p:nvSpPr>
          <p:cNvPr id="24" name="Text Placeholder 22"/>
          <p:cNvSpPr>
            <a:spLocks noGrp="1"/>
          </p:cNvSpPr>
          <p:nvPr>
            <p:ph type="body" sz="quarter" idx="29" hasCustomPrompt="1"/>
          </p:nvPr>
        </p:nvSpPr>
        <p:spPr>
          <a:xfrm>
            <a:off x="6019336" y="29640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2</a:t>
            </a:r>
          </a:p>
        </p:txBody>
      </p:sp>
      <p:sp>
        <p:nvSpPr>
          <p:cNvPr id="25" name="Text Placeholder 22"/>
          <p:cNvSpPr>
            <a:spLocks noGrp="1"/>
          </p:cNvSpPr>
          <p:nvPr>
            <p:ph type="body" sz="quarter" idx="30" hasCustomPrompt="1"/>
          </p:nvPr>
        </p:nvSpPr>
        <p:spPr>
          <a:xfrm>
            <a:off x="6019336" y="359330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3</a:t>
            </a:r>
          </a:p>
        </p:txBody>
      </p:sp>
      <p:sp>
        <p:nvSpPr>
          <p:cNvPr id="26" name="Text Placeholder 22"/>
          <p:cNvSpPr>
            <a:spLocks noGrp="1"/>
          </p:cNvSpPr>
          <p:nvPr>
            <p:ph type="body" sz="quarter" idx="31" hasCustomPrompt="1"/>
          </p:nvPr>
        </p:nvSpPr>
        <p:spPr>
          <a:xfrm>
            <a:off x="6019336" y="416971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4</a:t>
            </a:r>
          </a:p>
        </p:txBody>
      </p:sp>
      <p:sp>
        <p:nvSpPr>
          <p:cNvPr id="27" name="Text Placeholder 22"/>
          <p:cNvSpPr>
            <a:spLocks noGrp="1"/>
          </p:cNvSpPr>
          <p:nvPr>
            <p:ph type="body" sz="quarter" idx="32" hasCustomPrompt="1"/>
          </p:nvPr>
        </p:nvSpPr>
        <p:spPr>
          <a:xfrm>
            <a:off x="6019336" y="4806670"/>
            <a:ext cx="469900" cy="626518"/>
          </a:xfrm>
          <a:effectLst/>
        </p:spPr>
        <p:txBody>
          <a:bodyPr anchor="ctr">
            <a:spAutoFit/>
          </a:bodyPr>
          <a:lstStyle>
            <a:lvl1pPr marL="0" indent="0" algn="ctr">
              <a:buNone/>
              <a:defRPr sz="3200" b="0">
                <a:solidFill>
                  <a:schemeClr val="accent1"/>
                </a:solidFill>
                <a:effectLst/>
                <a:latin typeface="+mj-lt"/>
              </a:defRPr>
            </a:lvl1pPr>
          </a:lstStyle>
          <a:p>
            <a:pPr lvl="0"/>
            <a:r>
              <a:rPr lang="en-US"/>
              <a:t>5</a:t>
            </a:r>
          </a:p>
        </p:txBody>
      </p:sp>
      <p:grpSp>
        <p:nvGrpSpPr>
          <p:cNvPr id="9" name="Group 8">
            <a:extLst>
              <a:ext uri="{FF2B5EF4-FFF2-40B4-BE49-F238E27FC236}">
                <a16:creationId xmlns:a16="http://schemas.microsoft.com/office/drawing/2014/main" id="{A2A41A25-2509-4CC0-8800-9439AEB06C82}"/>
              </a:ext>
            </a:extLst>
          </p:cNvPr>
          <p:cNvGrpSpPr/>
          <p:nvPr userDrawn="1"/>
        </p:nvGrpSpPr>
        <p:grpSpPr>
          <a:xfrm rot="20329473">
            <a:off x="661313" y="716677"/>
            <a:ext cx="3657327" cy="4823508"/>
            <a:chOff x="1672252" y="1523902"/>
            <a:chExt cx="2833246" cy="3736660"/>
          </a:xfrm>
        </p:grpSpPr>
        <p:sp>
          <p:nvSpPr>
            <p:cNvPr id="4" name="Oval 3">
              <a:extLst>
                <a:ext uri="{FF2B5EF4-FFF2-40B4-BE49-F238E27FC236}">
                  <a16:creationId xmlns:a16="http://schemas.microsoft.com/office/drawing/2014/main" id="{EF481736-D9BE-47DE-B1BD-CE5D9ACF6D76}"/>
                </a:ext>
              </a:extLst>
            </p:cNvPr>
            <p:cNvSpPr/>
            <p:nvPr userDrawn="1"/>
          </p:nvSpPr>
          <p:spPr>
            <a:xfrm>
              <a:off x="1770374" y="1523902"/>
              <a:ext cx="1821194" cy="182119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83CFC3C-FD1B-476F-BF6A-DCD83FCB604F}"/>
                </a:ext>
              </a:extLst>
            </p:cNvPr>
            <p:cNvSpPr/>
            <p:nvPr userDrawn="1"/>
          </p:nvSpPr>
          <p:spPr>
            <a:xfrm>
              <a:off x="1928673" y="1726989"/>
              <a:ext cx="1770042" cy="177004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FE38570-50CC-44AF-A43F-4B42CAB8349F}"/>
                </a:ext>
              </a:extLst>
            </p:cNvPr>
            <p:cNvSpPr/>
            <p:nvPr userDrawn="1"/>
          </p:nvSpPr>
          <p:spPr>
            <a:xfrm>
              <a:off x="1672252" y="2427316"/>
              <a:ext cx="2833246" cy="283324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0C221F-1646-4765-989B-12230D358DA2}"/>
                </a:ext>
              </a:extLst>
            </p:cNvPr>
            <p:cNvSpPr/>
            <p:nvPr userDrawn="1"/>
          </p:nvSpPr>
          <p:spPr>
            <a:xfrm>
              <a:off x="2119745" y="4260508"/>
              <a:ext cx="311493" cy="3114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8B4514F-79E6-4CB6-90DA-A2BAB4F61241}"/>
                </a:ext>
              </a:extLst>
            </p:cNvPr>
            <p:cNvSpPr/>
            <p:nvPr userDrawn="1"/>
          </p:nvSpPr>
          <p:spPr>
            <a:xfrm>
              <a:off x="3955136" y="2203558"/>
              <a:ext cx="140832" cy="1408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03C6F7FE-065B-4A03-86A3-A3D7DC8B49EE}"/>
              </a:ext>
            </a:extLst>
          </p:cNvPr>
          <p:cNvSpPr>
            <a:spLocks noGrp="1"/>
          </p:cNvSpPr>
          <p:nvPr>
            <p:ph type="pic" sz="quarter" idx="33"/>
          </p:nvPr>
        </p:nvSpPr>
        <p:spPr>
          <a:xfrm>
            <a:off x="1138130" y="1862262"/>
            <a:ext cx="4157529" cy="4156124"/>
          </a:xfrm>
          <a:prstGeom prst="ellipse">
            <a:avLst/>
          </a:prstGeom>
        </p:spPr>
        <p:txBody>
          <a:bodyPr/>
          <a:lstStyle/>
          <a:p>
            <a:endParaRPr lang="en-US"/>
          </a:p>
        </p:txBody>
      </p:sp>
    </p:spTree>
    <p:extLst>
      <p:ext uri="{BB962C8B-B14F-4D97-AF65-F5344CB8AC3E}">
        <p14:creationId xmlns:p14="http://schemas.microsoft.com/office/powerpoint/2010/main" val="29510382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endParaRPr lang="en-US"/>
          </a:p>
        </p:txBody>
      </p:sp>
    </p:spTree>
    <p:extLst>
      <p:ext uri="{BB962C8B-B14F-4D97-AF65-F5344CB8AC3E}">
        <p14:creationId xmlns:p14="http://schemas.microsoft.com/office/powerpoint/2010/main" val="418229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7019597" y="4194230"/>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7019596" y="542260"/>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215783-4596-43D8-BDD3-789A3200AC0B}"/>
              </a:ext>
            </a:extLst>
          </p:cNvPr>
          <p:cNvSpPr/>
          <p:nvPr userDrawn="1"/>
        </p:nvSpPr>
        <p:spPr>
          <a:xfrm>
            <a:off x="438474" y="1669090"/>
            <a:ext cx="3646967" cy="3646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7019597" y="2315415"/>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1961706" y="1131961"/>
            <a:ext cx="4721225" cy="4721225"/>
          </a:xfrm>
        </p:spPr>
        <p:txBody>
          <a:bodyPr/>
          <a:lstStyle/>
          <a:p>
            <a:endParaRPr lang="en-US"/>
          </a:p>
        </p:txBody>
      </p:sp>
    </p:spTree>
    <p:extLst>
      <p:ext uri="{BB962C8B-B14F-4D97-AF65-F5344CB8AC3E}">
        <p14:creationId xmlns:p14="http://schemas.microsoft.com/office/powerpoint/2010/main" val="15341945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endParaRPr lang="en-US"/>
          </a:p>
        </p:txBody>
      </p:sp>
    </p:spTree>
    <p:extLst>
      <p:ext uri="{BB962C8B-B14F-4D97-AF65-F5344CB8AC3E}">
        <p14:creationId xmlns:p14="http://schemas.microsoft.com/office/powerpoint/2010/main" val="13254456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endParaRPr lang="en-US"/>
          </a:p>
        </p:txBody>
      </p:sp>
    </p:spTree>
    <p:extLst>
      <p:ext uri="{BB962C8B-B14F-4D97-AF65-F5344CB8AC3E}">
        <p14:creationId xmlns:p14="http://schemas.microsoft.com/office/powerpoint/2010/main" val="2054204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2"/>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endParaRPr lang="en-US"/>
          </a:p>
        </p:txBody>
      </p:sp>
    </p:spTree>
    <p:extLst>
      <p:ext uri="{BB962C8B-B14F-4D97-AF65-F5344CB8AC3E}">
        <p14:creationId xmlns:p14="http://schemas.microsoft.com/office/powerpoint/2010/main" val="323659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Section Slide">
    <p:spTree>
      <p:nvGrpSpPr>
        <p:cNvPr id="1" name=""/>
        <p:cNvGrpSpPr/>
        <p:nvPr/>
      </p:nvGrpSpPr>
      <p:grpSpPr>
        <a:xfrm>
          <a:off x="0" y="0"/>
          <a:ext cx="0" cy="0"/>
          <a:chOff x="0" y="0"/>
          <a:chExt cx="0" cy="0"/>
        </a:xfrm>
      </p:grpSpPr>
      <p:sp>
        <p:nvSpPr>
          <p:cNvPr id="2" name="Rectangle 1"/>
          <p:cNvSpPr/>
          <p:nvPr userDrawn="1"/>
        </p:nvSpPr>
        <p:spPr>
          <a:xfrm>
            <a:off x="0" y="78580"/>
            <a:ext cx="12192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A0D0A76-DB1F-48A9-99AE-4CC98047FACE}"/>
              </a:ext>
            </a:extLst>
          </p:cNvPr>
          <p:cNvSpPr/>
          <p:nvPr userDrawn="1"/>
        </p:nvSpPr>
        <p:spPr>
          <a:xfrm>
            <a:off x="3264304" y="2347955"/>
            <a:ext cx="2319252" cy="23192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10;&#10;Description automatically generated">
            <a:extLst>
              <a:ext uri="{FF2B5EF4-FFF2-40B4-BE49-F238E27FC236}">
                <a16:creationId xmlns:a16="http://schemas.microsoft.com/office/drawing/2014/main" id="{968089A8-BE0F-4B4B-BCF8-86716189CF3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938" y="-14401"/>
            <a:ext cx="12216938" cy="6950984"/>
          </a:xfrm>
          <a:prstGeom prst="rect">
            <a:avLst/>
          </a:prstGeom>
        </p:spPr>
      </p:pic>
      <p:sp>
        <p:nvSpPr>
          <p:cNvPr id="11" name="Oval 10">
            <a:extLst>
              <a:ext uri="{FF2B5EF4-FFF2-40B4-BE49-F238E27FC236}">
                <a16:creationId xmlns:a16="http://schemas.microsoft.com/office/drawing/2014/main" id="{F8FC5176-CC0F-46FF-8A5C-73042C4BB665}"/>
              </a:ext>
            </a:extLst>
          </p:cNvPr>
          <p:cNvSpPr/>
          <p:nvPr userDrawn="1"/>
        </p:nvSpPr>
        <p:spPr>
          <a:xfrm>
            <a:off x="3264304" y="4208163"/>
            <a:ext cx="810224" cy="8102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0" y="2401888"/>
            <a:ext cx="12241876" cy="2211387"/>
          </a:xfrm>
        </p:spPr>
        <p:txBody>
          <a:bodyPr anchor="ctr">
            <a:normAutofit/>
          </a:bodyPr>
          <a:lstStyle>
            <a:lvl1pPr marL="0" indent="0" algn="ctr">
              <a:buNone/>
              <a:defRPr sz="4400" b="0">
                <a:solidFill>
                  <a:schemeClr val="accent1"/>
                </a:solidFill>
              </a:defRPr>
            </a:lvl1pPr>
          </a:lstStyle>
          <a:p>
            <a:pPr lvl="0"/>
            <a:r>
              <a:rPr lang="en-US"/>
              <a:t>Click to edit text</a:t>
            </a:r>
          </a:p>
        </p:txBody>
      </p:sp>
    </p:spTree>
    <p:extLst>
      <p:ext uri="{BB962C8B-B14F-4D97-AF65-F5344CB8AC3E}">
        <p14:creationId xmlns:p14="http://schemas.microsoft.com/office/powerpoint/2010/main" val="4104937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4669787-AEB4-4D4D-9E41-020533DFDD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680" r="-10869"/>
          <a:stretch/>
        </p:blipFill>
        <p:spPr>
          <a:xfrm>
            <a:off x="0" y="4711698"/>
            <a:ext cx="2428875" cy="2146302"/>
          </a:xfrm>
          <a:prstGeom prst="rect">
            <a:avLst/>
          </a:prstGeom>
        </p:spPr>
      </p:pic>
      <p:pic>
        <p:nvPicPr>
          <p:cNvPr id="1026" name="Picture 2" descr="F:\Mantu\Arp 2020\Amaris rebranding\Batch-1\e-7.pn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7110484" y="0"/>
            <a:ext cx="5081516" cy="26203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8" name="Title Placeholder 1"/>
          <p:cNvSpPr>
            <a:spLocks noGrp="1"/>
          </p:cNvSpPr>
          <p:nvPr>
            <p:ph type="title"/>
          </p:nvPr>
        </p:nvSpPr>
        <p:spPr>
          <a:xfrm>
            <a:off x="838200" y="365126"/>
            <a:ext cx="9861645" cy="535531"/>
          </a:xfrm>
          <a:prstGeom prst="rect">
            <a:avLst/>
          </a:prstGeom>
        </p:spPr>
        <p:txBody>
          <a:bodyPr vert="horz" lIns="91440" tIns="45720" rIns="91440" bIns="45720" rtlCol="0" anchor="t">
            <a:spAutoFit/>
          </a:bodyPr>
          <a:lstStyle/>
          <a:p>
            <a:r>
              <a:rPr lang="en-US"/>
              <a:t>Click to edit Master title style</a:t>
            </a:r>
          </a:p>
        </p:txBody>
      </p:sp>
      <p:sp>
        <p:nvSpPr>
          <p:cNvPr id="9" name="Content Placeholder 4"/>
          <p:cNvSpPr>
            <a:spLocks noGrp="1"/>
          </p:cNvSpPr>
          <p:nvPr>
            <p:ph sz="quarter" idx="10" hasCustomPrompt="1"/>
          </p:nvPr>
        </p:nvSpPr>
        <p:spPr>
          <a:xfrm>
            <a:off x="838200" y="1364510"/>
            <a:ext cx="986164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6501963"/>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LA_Content Slide">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4669787-AEB4-4D4D-9E41-020533DFDD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680" r="-10869"/>
          <a:stretch/>
        </p:blipFill>
        <p:spPr>
          <a:xfrm>
            <a:off x="0" y="4711698"/>
            <a:ext cx="2428875" cy="2146302"/>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8" name="Title Placeholder 1"/>
          <p:cNvSpPr>
            <a:spLocks noGrp="1"/>
          </p:cNvSpPr>
          <p:nvPr>
            <p:ph type="title"/>
          </p:nvPr>
        </p:nvSpPr>
        <p:spPr>
          <a:xfrm>
            <a:off x="838200" y="365126"/>
            <a:ext cx="9861645" cy="535531"/>
          </a:xfrm>
          <a:prstGeom prst="rect">
            <a:avLst/>
          </a:prstGeom>
        </p:spPr>
        <p:txBody>
          <a:bodyPr vert="horz" lIns="91440" tIns="45720" rIns="91440" bIns="45720" rtlCol="0" anchor="t">
            <a:spAutoFit/>
          </a:bodyPr>
          <a:lstStyle/>
          <a:p>
            <a:r>
              <a:rPr lang="en-US"/>
              <a:t>Click to edit Master title style</a:t>
            </a:r>
          </a:p>
        </p:txBody>
      </p:sp>
      <p:sp>
        <p:nvSpPr>
          <p:cNvPr id="9" name="Content Placeholder 4"/>
          <p:cNvSpPr>
            <a:spLocks noGrp="1"/>
          </p:cNvSpPr>
          <p:nvPr>
            <p:ph sz="quarter" idx="10" hasCustomPrompt="1"/>
          </p:nvPr>
        </p:nvSpPr>
        <p:spPr>
          <a:xfrm>
            <a:off x="838200" y="1364510"/>
            <a:ext cx="986164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38D986ED-FEC7-422D-8730-5EA391466B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0800000">
            <a:off x="4318092" y="1257326"/>
            <a:ext cx="0" cy="0"/>
          </a:xfrm>
          <a:prstGeom prst="rect">
            <a:avLst/>
          </a:prstGeom>
        </p:spPr>
      </p:pic>
      <p:pic>
        <p:nvPicPr>
          <p:cNvPr id="10" name="Picture 9">
            <a:extLst>
              <a:ext uri="{FF2B5EF4-FFF2-40B4-BE49-F238E27FC236}">
                <a16:creationId xmlns:a16="http://schemas.microsoft.com/office/drawing/2014/main" id="{7FC4525F-AA08-4445-9F4A-1D8AD739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a:off x="7875270" y="0"/>
            <a:ext cx="4318093" cy="1257327"/>
          </a:xfrm>
          <a:prstGeom prst="rect">
            <a:avLst/>
          </a:prstGeom>
        </p:spPr>
      </p:pic>
    </p:spTree>
    <p:extLst>
      <p:ext uri="{BB962C8B-B14F-4D97-AF65-F5344CB8AC3E}">
        <p14:creationId xmlns:p14="http://schemas.microsoft.com/office/powerpoint/2010/main" val="648986448"/>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3" name="Rectangle 2"/>
          <p:cNvSpPr/>
          <p:nvPr userDrawn="1"/>
        </p:nvSpPr>
        <p:spPr>
          <a:xfrm>
            <a:off x="10317706" y="0"/>
            <a:ext cx="1874294" cy="6858000"/>
          </a:xfrm>
          <a:prstGeom prst="rect">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9" descr="F:\Mantu\Arp 2020\Amaris rebranding\Batch-1\AC-rebranding-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20" name="Picture 8" descr="F:\Mantu\Arp 2020\Amaris rebranding\Batch-1\logo-blue.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2EDDF937-EDD7-4D02-9A69-F79082368407}"/>
              </a:ext>
            </a:extLst>
          </p:cNvPr>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sp>
        <p:nvSpPr>
          <p:cNvPr id="12" name="Content Placeholder 4">
            <a:extLst>
              <a:ext uri="{FF2B5EF4-FFF2-40B4-BE49-F238E27FC236}">
                <a16:creationId xmlns:a16="http://schemas.microsoft.com/office/drawing/2014/main" id="{E4F63A49-672D-4806-823D-CF42A5749E59}"/>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picture containing drawing&#10;&#10;Description automatically generated">
            <a:extLst>
              <a:ext uri="{FF2B5EF4-FFF2-40B4-BE49-F238E27FC236}">
                <a16:creationId xmlns:a16="http://schemas.microsoft.com/office/drawing/2014/main" id="{1B2AF5FB-D2E0-4B24-8C76-FBFE285660F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
          <a:stretch/>
        </p:blipFill>
        <p:spPr>
          <a:xfrm>
            <a:off x="0" y="5171655"/>
            <a:ext cx="2901142" cy="1686346"/>
          </a:xfrm>
          <a:prstGeom prst="rect">
            <a:avLst/>
          </a:prstGeom>
        </p:spPr>
      </p:pic>
    </p:spTree>
    <p:extLst>
      <p:ext uri="{BB962C8B-B14F-4D97-AF65-F5344CB8AC3E}">
        <p14:creationId xmlns:p14="http://schemas.microsoft.com/office/powerpoint/2010/main" val="361056203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4" name="Picture 3" descr="A picture containing lamp, holding&#10;&#10;Description automatically generated">
            <a:extLst>
              <a:ext uri="{FF2B5EF4-FFF2-40B4-BE49-F238E27FC236}">
                <a16:creationId xmlns:a16="http://schemas.microsoft.com/office/drawing/2014/main" id="{76F6A605-22EF-412C-8EE6-45E97275620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493490"/>
            <a:ext cx="3816546" cy="1364510"/>
          </a:xfrm>
          <a:prstGeom prst="rect">
            <a:avLst/>
          </a:prstGeom>
        </p:spPr>
      </p:pic>
      <p:sp>
        <p:nvSpPr>
          <p:cNvPr id="3" name="Rectangle 2"/>
          <p:cNvSpPr/>
          <p:nvPr userDrawn="1"/>
        </p:nvSpPr>
        <p:spPr>
          <a:xfrm>
            <a:off x="10317706" y="0"/>
            <a:ext cx="18742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838200" y="365126"/>
            <a:ext cx="8769824" cy="535531"/>
          </a:xfrm>
          <a:prstGeom prst="rect">
            <a:avLst/>
          </a:prstGeom>
        </p:spPr>
        <p:txBody>
          <a:bodyPr vert="horz" lIns="91440" tIns="45720" rIns="91440" bIns="45720" rtlCol="0" anchor="t">
            <a:spAutoFit/>
          </a:bodyPr>
          <a:lstStyle/>
          <a:p>
            <a:r>
              <a:rPr lang="en-US"/>
              <a:t>Click to edit Master title style</a:t>
            </a:r>
          </a:p>
        </p:txBody>
      </p:sp>
      <p:pic>
        <p:nvPicPr>
          <p:cNvPr id="18" name="Picture 9" descr="F:\Mantu\Arp 2020\Amaris rebranding\Batch-1\AC-rebranding-1.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2" name="Picture 11" descr="F:\Mantu\Arp 2020\Amaris rebranding\Batch-1\logo-pink.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4">
            <a:extLst>
              <a:ext uri="{FF2B5EF4-FFF2-40B4-BE49-F238E27FC236}">
                <a16:creationId xmlns:a16="http://schemas.microsoft.com/office/drawing/2014/main" id="{BE0FB775-4A50-4C2A-92E4-30DFE317545B}"/>
              </a:ext>
            </a:extLst>
          </p:cNvPr>
          <p:cNvSpPr>
            <a:spLocks noGrp="1"/>
          </p:cNvSpPr>
          <p:nvPr>
            <p:ph sz="quarter" idx="10" hasCustomPrompt="1"/>
          </p:nvPr>
        </p:nvSpPr>
        <p:spPr>
          <a:xfrm>
            <a:off x="838200" y="1364510"/>
            <a:ext cx="8756175"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50307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ontent Slide">
    <p:bg>
      <p:bgPr>
        <a:solidFill>
          <a:schemeClr val="bg1"/>
        </a:solidFill>
        <a:effectLst/>
      </p:bgPr>
    </p:bg>
    <p:spTree>
      <p:nvGrpSpPr>
        <p:cNvPr id="1" name=""/>
        <p:cNvGrpSpPr/>
        <p:nvPr/>
      </p:nvGrpSpPr>
      <p:grpSpPr>
        <a:xfrm>
          <a:off x="0" y="0"/>
          <a:ext cx="0" cy="0"/>
          <a:chOff x="0" y="0"/>
          <a:chExt cx="0" cy="0"/>
        </a:xfrm>
      </p:grpSpPr>
      <p:pic>
        <p:nvPicPr>
          <p:cNvPr id="2051" name="Picture 3" descr="F:\Mantu\Arp 2020\Amaris rebranding\Batch-1\e-3.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5" name="Content Placeholder 4"/>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156624955"/>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ontent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61BB2DB4-8CF9-4D41-8F68-A919AAE527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0" name="Title Placeholder 1">
            <a:extLst>
              <a:ext uri="{FF2B5EF4-FFF2-40B4-BE49-F238E27FC236}">
                <a16:creationId xmlns:a16="http://schemas.microsoft.com/office/drawing/2014/main" id="{7C877734-DDD5-4BC9-BA27-D66BD058EF13}"/>
              </a:ext>
            </a:extLst>
          </p:cNvPr>
          <p:cNvSpPr>
            <a:spLocks noGrp="1"/>
          </p:cNvSpPr>
          <p:nvPr>
            <p:ph type="title"/>
          </p:nvPr>
        </p:nvSpPr>
        <p:spPr>
          <a:xfrm>
            <a:off x="838200" y="2153078"/>
            <a:ext cx="6804546" cy="535531"/>
          </a:xfrm>
          <a:prstGeom prst="rect">
            <a:avLst/>
          </a:prstGeom>
        </p:spPr>
        <p:txBody>
          <a:bodyPr vert="horz" lIns="91440" tIns="45720" rIns="91440" bIns="45720" rtlCol="0" anchor="b">
            <a:spAutoFit/>
          </a:bodyPr>
          <a:lstStyle/>
          <a:p>
            <a:r>
              <a:rPr lang="en-US"/>
              <a:t>Click to edit Master title style</a:t>
            </a:r>
          </a:p>
        </p:txBody>
      </p:sp>
      <p:sp>
        <p:nvSpPr>
          <p:cNvPr id="11" name="Content Placeholder 4">
            <a:extLst>
              <a:ext uri="{FF2B5EF4-FFF2-40B4-BE49-F238E27FC236}">
                <a16:creationId xmlns:a16="http://schemas.microsoft.com/office/drawing/2014/main" id="{BFD52A35-F336-41D2-81B2-079EA1EF2E4C}"/>
              </a:ext>
            </a:extLst>
          </p:cNvPr>
          <p:cNvSpPr>
            <a:spLocks noGrp="1"/>
          </p:cNvSpPr>
          <p:nvPr>
            <p:ph sz="quarter" idx="10" hasCustomPrompt="1"/>
          </p:nvPr>
        </p:nvSpPr>
        <p:spPr>
          <a:xfrm>
            <a:off x="838200" y="2872854"/>
            <a:ext cx="960233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19225"/>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7" name="Content Placeholder 4"/>
          <p:cNvSpPr>
            <a:spLocks noGrp="1"/>
          </p:cNvSpPr>
          <p:nvPr>
            <p:ph sz="quarter" idx="11" hasCustomPrompt="1"/>
          </p:nvPr>
        </p:nvSpPr>
        <p:spPr>
          <a:xfrm>
            <a:off x="6335233" y="1364510"/>
            <a:ext cx="5094767"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838200" y="365126"/>
            <a:ext cx="10591800" cy="535531"/>
          </a:xfrm>
          <a:prstGeom prst="rect">
            <a:avLst/>
          </a:prstGeom>
        </p:spPr>
        <p:txBody>
          <a:bodyPr vert="horz" lIns="91440" tIns="45720" rIns="91440" bIns="45720" rtlCol="0" anchor="t">
            <a:spAutoFit/>
          </a:bodyPr>
          <a:lstStyle/>
          <a:p>
            <a:r>
              <a:rPr lang="en-US"/>
              <a:t>Click to edit Master title style</a:t>
            </a:r>
          </a:p>
        </p:txBody>
      </p:sp>
    </p:spTree>
    <p:extLst>
      <p:ext uri="{BB962C8B-B14F-4D97-AF65-F5344CB8AC3E}">
        <p14:creationId xmlns:p14="http://schemas.microsoft.com/office/powerpoint/2010/main" val="2510242529"/>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4" y="1458934"/>
            <a:ext cx="8975549" cy="535531"/>
          </a:xfrm>
          <a:prstGeom prst="rect">
            <a:avLst/>
          </a:prstGeom>
        </p:spPr>
        <p:txBody>
          <a:bodyPr vert="horz" wrap="square" lIns="91440" tIns="45720" rIns="91440" bIns="45720" rtlCol="0" anchor="b">
            <a:spAutoFit/>
          </a:bodyPr>
          <a:lstStyle>
            <a:lvl1pPr>
              <a:defRPr b="0"/>
            </a:lvl1pPr>
          </a:lstStyle>
          <a:p>
            <a:r>
              <a:rPr lang="en-US"/>
              <a:t>Click to edit master title style</a:t>
            </a:r>
          </a:p>
        </p:txBody>
      </p:sp>
      <p:sp>
        <p:nvSpPr>
          <p:cNvPr id="20" name="Text Placeholder 10">
            <a:extLst>
              <a:ext uri="{FF2B5EF4-FFF2-40B4-BE49-F238E27FC236}">
                <a16:creationId xmlns:a16="http://schemas.microsoft.com/office/drawing/2014/main" id="{1DA6FEA5-3670-4DB1-B348-8173FB9B7627}"/>
              </a:ext>
            </a:extLst>
          </p:cNvPr>
          <p:cNvSpPr>
            <a:spLocks noGrp="1"/>
          </p:cNvSpPr>
          <p:nvPr>
            <p:ph type="body" sz="quarter" idx="19" hasCustomPrompt="1"/>
          </p:nvPr>
        </p:nvSpPr>
        <p:spPr>
          <a:xfrm>
            <a:off x="75865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1" name="Text Placeholder 10">
            <a:extLst>
              <a:ext uri="{FF2B5EF4-FFF2-40B4-BE49-F238E27FC236}">
                <a16:creationId xmlns:a16="http://schemas.microsoft.com/office/drawing/2014/main" id="{C2D0596D-62DC-4930-8507-EFE54F7E1451}"/>
              </a:ext>
            </a:extLst>
          </p:cNvPr>
          <p:cNvSpPr>
            <a:spLocks noGrp="1"/>
          </p:cNvSpPr>
          <p:nvPr>
            <p:ph type="body" sz="quarter" idx="20" hasCustomPrompt="1"/>
          </p:nvPr>
        </p:nvSpPr>
        <p:spPr>
          <a:xfrm>
            <a:off x="4126900"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2" name="Text Placeholder 10">
            <a:extLst>
              <a:ext uri="{FF2B5EF4-FFF2-40B4-BE49-F238E27FC236}">
                <a16:creationId xmlns:a16="http://schemas.microsoft.com/office/drawing/2014/main" id="{FB0E9ACF-4986-437F-8E4C-3BCD8A863406}"/>
              </a:ext>
            </a:extLst>
          </p:cNvPr>
          <p:cNvSpPr>
            <a:spLocks noGrp="1"/>
          </p:cNvSpPr>
          <p:nvPr>
            <p:ph type="body" sz="quarter" idx="21" hasCustomPrompt="1"/>
          </p:nvPr>
        </p:nvSpPr>
        <p:spPr>
          <a:xfrm>
            <a:off x="7486834" y="2708680"/>
            <a:ext cx="3007010" cy="391967"/>
          </a:xfrm>
        </p:spPr>
        <p:txBody>
          <a:bodyPr anchor="b">
            <a:spAutoFit/>
          </a:bodyPr>
          <a:lstStyle>
            <a:lvl1pPr marL="0" indent="0" algn="l">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text styles</a:t>
            </a:r>
          </a:p>
        </p:txBody>
      </p:sp>
      <p:sp>
        <p:nvSpPr>
          <p:cNvPr id="23" name="Slide Number Placeholder 1">
            <a:extLst>
              <a:ext uri="{FF2B5EF4-FFF2-40B4-BE49-F238E27FC236}">
                <a16:creationId xmlns:a16="http://schemas.microsoft.com/office/drawing/2014/main" id="{9E539AA5-17E9-4396-8C9A-150776CF1F18}"/>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 name="Text Placeholder 2">
            <a:extLst>
              <a:ext uri="{FF2B5EF4-FFF2-40B4-BE49-F238E27FC236}">
                <a16:creationId xmlns:a16="http://schemas.microsoft.com/office/drawing/2014/main" id="{8A7951E8-DBD5-4D00-8597-EF9FF1A0A5CE}"/>
              </a:ext>
            </a:extLst>
          </p:cNvPr>
          <p:cNvSpPr>
            <a:spLocks noGrp="1"/>
          </p:cNvSpPr>
          <p:nvPr>
            <p:ph type="body" sz="quarter" idx="22"/>
          </p:nvPr>
        </p:nvSpPr>
        <p:spPr>
          <a:xfrm>
            <a:off x="75922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0B8135DE-823E-43A1-B217-9F9B113A4252}"/>
              </a:ext>
            </a:extLst>
          </p:cNvPr>
          <p:cNvSpPr>
            <a:spLocks noGrp="1"/>
          </p:cNvSpPr>
          <p:nvPr>
            <p:ph type="body" sz="quarter" idx="23"/>
          </p:nvPr>
        </p:nvSpPr>
        <p:spPr>
          <a:xfrm>
            <a:off x="4127185"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E7A9DC30-8F0C-42F5-95B2-C941F080E42B}"/>
              </a:ext>
            </a:extLst>
          </p:cNvPr>
          <p:cNvSpPr>
            <a:spLocks noGrp="1"/>
          </p:cNvSpPr>
          <p:nvPr>
            <p:ph type="body" sz="quarter" idx="24"/>
          </p:nvPr>
        </p:nvSpPr>
        <p:spPr>
          <a:xfrm>
            <a:off x="7486834" y="3100647"/>
            <a:ext cx="3006725" cy="14355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4801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ient reference">
    <p:spTree>
      <p:nvGrpSpPr>
        <p:cNvPr id="1" name=""/>
        <p:cNvGrpSpPr/>
        <p:nvPr/>
      </p:nvGrpSpPr>
      <p:grpSpPr>
        <a:xfrm>
          <a:off x="0" y="0"/>
          <a:ext cx="0" cy="0"/>
          <a:chOff x="0" y="0"/>
          <a:chExt cx="0" cy="0"/>
        </a:xfrm>
      </p:grpSpPr>
      <p:sp>
        <p:nvSpPr>
          <p:cNvPr id="26" name="Chord 25">
            <a:extLst>
              <a:ext uri="{FF2B5EF4-FFF2-40B4-BE49-F238E27FC236}">
                <a16:creationId xmlns:a16="http://schemas.microsoft.com/office/drawing/2014/main" id="{7462931D-9BAE-48FC-8E1C-18CC40E015D5}"/>
              </a:ext>
            </a:extLst>
          </p:cNvPr>
          <p:cNvSpPr/>
          <p:nvPr userDrawn="1"/>
        </p:nvSpPr>
        <p:spPr>
          <a:xfrm>
            <a:off x="719561" y="-848096"/>
            <a:ext cx="3157694" cy="3168310"/>
          </a:xfrm>
          <a:prstGeom prst="chord">
            <a:avLst>
              <a:gd name="adj1" fmla="val 19931427"/>
              <a:gd name="adj2" fmla="val 125137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Placeholder 1">
            <a:extLst>
              <a:ext uri="{FF2B5EF4-FFF2-40B4-BE49-F238E27FC236}">
                <a16:creationId xmlns:a16="http://schemas.microsoft.com/office/drawing/2014/main" id="{FC11D51B-2C6D-4AC7-BE50-73B43B8773EF}"/>
              </a:ext>
            </a:extLst>
          </p:cNvPr>
          <p:cNvSpPr>
            <a:spLocks noGrp="1"/>
          </p:cNvSpPr>
          <p:nvPr>
            <p:ph type="title" hasCustomPrompt="1"/>
          </p:nvPr>
        </p:nvSpPr>
        <p:spPr>
          <a:xfrm>
            <a:off x="4669318" y="967078"/>
            <a:ext cx="4964209" cy="535531"/>
          </a:xfrm>
          <a:prstGeom prst="rect">
            <a:avLst/>
          </a:prstGeom>
        </p:spPr>
        <p:txBody>
          <a:bodyPr vert="horz" wrap="square" lIns="91440" tIns="45720" rIns="91440" bIns="45720" rtlCol="0" anchor="t">
            <a:spAutoFit/>
          </a:bodyPr>
          <a:lstStyle>
            <a:lvl1pPr>
              <a:defRPr b="0"/>
            </a:lvl1pPr>
          </a:lstStyle>
          <a:p>
            <a:r>
              <a:rPr lang="en-US"/>
              <a:t>Name of the project </a:t>
            </a:r>
          </a:p>
        </p:txBody>
      </p:sp>
      <p:sp>
        <p:nvSpPr>
          <p:cNvPr id="28" name="Text Placeholder 10">
            <a:extLst>
              <a:ext uri="{FF2B5EF4-FFF2-40B4-BE49-F238E27FC236}">
                <a16:creationId xmlns:a16="http://schemas.microsoft.com/office/drawing/2014/main" id="{606A6DF6-A54D-4F24-AD0B-6E1389679C1F}"/>
              </a:ext>
            </a:extLst>
          </p:cNvPr>
          <p:cNvSpPr>
            <a:spLocks noGrp="1"/>
          </p:cNvSpPr>
          <p:nvPr>
            <p:ph type="body" sz="quarter" idx="19" hasCustomPrompt="1"/>
          </p:nvPr>
        </p:nvSpPr>
        <p:spPr>
          <a:xfrm>
            <a:off x="578798" y="2413553"/>
            <a:ext cx="3007010" cy="454292"/>
          </a:xfrm>
        </p:spPr>
        <p:txBody>
          <a:bodyPr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Client</a:t>
            </a:r>
          </a:p>
        </p:txBody>
      </p:sp>
      <p:sp>
        <p:nvSpPr>
          <p:cNvPr id="29" name="Text Placeholder 10">
            <a:extLst>
              <a:ext uri="{FF2B5EF4-FFF2-40B4-BE49-F238E27FC236}">
                <a16:creationId xmlns:a16="http://schemas.microsoft.com/office/drawing/2014/main" id="{D7C4A062-2142-4DD6-8D48-6712DB5C25FB}"/>
              </a:ext>
            </a:extLst>
          </p:cNvPr>
          <p:cNvSpPr>
            <a:spLocks noGrp="1"/>
          </p:cNvSpPr>
          <p:nvPr>
            <p:ph type="body" sz="quarter" idx="20" hasCustomPrompt="1"/>
          </p:nvPr>
        </p:nvSpPr>
        <p:spPr>
          <a:xfrm>
            <a:off x="4006735" y="2413553"/>
            <a:ext cx="3595630" cy="454292"/>
          </a:xfrm>
        </p:spPr>
        <p:txBody>
          <a:bodyPr wrap="square"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Actions</a:t>
            </a:r>
          </a:p>
        </p:txBody>
      </p:sp>
      <p:sp>
        <p:nvSpPr>
          <p:cNvPr id="30" name="Text Placeholder 10">
            <a:extLst>
              <a:ext uri="{FF2B5EF4-FFF2-40B4-BE49-F238E27FC236}">
                <a16:creationId xmlns:a16="http://schemas.microsoft.com/office/drawing/2014/main" id="{63503411-EC9E-4720-883A-3F79AD47C29B}"/>
              </a:ext>
            </a:extLst>
          </p:cNvPr>
          <p:cNvSpPr>
            <a:spLocks noGrp="1"/>
          </p:cNvSpPr>
          <p:nvPr>
            <p:ph type="body" sz="quarter" idx="21" hasCustomPrompt="1"/>
          </p:nvPr>
        </p:nvSpPr>
        <p:spPr>
          <a:xfrm>
            <a:off x="8035474" y="2413553"/>
            <a:ext cx="3595630" cy="454292"/>
          </a:xfrm>
        </p:spPr>
        <p:txBody>
          <a:bodyPr wrap="square"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Client’s benefits</a:t>
            </a:r>
          </a:p>
        </p:txBody>
      </p:sp>
      <p:sp>
        <p:nvSpPr>
          <p:cNvPr id="31" name="Slide Number Placeholder 1">
            <a:extLst>
              <a:ext uri="{FF2B5EF4-FFF2-40B4-BE49-F238E27FC236}">
                <a16:creationId xmlns:a16="http://schemas.microsoft.com/office/drawing/2014/main" id="{2E957951-4E51-4B30-A1B7-772E34E5CC7F}"/>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32" name="Text Placeholder 2">
            <a:extLst>
              <a:ext uri="{FF2B5EF4-FFF2-40B4-BE49-F238E27FC236}">
                <a16:creationId xmlns:a16="http://schemas.microsoft.com/office/drawing/2014/main" id="{6ECD84D0-E385-4BC5-8E20-6E9E95A2E12A}"/>
              </a:ext>
            </a:extLst>
          </p:cNvPr>
          <p:cNvSpPr>
            <a:spLocks noGrp="1"/>
          </p:cNvSpPr>
          <p:nvPr>
            <p:ph type="body" sz="quarter" idx="22"/>
          </p:nvPr>
        </p:nvSpPr>
        <p:spPr>
          <a:xfrm>
            <a:off x="579368" y="2867844"/>
            <a:ext cx="3006725"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2">
            <a:extLst>
              <a:ext uri="{FF2B5EF4-FFF2-40B4-BE49-F238E27FC236}">
                <a16:creationId xmlns:a16="http://schemas.microsoft.com/office/drawing/2014/main" id="{FE1191DB-712B-4B6C-8D3B-B95DA473304D}"/>
              </a:ext>
            </a:extLst>
          </p:cNvPr>
          <p:cNvSpPr>
            <a:spLocks noGrp="1"/>
          </p:cNvSpPr>
          <p:nvPr>
            <p:ph type="body" sz="quarter" idx="23"/>
          </p:nvPr>
        </p:nvSpPr>
        <p:spPr>
          <a:xfrm>
            <a:off x="4007051" y="2867845"/>
            <a:ext cx="3595289"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2">
            <a:extLst>
              <a:ext uri="{FF2B5EF4-FFF2-40B4-BE49-F238E27FC236}">
                <a16:creationId xmlns:a16="http://schemas.microsoft.com/office/drawing/2014/main" id="{42A0B7E8-A004-4E69-8452-E1DB66AB60CB}"/>
              </a:ext>
            </a:extLst>
          </p:cNvPr>
          <p:cNvSpPr>
            <a:spLocks noGrp="1"/>
          </p:cNvSpPr>
          <p:nvPr>
            <p:ph type="body" sz="quarter" idx="24"/>
          </p:nvPr>
        </p:nvSpPr>
        <p:spPr>
          <a:xfrm>
            <a:off x="8035505" y="2867845"/>
            <a:ext cx="3595289" cy="1268168"/>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5">
            <a:extLst>
              <a:ext uri="{FF2B5EF4-FFF2-40B4-BE49-F238E27FC236}">
                <a16:creationId xmlns:a16="http://schemas.microsoft.com/office/drawing/2014/main" id="{B275C5E7-F03E-4E2F-AE5A-D2C401B757A0}"/>
              </a:ext>
            </a:extLst>
          </p:cNvPr>
          <p:cNvSpPr>
            <a:spLocks noGrp="1"/>
          </p:cNvSpPr>
          <p:nvPr>
            <p:ph type="body" sz="quarter" idx="25" hasCustomPrompt="1"/>
          </p:nvPr>
        </p:nvSpPr>
        <p:spPr>
          <a:xfrm>
            <a:off x="4669318" y="511425"/>
            <a:ext cx="4964208" cy="455189"/>
          </a:xfrm>
        </p:spPr>
        <p:txBody>
          <a:bodyPr anchor="b"/>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sz="1800">
                <a:cs typeface="Calibri"/>
              </a:rPr>
              <a:t>Industry or solution</a:t>
            </a:r>
            <a:endParaRPr lang="en-US"/>
          </a:p>
        </p:txBody>
      </p:sp>
      <p:sp>
        <p:nvSpPr>
          <p:cNvPr id="37" name="Text Placeholder 10">
            <a:extLst>
              <a:ext uri="{FF2B5EF4-FFF2-40B4-BE49-F238E27FC236}">
                <a16:creationId xmlns:a16="http://schemas.microsoft.com/office/drawing/2014/main" id="{C91C52F7-4190-4245-8802-2B14A8F44FA9}"/>
              </a:ext>
            </a:extLst>
          </p:cNvPr>
          <p:cNvSpPr>
            <a:spLocks noGrp="1"/>
          </p:cNvSpPr>
          <p:nvPr>
            <p:ph type="body" sz="quarter" idx="27" hasCustomPrompt="1"/>
          </p:nvPr>
        </p:nvSpPr>
        <p:spPr>
          <a:xfrm>
            <a:off x="578798" y="4434742"/>
            <a:ext cx="3007010" cy="454292"/>
          </a:xfrm>
        </p:spPr>
        <p:txBody>
          <a:bodyPr anchor="b">
            <a:spAutoFit/>
          </a:bodyPr>
          <a:lstStyle>
            <a:lvl1pPr marL="0" indent="0" algn="l">
              <a:buFontTx/>
              <a:buNone/>
              <a:defRPr sz="18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Challenges</a:t>
            </a:r>
          </a:p>
        </p:txBody>
      </p:sp>
      <p:sp>
        <p:nvSpPr>
          <p:cNvPr id="38" name="Text Placeholder 2">
            <a:extLst>
              <a:ext uri="{FF2B5EF4-FFF2-40B4-BE49-F238E27FC236}">
                <a16:creationId xmlns:a16="http://schemas.microsoft.com/office/drawing/2014/main" id="{755CF9E3-9316-432F-9013-52DBBD2E3F3D}"/>
              </a:ext>
            </a:extLst>
          </p:cNvPr>
          <p:cNvSpPr>
            <a:spLocks noGrp="1"/>
          </p:cNvSpPr>
          <p:nvPr>
            <p:ph type="body" sz="quarter" idx="28"/>
          </p:nvPr>
        </p:nvSpPr>
        <p:spPr>
          <a:xfrm>
            <a:off x="579368" y="4889034"/>
            <a:ext cx="3006725" cy="126816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Rectangle 38">
            <a:extLst>
              <a:ext uri="{FF2B5EF4-FFF2-40B4-BE49-F238E27FC236}">
                <a16:creationId xmlns:a16="http://schemas.microsoft.com/office/drawing/2014/main" id="{30C4F899-9A85-4E47-928C-8001A7A37CE5}"/>
              </a:ext>
            </a:extLst>
          </p:cNvPr>
          <p:cNvSpPr/>
          <p:nvPr userDrawn="1"/>
        </p:nvSpPr>
        <p:spPr>
          <a:xfrm>
            <a:off x="130233" y="6580840"/>
            <a:ext cx="107593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prstClr val="black">
                    <a:lumMod val="50000"/>
                    <a:lumOff val="50000"/>
                  </a:prstClr>
                </a:solidFill>
                <a:effectLst/>
                <a:uLnTx/>
                <a:uFillTx/>
                <a:latin typeface="+mn-lt"/>
                <a:ea typeface="+mn-ea"/>
                <a:cs typeface="+mn-cs"/>
              </a:rPr>
              <a:t>CONFIDENTIAL</a:t>
            </a:r>
          </a:p>
        </p:txBody>
      </p:sp>
      <p:sp>
        <p:nvSpPr>
          <p:cNvPr id="40" name="Oval 39">
            <a:extLst>
              <a:ext uri="{FF2B5EF4-FFF2-40B4-BE49-F238E27FC236}">
                <a16:creationId xmlns:a16="http://schemas.microsoft.com/office/drawing/2014/main" id="{E0D79AE4-7F07-4DDF-8F38-DCD90AD55B52}"/>
              </a:ext>
            </a:extLst>
          </p:cNvPr>
          <p:cNvSpPr/>
          <p:nvPr userDrawn="1"/>
        </p:nvSpPr>
        <p:spPr>
          <a:xfrm>
            <a:off x="498764" y="1995055"/>
            <a:ext cx="382002" cy="382002"/>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4">
            <a:extLst>
              <a:ext uri="{FF2B5EF4-FFF2-40B4-BE49-F238E27FC236}">
                <a16:creationId xmlns:a16="http://schemas.microsoft.com/office/drawing/2014/main" id="{25C673FE-13E0-478D-AF29-A3B67B09EAAF}"/>
              </a:ext>
            </a:extLst>
          </p:cNvPr>
          <p:cNvSpPr>
            <a:spLocks noGrp="1"/>
          </p:cNvSpPr>
          <p:nvPr>
            <p:ph type="pic" sz="quarter" idx="29" hasCustomPrompt="1"/>
          </p:nvPr>
        </p:nvSpPr>
        <p:spPr>
          <a:xfrm>
            <a:off x="10131713" y="844862"/>
            <a:ext cx="1318346" cy="705167"/>
          </a:xfrm>
          <a:prstGeom prst="rect">
            <a:avLst/>
          </a:prstGeom>
          <a:solidFill>
            <a:schemeClr val="bg1"/>
          </a:solidFill>
          <a:ln>
            <a:noFill/>
          </a:ln>
          <a:effectLst/>
        </p:spPr>
        <p:txBody>
          <a:bodyPr>
            <a:noAutofit/>
          </a:bodyPr>
          <a:lstStyle>
            <a:lvl1pPr marL="0" indent="0" algn="ctr">
              <a:buNone/>
              <a:defRPr/>
            </a:lvl1pPr>
          </a:lstStyle>
          <a:p>
            <a:r>
              <a:rPr lang="en-US"/>
              <a:t>Logo</a:t>
            </a:r>
          </a:p>
        </p:txBody>
      </p:sp>
      <p:cxnSp>
        <p:nvCxnSpPr>
          <p:cNvPr id="42" name="Straight Connector 41">
            <a:extLst>
              <a:ext uri="{FF2B5EF4-FFF2-40B4-BE49-F238E27FC236}">
                <a16:creationId xmlns:a16="http://schemas.microsoft.com/office/drawing/2014/main" id="{FE93D387-98E1-4CA1-B88D-A123F0A2B53C}"/>
              </a:ext>
            </a:extLst>
          </p:cNvPr>
          <p:cNvCxnSpPr>
            <a:cxnSpLocks/>
          </p:cNvCxnSpPr>
          <p:nvPr userDrawn="1"/>
        </p:nvCxnSpPr>
        <p:spPr>
          <a:xfrm>
            <a:off x="3805146" y="2580257"/>
            <a:ext cx="0" cy="38851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DBB4FB-3E64-4E9E-B847-D3BBF3C61D10}"/>
              </a:ext>
            </a:extLst>
          </p:cNvPr>
          <p:cNvCxnSpPr>
            <a:cxnSpLocks/>
          </p:cNvCxnSpPr>
          <p:nvPr userDrawn="1"/>
        </p:nvCxnSpPr>
        <p:spPr>
          <a:xfrm>
            <a:off x="7826410" y="2580257"/>
            <a:ext cx="0" cy="38851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F6F37849-1386-4221-81B9-A556AB69D3F6}"/>
              </a:ext>
            </a:extLst>
          </p:cNvPr>
          <p:cNvSpPr>
            <a:spLocks noGrp="1"/>
          </p:cNvSpPr>
          <p:nvPr>
            <p:ph type="pic" sz="quarter" idx="30"/>
          </p:nvPr>
        </p:nvSpPr>
        <p:spPr>
          <a:xfrm>
            <a:off x="578798" y="-722403"/>
            <a:ext cx="3111220" cy="3055253"/>
          </a:xfrm>
          <a:prstGeom prst="ellipse">
            <a:avLst/>
          </a:prstGeom>
        </p:spPr>
        <p:txBody>
          <a:bodyPr>
            <a:noAutofit/>
          </a:bodyPr>
          <a:lstStyle/>
          <a:p>
            <a:endParaRPr lang="en-US"/>
          </a:p>
        </p:txBody>
      </p:sp>
      <p:sp>
        <p:nvSpPr>
          <p:cNvPr id="5" name="Oval 4">
            <a:extLst>
              <a:ext uri="{FF2B5EF4-FFF2-40B4-BE49-F238E27FC236}">
                <a16:creationId xmlns:a16="http://schemas.microsoft.com/office/drawing/2014/main" id="{8F2F397E-929C-45D1-8753-3E0C0146C9CB}"/>
              </a:ext>
            </a:extLst>
          </p:cNvPr>
          <p:cNvSpPr/>
          <p:nvPr userDrawn="1"/>
        </p:nvSpPr>
        <p:spPr>
          <a:xfrm>
            <a:off x="9969452" y="376011"/>
            <a:ext cx="1642869" cy="1642869"/>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10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66422" y="4661904"/>
            <a:ext cx="4654952" cy="292709"/>
          </a:xfrm>
        </p:spPr>
        <p:txBody>
          <a:bodyPr>
            <a:spAutoFit/>
          </a:bodyPr>
          <a:lstStyle>
            <a:lvl1pPr marL="0" indent="0">
              <a:buFontTx/>
              <a:buNone/>
              <a:defRPr sz="1200" baseline="0"/>
            </a:lvl1pPr>
          </a:lstStyle>
          <a:p>
            <a:pPr lvl="0"/>
            <a:r>
              <a:rPr lang="en-US"/>
              <a:t>Edit</a:t>
            </a:r>
            <a:r>
              <a:rPr lang="vi-VN"/>
              <a:t> subtitle</a:t>
            </a:r>
            <a:endParaRPr lang="en-US"/>
          </a:p>
        </p:txBody>
      </p:sp>
      <p:sp>
        <p:nvSpPr>
          <p:cNvPr id="4" name="Text Placeholder 3"/>
          <p:cNvSpPr>
            <a:spLocks noGrp="1"/>
          </p:cNvSpPr>
          <p:nvPr>
            <p:ph type="body" sz="quarter" idx="12" hasCustomPrompt="1"/>
          </p:nvPr>
        </p:nvSpPr>
        <p:spPr>
          <a:xfrm>
            <a:off x="666421" y="1009934"/>
            <a:ext cx="2432747" cy="2012218"/>
          </a:xfrm>
        </p:spPr>
        <p:txBody>
          <a:bodyPr>
            <a:spAutoFit/>
          </a:bodyPr>
          <a:lstStyle>
            <a:lvl1pPr marL="0" indent="0" algn="l">
              <a:buNone/>
              <a:defRPr sz="11500" b="0">
                <a:solidFill>
                  <a:schemeClr val="accent1"/>
                </a:solidFill>
                <a:latin typeface="+mj-lt"/>
              </a:defRPr>
            </a:lvl1pPr>
          </a:lstStyle>
          <a:p>
            <a:pPr lvl="0"/>
            <a:r>
              <a:rPr lang="vi-VN"/>
              <a:t>00</a:t>
            </a:r>
            <a:endParaRPr lang="en-US"/>
          </a:p>
        </p:txBody>
      </p:sp>
      <p:sp>
        <p:nvSpPr>
          <p:cNvPr id="2" name="Rectangle 1"/>
          <p:cNvSpPr/>
          <p:nvPr userDrawn="1"/>
        </p:nvSpPr>
        <p:spPr>
          <a:xfrm>
            <a:off x="11573301" y="0"/>
            <a:ext cx="618699"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666422" y="2783089"/>
            <a:ext cx="4654952" cy="1311128"/>
          </a:xfrm>
          <a:prstGeom prst="rect">
            <a:avLst/>
          </a:prstGeom>
        </p:spPr>
        <p:txBody>
          <a:bodyPr vert="horz" lIns="91440" tIns="45720" rIns="91440" bIns="45720" rtlCol="0" anchor="t">
            <a:spAutoFit/>
          </a:bodyPr>
          <a:lstStyle>
            <a:lvl1pPr>
              <a:defRPr sz="4400" b="0">
                <a:solidFill>
                  <a:schemeClr val="accent2"/>
                </a:solidFill>
              </a:defRPr>
            </a:lvl1pPr>
          </a:lstStyle>
          <a:p>
            <a:r>
              <a:rPr lang="en-US"/>
              <a:t>Click to edit title style</a:t>
            </a:r>
          </a:p>
        </p:txBody>
      </p:sp>
      <p:sp>
        <p:nvSpPr>
          <p:cNvPr id="12" name="Oval 11">
            <a:extLst>
              <a:ext uri="{FF2B5EF4-FFF2-40B4-BE49-F238E27FC236}">
                <a16:creationId xmlns:a16="http://schemas.microsoft.com/office/drawing/2014/main" id="{0F9EBFB0-ED0B-461C-BB64-08C5D0239D76}"/>
              </a:ext>
            </a:extLst>
          </p:cNvPr>
          <p:cNvSpPr/>
          <p:nvPr userDrawn="1"/>
        </p:nvSpPr>
        <p:spPr>
          <a:xfrm>
            <a:off x="8835217" y="381567"/>
            <a:ext cx="3047433" cy="304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C7106493-C84D-449E-AA17-9E046D629C5D}"/>
              </a:ext>
            </a:extLst>
          </p:cNvPr>
          <p:cNvSpPr>
            <a:spLocks noGrp="1"/>
          </p:cNvSpPr>
          <p:nvPr>
            <p:ph type="pic" sz="quarter" idx="13"/>
          </p:nvPr>
        </p:nvSpPr>
        <p:spPr>
          <a:xfrm>
            <a:off x="5910937" y="1009934"/>
            <a:ext cx="5098359" cy="5307199"/>
          </a:xfrm>
          <a:prstGeom prst="ellipse">
            <a:avLst/>
          </a:prstGeom>
        </p:spPr>
        <p:txBody>
          <a:bodyPr/>
          <a:lstStyle/>
          <a:p>
            <a:endParaRPr lang="en-US"/>
          </a:p>
        </p:txBody>
      </p:sp>
    </p:spTree>
    <p:extLst>
      <p:ext uri="{BB962C8B-B14F-4D97-AF65-F5344CB8AC3E}">
        <p14:creationId xmlns:p14="http://schemas.microsoft.com/office/powerpoint/2010/main" val="17091513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946034" y="786063"/>
            <a:ext cx="4357113" cy="4357113"/>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pic>
        <p:nvPicPr>
          <p:cNvPr id="7" name="Picture 6">
            <a:extLst>
              <a:ext uri="{FF2B5EF4-FFF2-40B4-BE49-F238E27FC236}">
                <a16:creationId xmlns:a16="http://schemas.microsoft.com/office/drawing/2014/main" id="{34F7A885-BD52-4740-8B35-D0ADFE779B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0" y="0"/>
            <a:ext cx="4318093" cy="1257327"/>
          </a:xfrm>
          <a:prstGeom prst="rect">
            <a:avLst/>
          </a:prstGeom>
        </p:spPr>
      </p:pic>
      <p:sp>
        <p:nvSpPr>
          <p:cNvPr id="10" name="Oval 9">
            <a:extLst>
              <a:ext uri="{FF2B5EF4-FFF2-40B4-BE49-F238E27FC236}">
                <a16:creationId xmlns:a16="http://schemas.microsoft.com/office/drawing/2014/main" id="{7586CAD4-1765-F54F-9FDB-B443E6E181BD}"/>
              </a:ext>
            </a:extLst>
          </p:cNvPr>
          <p:cNvSpPr/>
          <p:nvPr userDrawn="1"/>
        </p:nvSpPr>
        <p:spPr>
          <a:xfrm>
            <a:off x="4265728" y="835063"/>
            <a:ext cx="218352" cy="218352"/>
          </a:xfrm>
          <a:prstGeom prst="ellipse">
            <a:avLst/>
          </a:prstGeom>
          <a:noFill/>
          <a:ln>
            <a:solidFill>
              <a:srgbClr val="E0B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D13798E-E1F4-9740-8859-F3F280594140}"/>
              </a:ext>
            </a:extLst>
          </p:cNvPr>
          <p:cNvSpPr/>
          <p:nvPr userDrawn="1"/>
        </p:nvSpPr>
        <p:spPr>
          <a:xfrm>
            <a:off x="9017844" y="4010525"/>
            <a:ext cx="3960217" cy="39602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2" name="Oval 11">
            <a:extLst>
              <a:ext uri="{FF2B5EF4-FFF2-40B4-BE49-F238E27FC236}">
                <a16:creationId xmlns:a16="http://schemas.microsoft.com/office/drawing/2014/main" id="{300AF1BF-14DE-2D4C-B1C6-95AC05FAF3CF}"/>
              </a:ext>
            </a:extLst>
          </p:cNvPr>
          <p:cNvSpPr/>
          <p:nvPr userDrawn="1"/>
        </p:nvSpPr>
        <p:spPr>
          <a:xfrm>
            <a:off x="8495600" y="6296770"/>
            <a:ext cx="852560" cy="852560"/>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8616579" y="6340512"/>
            <a:ext cx="797849" cy="79784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758655" y="1731838"/>
            <a:ext cx="5658552"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758654" y="2826609"/>
            <a:ext cx="5658551"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7217832" y="944239"/>
            <a:ext cx="4198937" cy="4198937"/>
          </a:xfrm>
          <a:prstGeom prst="ellipse">
            <a:avLst/>
          </a:prstGeom>
        </p:spPr>
        <p:txBody>
          <a:bodyPr/>
          <a:lstStyle/>
          <a:p>
            <a:endParaRPr lang="en-US"/>
          </a:p>
        </p:txBody>
      </p:sp>
    </p:spTree>
    <p:extLst>
      <p:ext uri="{BB962C8B-B14F-4D97-AF65-F5344CB8AC3E}">
        <p14:creationId xmlns:p14="http://schemas.microsoft.com/office/powerpoint/2010/main" val="334392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Content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1C62822-9B47-D242-942C-23C3264109CA}"/>
              </a:ext>
            </a:extLst>
          </p:cNvPr>
          <p:cNvSpPr/>
          <p:nvPr userDrawn="1"/>
        </p:nvSpPr>
        <p:spPr>
          <a:xfrm>
            <a:off x="-653143" y="1348680"/>
            <a:ext cx="4789679" cy="478967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12700">
                  <a:solidFill>
                    <a:schemeClr val="tx1"/>
                  </a:solidFill>
                </a:ln>
              </a:rPr>
              <a:t> </a:t>
            </a:r>
          </a:p>
        </p:txBody>
      </p:sp>
      <p:sp>
        <p:nvSpPr>
          <p:cNvPr id="12" name="Oval 11">
            <a:extLst>
              <a:ext uri="{FF2B5EF4-FFF2-40B4-BE49-F238E27FC236}">
                <a16:creationId xmlns:a16="http://schemas.microsoft.com/office/drawing/2014/main" id="{300AF1BF-14DE-2D4C-B1C6-95AC05FAF3CF}"/>
              </a:ext>
            </a:extLst>
          </p:cNvPr>
          <p:cNvSpPr/>
          <p:nvPr userDrawn="1"/>
        </p:nvSpPr>
        <p:spPr>
          <a:xfrm>
            <a:off x="-301679" y="5159655"/>
            <a:ext cx="761585" cy="76158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172444" y="5297902"/>
            <a:ext cx="712712" cy="71271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lvl1pPr>
              <a:defRPr b="0"/>
            </a:lvl1p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EF8516CD-FAFB-654E-B730-DC51EBA3A4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258" y="-21023"/>
            <a:ext cx="4005521" cy="1121162"/>
          </a:xfrm>
          <a:prstGeom prst="rect">
            <a:avLst/>
          </a:prstGeom>
        </p:spPr>
      </p:pic>
      <p:sp>
        <p:nvSpPr>
          <p:cNvPr id="18" name="Oval 17">
            <a:extLst>
              <a:ext uri="{FF2B5EF4-FFF2-40B4-BE49-F238E27FC236}">
                <a16:creationId xmlns:a16="http://schemas.microsoft.com/office/drawing/2014/main" id="{F1828629-23FB-5946-93ED-6863DB69FA70}"/>
              </a:ext>
            </a:extLst>
          </p:cNvPr>
          <p:cNvSpPr/>
          <p:nvPr userDrawn="1"/>
        </p:nvSpPr>
        <p:spPr>
          <a:xfrm>
            <a:off x="4169520" y="622044"/>
            <a:ext cx="255475" cy="25547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418011" y="1459756"/>
            <a:ext cx="3879247" cy="3879247"/>
          </a:xfrm>
          <a:prstGeom prst="ellipse">
            <a:avLst/>
          </a:prstGeom>
        </p:spPr>
        <p:txBody>
          <a:bodyPr/>
          <a:lstStyle/>
          <a:p>
            <a:endParaRPr lang="en-US"/>
          </a:p>
        </p:txBody>
      </p:sp>
      <p:sp>
        <p:nvSpPr>
          <p:cNvPr id="20" name="Oval 19">
            <a:extLst>
              <a:ext uri="{FF2B5EF4-FFF2-40B4-BE49-F238E27FC236}">
                <a16:creationId xmlns:a16="http://schemas.microsoft.com/office/drawing/2014/main" id="{42399DFF-D005-EF43-8A51-2AE403C2E30D}"/>
              </a:ext>
            </a:extLst>
          </p:cNvPr>
          <p:cNvSpPr/>
          <p:nvPr userDrawn="1"/>
        </p:nvSpPr>
        <p:spPr>
          <a:xfrm>
            <a:off x="11430000" y="2605562"/>
            <a:ext cx="1520633" cy="1520633"/>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Oval 22">
            <a:extLst>
              <a:ext uri="{FF2B5EF4-FFF2-40B4-BE49-F238E27FC236}">
                <a16:creationId xmlns:a16="http://schemas.microsoft.com/office/drawing/2014/main" id="{1554D008-1E54-AA4F-887C-2DF6406BD7B2}"/>
              </a:ext>
            </a:extLst>
          </p:cNvPr>
          <p:cNvSpPr/>
          <p:nvPr userDrawn="1"/>
        </p:nvSpPr>
        <p:spPr>
          <a:xfrm>
            <a:off x="2309992" y="5601521"/>
            <a:ext cx="184801" cy="184801"/>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9" name="Slide Number Placeholder 1">
            <a:extLst>
              <a:ext uri="{FF2B5EF4-FFF2-40B4-BE49-F238E27FC236}">
                <a16:creationId xmlns:a16="http://schemas.microsoft.com/office/drawing/2014/main" id="{F934BFDC-AF66-4EA5-A17F-AAE0020A44F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16821117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5_Content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00AF1BF-14DE-2D4C-B1C6-95AC05FAF3CF}"/>
              </a:ext>
            </a:extLst>
          </p:cNvPr>
          <p:cNvSpPr/>
          <p:nvPr userDrawn="1"/>
        </p:nvSpPr>
        <p:spPr>
          <a:xfrm>
            <a:off x="-301679" y="5159655"/>
            <a:ext cx="761585" cy="76158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Oval 12">
            <a:extLst>
              <a:ext uri="{FF2B5EF4-FFF2-40B4-BE49-F238E27FC236}">
                <a16:creationId xmlns:a16="http://schemas.microsoft.com/office/drawing/2014/main" id="{1A4C5D7D-296D-9845-9C6B-C461CC9E0E73}"/>
              </a:ext>
            </a:extLst>
          </p:cNvPr>
          <p:cNvSpPr/>
          <p:nvPr userDrawn="1"/>
        </p:nvSpPr>
        <p:spPr>
          <a:xfrm>
            <a:off x="-172444" y="5297902"/>
            <a:ext cx="712712" cy="71271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lvl1pPr>
              <a:defRPr b="0"/>
            </a:lvl1p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5">
            <a:extLst>
              <a:ext uri="{FF2B5EF4-FFF2-40B4-BE49-F238E27FC236}">
                <a16:creationId xmlns:a16="http://schemas.microsoft.com/office/drawing/2014/main" id="{07113F19-AB74-D449-BADD-CDC6E3931080}"/>
              </a:ext>
            </a:extLst>
          </p:cNvPr>
          <p:cNvSpPr>
            <a:spLocks noGrp="1"/>
          </p:cNvSpPr>
          <p:nvPr>
            <p:ph type="pic" sz="quarter" idx="17"/>
          </p:nvPr>
        </p:nvSpPr>
        <p:spPr>
          <a:xfrm>
            <a:off x="418011" y="1459756"/>
            <a:ext cx="3879247" cy="3879247"/>
          </a:xfrm>
          <a:prstGeom prst="ellipse">
            <a:avLst/>
          </a:prstGeom>
        </p:spPr>
        <p:txBody>
          <a:bodyPr/>
          <a:lstStyle/>
          <a:p>
            <a:endParaRPr lang="en-US"/>
          </a:p>
        </p:txBody>
      </p:sp>
      <p:sp>
        <p:nvSpPr>
          <p:cNvPr id="23" name="Oval 22">
            <a:extLst>
              <a:ext uri="{FF2B5EF4-FFF2-40B4-BE49-F238E27FC236}">
                <a16:creationId xmlns:a16="http://schemas.microsoft.com/office/drawing/2014/main" id="{1554D008-1E54-AA4F-887C-2DF6406BD7B2}"/>
              </a:ext>
            </a:extLst>
          </p:cNvPr>
          <p:cNvSpPr/>
          <p:nvPr userDrawn="1"/>
        </p:nvSpPr>
        <p:spPr>
          <a:xfrm>
            <a:off x="2309992" y="5601521"/>
            <a:ext cx="184801" cy="184801"/>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9" name="Slide Number Placeholder 1">
            <a:extLst>
              <a:ext uri="{FF2B5EF4-FFF2-40B4-BE49-F238E27FC236}">
                <a16:creationId xmlns:a16="http://schemas.microsoft.com/office/drawing/2014/main" id="{F934BFDC-AF66-4EA5-A17F-AAE0020A44F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9651713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Intro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894F8E-A638-0948-88E3-983D7325998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640958" cy="1479930"/>
          </a:xfrm>
          <a:prstGeom prst="rect">
            <a:avLst/>
          </a:prstGeom>
        </p:spPr>
      </p:pic>
      <p:sp>
        <p:nvSpPr>
          <p:cNvPr id="18" name="Oval 17">
            <a:extLst>
              <a:ext uri="{FF2B5EF4-FFF2-40B4-BE49-F238E27FC236}">
                <a16:creationId xmlns:a16="http://schemas.microsoft.com/office/drawing/2014/main" id="{E61C539F-BEB8-634E-8F2D-EB92A819F6B5}"/>
              </a:ext>
            </a:extLst>
          </p:cNvPr>
          <p:cNvSpPr/>
          <p:nvPr userDrawn="1"/>
        </p:nvSpPr>
        <p:spPr>
          <a:xfrm>
            <a:off x="-785266" y="796374"/>
            <a:ext cx="3881199" cy="3881199"/>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pic>
        <p:nvPicPr>
          <p:cNvPr id="19" name="Picture 18">
            <a:extLst>
              <a:ext uri="{FF2B5EF4-FFF2-40B4-BE49-F238E27FC236}">
                <a16:creationId xmlns:a16="http://schemas.microsoft.com/office/drawing/2014/main" id="{34867560-19B9-954D-9E4A-8C850F056D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44" y="5524657"/>
            <a:ext cx="4736866" cy="1379264"/>
          </a:xfrm>
          <a:prstGeom prst="rect">
            <a:avLst/>
          </a:prstGeom>
        </p:spPr>
      </p:pic>
      <p:sp>
        <p:nvSpPr>
          <p:cNvPr id="21" name="Oval 20">
            <a:extLst>
              <a:ext uri="{FF2B5EF4-FFF2-40B4-BE49-F238E27FC236}">
                <a16:creationId xmlns:a16="http://schemas.microsoft.com/office/drawing/2014/main" id="{0AFB9BDE-885C-7D43-BBB2-63A5BF92107D}"/>
              </a:ext>
            </a:extLst>
          </p:cNvPr>
          <p:cNvSpPr/>
          <p:nvPr userDrawn="1"/>
        </p:nvSpPr>
        <p:spPr>
          <a:xfrm>
            <a:off x="808759" y="-184007"/>
            <a:ext cx="513172" cy="513172"/>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Oval 21">
            <a:extLst>
              <a:ext uri="{FF2B5EF4-FFF2-40B4-BE49-F238E27FC236}">
                <a16:creationId xmlns:a16="http://schemas.microsoft.com/office/drawing/2014/main" id="{EE749879-FDF3-884D-9841-A437C098DA8F}"/>
              </a:ext>
            </a:extLst>
          </p:cNvPr>
          <p:cNvSpPr/>
          <p:nvPr userDrawn="1"/>
        </p:nvSpPr>
        <p:spPr>
          <a:xfrm>
            <a:off x="936008" y="-145239"/>
            <a:ext cx="480240" cy="4802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3" name="Picture Placeholder 12">
            <a:extLst>
              <a:ext uri="{FF2B5EF4-FFF2-40B4-BE49-F238E27FC236}">
                <a16:creationId xmlns:a16="http://schemas.microsoft.com/office/drawing/2014/main" id="{D41D0C95-7693-3446-A861-3D22E368518E}"/>
              </a:ext>
            </a:extLst>
          </p:cNvPr>
          <p:cNvSpPr>
            <a:spLocks noGrp="1"/>
          </p:cNvSpPr>
          <p:nvPr>
            <p:ph type="pic" sz="quarter" idx="12"/>
          </p:nvPr>
        </p:nvSpPr>
        <p:spPr>
          <a:xfrm>
            <a:off x="-944010" y="877675"/>
            <a:ext cx="3900716" cy="3900716"/>
          </a:xfrm>
          <a:prstGeom prst="chord">
            <a:avLst>
              <a:gd name="adj1" fmla="val 14317417"/>
              <a:gd name="adj2" fmla="val 7259014"/>
            </a:avLst>
          </a:prstGeom>
        </p:spPr>
        <p:txBody>
          <a:bodyPr/>
          <a:lstStyle/>
          <a:p>
            <a:endParaRPr lang="en-US"/>
          </a:p>
        </p:txBody>
      </p:sp>
      <p:sp>
        <p:nvSpPr>
          <p:cNvPr id="12" name="L-Shape 11">
            <a:extLst>
              <a:ext uri="{FF2B5EF4-FFF2-40B4-BE49-F238E27FC236}">
                <a16:creationId xmlns:a16="http://schemas.microsoft.com/office/drawing/2014/main" id="{76ABB2C2-B641-B348-9B81-2158DDF2FE3E}"/>
              </a:ext>
            </a:extLst>
          </p:cNvPr>
          <p:cNvSpPr/>
          <p:nvPr userDrawn="1"/>
        </p:nvSpPr>
        <p:spPr>
          <a:xfrm flipH="1">
            <a:off x="11287565" y="5060515"/>
            <a:ext cx="539766" cy="539766"/>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3" name="L-Shape 12">
            <a:extLst>
              <a:ext uri="{FF2B5EF4-FFF2-40B4-BE49-F238E27FC236}">
                <a16:creationId xmlns:a16="http://schemas.microsoft.com/office/drawing/2014/main" id="{7F02BC1F-55A6-5849-B34F-F6CCA8AD37B5}"/>
              </a:ext>
            </a:extLst>
          </p:cNvPr>
          <p:cNvSpPr/>
          <p:nvPr userDrawn="1"/>
        </p:nvSpPr>
        <p:spPr>
          <a:xfrm flipH="1">
            <a:off x="11359438" y="5154015"/>
            <a:ext cx="505127" cy="505127"/>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Slide Number Placeholder 1">
            <a:extLst>
              <a:ext uri="{FF2B5EF4-FFF2-40B4-BE49-F238E27FC236}">
                <a16:creationId xmlns:a16="http://schemas.microsoft.com/office/drawing/2014/main" id="{71B40054-094D-4F99-B9DD-D03D6613A2FE}"/>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20" name="Title Placeholder 1">
            <a:extLst>
              <a:ext uri="{FF2B5EF4-FFF2-40B4-BE49-F238E27FC236}">
                <a16:creationId xmlns:a16="http://schemas.microsoft.com/office/drawing/2014/main" id="{4476D4AE-735B-4A3B-A1AE-513CAF2C5D02}"/>
              </a:ext>
            </a:extLst>
          </p:cNvPr>
          <p:cNvSpPr>
            <a:spLocks noGrp="1"/>
          </p:cNvSpPr>
          <p:nvPr>
            <p:ph type="title" hasCustomPrompt="1"/>
          </p:nvPr>
        </p:nvSpPr>
        <p:spPr>
          <a:xfrm>
            <a:off x="4783341" y="2340070"/>
            <a:ext cx="6098924" cy="535531"/>
          </a:xfrm>
          <a:prstGeom prst="rect">
            <a:avLst/>
          </a:prstGeom>
        </p:spPr>
        <p:txBody>
          <a:bodyPr vert="horz" lIns="91440" tIns="45720" rIns="91440" bIns="45720" rtlCol="0" anchor="b">
            <a:spAutoFit/>
          </a:bodyPr>
          <a:lstStyle/>
          <a:p>
            <a:r>
              <a:rPr lang="en-US"/>
              <a:t>Click to edit master title style</a:t>
            </a:r>
          </a:p>
        </p:txBody>
      </p:sp>
      <p:sp>
        <p:nvSpPr>
          <p:cNvPr id="24" name="Text Placeholder 10">
            <a:extLst>
              <a:ext uri="{FF2B5EF4-FFF2-40B4-BE49-F238E27FC236}">
                <a16:creationId xmlns:a16="http://schemas.microsoft.com/office/drawing/2014/main" id="{74FFB89D-1354-4A70-BFB5-0E123AE3E3A8}"/>
              </a:ext>
            </a:extLst>
          </p:cNvPr>
          <p:cNvSpPr>
            <a:spLocks noGrp="1"/>
          </p:cNvSpPr>
          <p:nvPr>
            <p:ph type="body" sz="quarter" idx="16" hasCustomPrompt="1"/>
          </p:nvPr>
        </p:nvSpPr>
        <p:spPr>
          <a:xfrm>
            <a:off x="4790186" y="2922745"/>
            <a:ext cx="6092079"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0249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_Conten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D1F36C-BC35-DF43-BC8A-5E32B2383983}"/>
              </a:ext>
            </a:extLst>
          </p:cNvPr>
          <p:cNvSpPr/>
          <p:nvPr userDrawn="1"/>
        </p:nvSpPr>
        <p:spPr>
          <a:xfrm>
            <a:off x="1" y="1"/>
            <a:ext cx="216962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5880EBD-4920-C841-9337-54B67DF43E1B}"/>
              </a:ext>
            </a:extLst>
          </p:cNvPr>
          <p:cNvSpPr/>
          <p:nvPr userDrawn="1"/>
        </p:nvSpPr>
        <p:spPr>
          <a:xfrm>
            <a:off x="1821121" y="2001389"/>
            <a:ext cx="1153106" cy="1153106"/>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5750050" y="811479"/>
            <a:ext cx="5128954" cy="978729"/>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5750049" y="1906250"/>
            <a:ext cx="5128953"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Oval 17">
            <a:extLst>
              <a:ext uri="{FF2B5EF4-FFF2-40B4-BE49-F238E27FC236}">
                <a16:creationId xmlns:a16="http://schemas.microsoft.com/office/drawing/2014/main" id="{E61C539F-BEB8-634E-8F2D-EB92A819F6B5}"/>
              </a:ext>
            </a:extLst>
          </p:cNvPr>
          <p:cNvSpPr/>
          <p:nvPr userDrawn="1"/>
        </p:nvSpPr>
        <p:spPr>
          <a:xfrm>
            <a:off x="560166" y="143368"/>
            <a:ext cx="2291207" cy="2291207"/>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16" name="Oval 15">
            <a:extLst>
              <a:ext uri="{FF2B5EF4-FFF2-40B4-BE49-F238E27FC236}">
                <a16:creationId xmlns:a16="http://schemas.microsoft.com/office/drawing/2014/main" id="{DFEA3669-6164-B54B-A8F5-E5F6F1F080D9}"/>
              </a:ext>
            </a:extLst>
          </p:cNvPr>
          <p:cNvSpPr/>
          <p:nvPr userDrawn="1"/>
        </p:nvSpPr>
        <p:spPr>
          <a:xfrm>
            <a:off x="11853889" y="2335825"/>
            <a:ext cx="541156" cy="5411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3D216F-BE4F-3E46-A2D1-025B75006E43}"/>
              </a:ext>
            </a:extLst>
          </p:cNvPr>
          <p:cNvSpPr/>
          <p:nvPr userDrawn="1"/>
        </p:nvSpPr>
        <p:spPr>
          <a:xfrm>
            <a:off x="11898494" y="2396600"/>
            <a:ext cx="541156" cy="54115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1917905-C123-F94F-AD0B-7162F5F24A1B}"/>
              </a:ext>
            </a:extLst>
          </p:cNvPr>
          <p:cNvSpPr/>
          <p:nvPr userDrawn="1"/>
        </p:nvSpPr>
        <p:spPr>
          <a:xfrm>
            <a:off x="1248097" y="3396904"/>
            <a:ext cx="116957" cy="1169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72CE728-38FD-0646-A2E8-3ABCF0E0D7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5565293"/>
            <a:ext cx="4546948" cy="1323963"/>
          </a:xfrm>
          <a:prstGeom prst="rect">
            <a:avLst/>
          </a:prstGeom>
        </p:spPr>
      </p:pic>
      <p:sp>
        <p:nvSpPr>
          <p:cNvPr id="29" name="Oval 28">
            <a:extLst>
              <a:ext uri="{FF2B5EF4-FFF2-40B4-BE49-F238E27FC236}">
                <a16:creationId xmlns:a16="http://schemas.microsoft.com/office/drawing/2014/main" id="{DDBE380F-F3B0-5C42-BEE9-B504F1E18C27}"/>
              </a:ext>
            </a:extLst>
          </p:cNvPr>
          <p:cNvSpPr/>
          <p:nvPr userDrawn="1"/>
        </p:nvSpPr>
        <p:spPr>
          <a:xfrm>
            <a:off x="4381811" y="5775206"/>
            <a:ext cx="252819" cy="252819"/>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AE61BEA9-A86C-424E-9236-ABE797564ED6}"/>
              </a:ext>
            </a:extLst>
          </p:cNvPr>
          <p:cNvSpPr>
            <a:spLocks noGrp="1"/>
          </p:cNvSpPr>
          <p:nvPr>
            <p:ph type="pic" sz="quarter" idx="17"/>
          </p:nvPr>
        </p:nvSpPr>
        <p:spPr>
          <a:xfrm>
            <a:off x="447647" y="246536"/>
            <a:ext cx="2306847" cy="2306847"/>
          </a:xfrm>
          <a:prstGeom prst="ellipse">
            <a:avLst/>
          </a:prstGeom>
        </p:spPr>
        <p:txBody>
          <a:bodyPr/>
          <a:lstStyle/>
          <a:p>
            <a:endParaRPr lang="en-US"/>
          </a:p>
        </p:txBody>
      </p:sp>
      <p:sp>
        <p:nvSpPr>
          <p:cNvPr id="4" name="Picture Placeholder 3">
            <a:extLst>
              <a:ext uri="{FF2B5EF4-FFF2-40B4-BE49-F238E27FC236}">
                <a16:creationId xmlns:a16="http://schemas.microsoft.com/office/drawing/2014/main" id="{6B039459-D649-4280-AA90-7BE43B3C7003}"/>
              </a:ext>
            </a:extLst>
          </p:cNvPr>
          <p:cNvSpPr>
            <a:spLocks noGrp="1"/>
          </p:cNvSpPr>
          <p:nvPr>
            <p:ph type="pic" sz="quarter" idx="18"/>
          </p:nvPr>
        </p:nvSpPr>
        <p:spPr>
          <a:xfrm>
            <a:off x="1315277" y="2434575"/>
            <a:ext cx="3173817" cy="3173817"/>
          </a:xfrm>
          <a:prstGeom prst="chord">
            <a:avLst>
              <a:gd name="adj1" fmla="val 14943412"/>
              <a:gd name="adj2" fmla="val 6701468"/>
            </a:avLst>
          </a:prstGeom>
        </p:spPr>
        <p:txBody>
          <a:bodyPr/>
          <a:lstStyle/>
          <a:p>
            <a:endParaRPr lang="en-US"/>
          </a:p>
        </p:txBody>
      </p:sp>
      <p:sp>
        <p:nvSpPr>
          <p:cNvPr id="17" name="Slide Number Placeholder 1">
            <a:extLst>
              <a:ext uri="{FF2B5EF4-FFF2-40B4-BE49-F238E27FC236}">
                <a16:creationId xmlns:a16="http://schemas.microsoft.com/office/drawing/2014/main" id="{4E3B7E0B-9613-4AB8-AE61-A36B64224B27}"/>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5771193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Content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3450A972-586D-FE42-A725-903E0411F32F}"/>
              </a:ext>
            </a:extLst>
          </p:cNvPr>
          <p:cNvSpPr/>
          <p:nvPr userDrawn="1"/>
        </p:nvSpPr>
        <p:spPr>
          <a:xfrm>
            <a:off x="2446286" y="869602"/>
            <a:ext cx="1196473" cy="119647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718F250-9708-4E42-BB62-3B352C77D68D}"/>
              </a:ext>
            </a:extLst>
          </p:cNvPr>
          <p:cNvSpPr>
            <a:spLocks noGrp="1"/>
          </p:cNvSpPr>
          <p:nvPr>
            <p:ph type="title" hasCustomPrompt="1"/>
          </p:nvPr>
        </p:nvSpPr>
        <p:spPr>
          <a:xfrm>
            <a:off x="4277077" y="1443798"/>
            <a:ext cx="6656534" cy="535531"/>
          </a:xfrm>
          <a:prstGeom prst="rect">
            <a:avLst/>
          </a:prstGeom>
        </p:spPr>
        <p:txBody>
          <a:bodyPr vert="horz" lIns="91440" tIns="45720" rIns="91440" bIns="45720" rtlCol="0" anchor="b">
            <a:spAutoFit/>
          </a:bodyPr>
          <a:lstStyle/>
          <a:p>
            <a:r>
              <a:rPr lang="en-US"/>
              <a:t>Click to edit master title style</a:t>
            </a:r>
          </a:p>
        </p:txBody>
      </p:sp>
      <p:sp>
        <p:nvSpPr>
          <p:cNvPr id="15" name="Text Placeholder 10">
            <a:extLst>
              <a:ext uri="{FF2B5EF4-FFF2-40B4-BE49-F238E27FC236}">
                <a16:creationId xmlns:a16="http://schemas.microsoft.com/office/drawing/2014/main" id="{845874C0-0B89-B74C-9A15-7FE56FD861A1}"/>
              </a:ext>
            </a:extLst>
          </p:cNvPr>
          <p:cNvSpPr>
            <a:spLocks noGrp="1"/>
          </p:cNvSpPr>
          <p:nvPr>
            <p:ph type="body" sz="quarter" idx="16" hasCustomPrompt="1"/>
          </p:nvPr>
        </p:nvSpPr>
        <p:spPr>
          <a:xfrm>
            <a:off x="4282290" y="2084182"/>
            <a:ext cx="6651322" cy="1640449"/>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L-Shape 20">
            <a:extLst>
              <a:ext uri="{FF2B5EF4-FFF2-40B4-BE49-F238E27FC236}">
                <a16:creationId xmlns:a16="http://schemas.microsoft.com/office/drawing/2014/main" id="{0AFB9BDE-885C-7D43-BBB2-63A5BF92107D}"/>
              </a:ext>
            </a:extLst>
          </p:cNvPr>
          <p:cNvSpPr/>
          <p:nvPr userDrawn="1"/>
        </p:nvSpPr>
        <p:spPr>
          <a:xfrm>
            <a:off x="3807802" y="5422762"/>
            <a:ext cx="629521" cy="629521"/>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2" name="L-Shape 21">
            <a:extLst>
              <a:ext uri="{FF2B5EF4-FFF2-40B4-BE49-F238E27FC236}">
                <a16:creationId xmlns:a16="http://schemas.microsoft.com/office/drawing/2014/main" id="{EE749879-FDF3-884D-9841-A437C098DA8F}"/>
              </a:ext>
            </a:extLst>
          </p:cNvPr>
          <p:cNvSpPr/>
          <p:nvPr userDrawn="1"/>
        </p:nvSpPr>
        <p:spPr>
          <a:xfrm>
            <a:off x="3879675" y="5516263"/>
            <a:ext cx="589122" cy="589122"/>
          </a:xfrm>
          <a:prstGeom prst="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26" name="Oval 25">
            <a:extLst>
              <a:ext uri="{FF2B5EF4-FFF2-40B4-BE49-F238E27FC236}">
                <a16:creationId xmlns:a16="http://schemas.microsoft.com/office/drawing/2014/main" id="{3C3AB5B6-BBF7-564A-ACC9-68CD9ABB0CBD}"/>
              </a:ext>
            </a:extLst>
          </p:cNvPr>
          <p:cNvSpPr/>
          <p:nvPr userDrawn="1"/>
        </p:nvSpPr>
        <p:spPr>
          <a:xfrm>
            <a:off x="2947542" y="2684452"/>
            <a:ext cx="159255" cy="159255"/>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7AEC062-4ABE-184F-909F-D056337CA7E3}"/>
              </a:ext>
            </a:extLst>
          </p:cNvPr>
          <p:cNvSpPr/>
          <p:nvPr userDrawn="1"/>
        </p:nvSpPr>
        <p:spPr>
          <a:xfrm>
            <a:off x="634391" y="1529920"/>
            <a:ext cx="3214417" cy="321441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855725-F1D6-C448-BA04-E22EDA66FCCF}"/>
              </a:ext>
            </a:extLst>
          </p:cNvPr>
          <p:cNvSpPr/>
          <p:nvPr userDrawn="1"/>
        </p:nvSpPr>
        <p:spPr>
          <a:xfrm>
            <a:off x="11430000" y="1403467"/>
            <a:ext cx="375452" cy="375452"/>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
            <a:extLst>
              <a:ext uri="{FF2B5EF4-FFF2-40B4-BE49-F238E27FC236}">
                <a16:creationId xmlns:a16="http://schemas.microsoft.com/office/drawing/2014/main" id="{7206D2A7-F7B4-4253-B8F7-918D4EB4E0B5}"/>
              </a:ext>
            </a:extLst>
          </p:cNvPr>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206668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Content Slide">
    <p:spTree>
      <p:nvGrpSpPr>
        <p:cNvPr id="1" name=""/>
        <p:cNvGrpSpPr/>
        <p:nvPr/>
      </p:nvGrpSpPr>
      <p:grpSpPr>
        <a:xfrm>
          <a:off x="0" y="0"/>
          <a:ext cx="0" cy="0"/>
          <a:chOff x="0" y="0"/>
          <a:chExt cx="0" cy="0"/>
        </a:xfrm>
      </p:grpSpPr>
      <p:sp>
        <p:nvSpPr>
          <p:cNvPr id="8" name="Oval 7"/>
          <p:cNvSpPr/>
          <p:nvPr userDrawn="1"/>
        </p:nvSpPr>
        <p:spPr>
          <a:xfrm>
            <a:off x="3886019" y="170121"/>
            <a:ext cx="2732685" cy="2732685"/>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3" hasCustomPrompt="1"/>
          </p:nvPr>
        </p:nvSpPr>
        <p:spPr>
          <a:xfrm>
            <a:off x="5755872" y="2968846"/>
            <a:ext cx="5674128" cy="1435586"/>
          </a:xfrm>
        </p:spPr>
        <p:txBody>
          <a:bodyPr>
            <a:spAutoFit/>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p:cNvSpPr>
            <a:spLocks noGrp="1"/>
          </p:cNvSpPr>
          <p:nvPr>
            <p:ph type="title" hasCustomPrompt="1"/>
          </p:nvPr>
        </p:nvSpPr>
        <p:spPr>
          <a:xfrm>
            <a:off x="5755870" y="1630940"/>
            <a:ext cx="5674129" cy="978729"/>
          </a:xfrm>
          <a:prstGeom prst="rect">
            <a:avLst/>
          </a:prstGeom>
        </p:spPr>
        <p:txBody>
          <a:bodyPr vert="horz" lIns="91440" tIns="45720" rIns="91440" bIns="45720" rtlCol="0" anchor="b">
            <a:spAutoFit/>
          </a:bodyPr>
          <a:lstStyle>
            <a:lvl1pPr algn="l">
              <a:defRPr/>
            </a:lvl1pPr>
          </a:lstStyle>
          <a:p>
            <a:r>
              <a:rPr lang="en-US"/>
              <a:t>Click to edit master title style</a:t>
            </a:r>
          </a:p>
        </p:txBody>
      </p:sp>
      <p:sp>
        <p:nvSpPr>
          <p:cNvPr id="3" name="Picture Placeholder 2"/>
          <p:cNvSpPr>
            <a:spLocks noGrp="1"/>
          </p:cNvSpPr>
          <p:nvPr>
            <p:ph type="pic" sz="quarter" idx="15"/>
          </p:nvPr>
        </p:nvSpPr>
        <p:spPr>
          <a:xfrm>
            <a:off x="678760" y="1258431"/>
            <a:ext cx="4427966" cy="4557283"/>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10" name="Picture 9" descr="A picture containing monitor&#10;&#10;Description automatically generated">
            <a:extLst>
              <a:ext uri="{FF2B5EF4-FFF2-40B4-BE49-F238E27FC236}">
                <a16:creationId xmlns:a16="http://schemas.microsoft.com/office/drawing/2014/main" id="{7DC044EA-306F-487B-AF06-9F9E4F7945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1254" y="5688966"/>
            <a:ext cx="762312" cy="762312"/>
          </a:xfrm>
          <a:prstGeom prst="rect">
            <a:avLst/>
          </a:prstGeom>
        </p:spPr>
      </p:pic>
    </p:spTree>
    <p:extLst>
      <p:ext uri="{BB962C8B-B14F-4D97-AF65-F5344CB8AC3E}">
        <p14:creationId xmlns:p14="http://schemas.microsoft.com/office/powerpoint/2010/main" val="16855592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Content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A573937-E631-49D7-9DCA-1AF5EF68F071}"/>
              </a:ext>
            </a:extLst>
          </p:cNvPr>
          <p:cNvSpPr/>
          <p:nvPr userDrawn="1"/>
        </p:nvSpPr>
        <p:spPr>
          <a:xfrm>
            <a:off x="5997363" y="4945173"/>
            <a:ext cx="1408002" cy="14080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p:cNvSpPr>
            <a:spLocks noGrp="1"/>
          </p:cNvSpPr>
          <p:nvPr>
            <p:ph type="title" hasCustomPrompt="1"/>
          </p:nvPr>
        </p:nvSpPr>
        <p:spPr>
          <a:xfrm>
            <a:off x="376672" y="602219"/>
            <a:ext cx="4109603" cy="978931"/>
          </a:xfrm>
          <a:prstGeom prst="rect">
            <a:avLst/>
          </a:prstGeom>
        </p:spPr>
        <p:txBody>
          <a:bodyPr vert="horz" lIns="91440" tIns="45720" rIns="91440" bIns="45720" rtlCol="0" anchor="t">
            <a:spAutoFit/>
          </a:bodyPr>
          <a:lstStyle/>
          <a:p>
            <a:r>
              <a:rPr lang="en-US"/>
              <a:t>Click to edit master title style</a:t>
            </a:r>
          </a:p>
        </p:txBody>
      </p:sp>
      <p:sp>
        <p:nvSpPr>
          <p:cNvPr id="13" name="Text Placeholder 10"/>
          <p:cNvSpPr>
            <a:spLocks noGrp="1"/>
          </p:cNvSpPr>
          <p:nvPr>
            <p:ph type="body" sz="quarter" idx="16" hasCustomPrompt="1"/>
          </p:nvPr>
        </p:nvSpPr>
        <p:spPr>
          <a:xfrm>
            <a:off x="376672" y="1752601"/>
            <a:ext cx="4123878" cy="14355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20"/>
          <p:cNvSpPr>
            <a:spLocks noGrp="1"/>
          </p:cNvSpPr>
          <p:nvPr>
            <p:ph type="pic" sz="quarter" idx="19"/>
          </p:nvPr>
        </p:nvSpPr>
        <p:spPr>
          <a:xfrm>
            <a:off x="6533037" y="295619"/>
            <a:ext cx="3040340" cy="3063218"/>
          </a:xfrm>
          <a:prstGeom prst="ellipse">
            <a:avLst/>
          </a:prstGeom>
        </p:spPr>
        <p:txBody>
          <a:bodyPr/>
          <a:lstStyle/>
          <a:p>
            <a:r>
              <a:rPr lang="en-US"/>
              <a:t>Click icon to add picture</a:t>
            </a:r>
          </a:p>
        </p:txBody>
      </p:sp>
      <p:sp>
        <p:nvSpPr>
          <p:cNvPr id="23" name="Picture Placeholder 22"/>
          <p:cNvSpPr>
            <a:spLocks noGrp="1"/>
          </p:cNvSpPr>
          <p:nvPr>
            <p:ph type="pic" sz="quarter" idx="20"/>
          </p:nvPr>
        </p:nvSpPr>
        <p:spPr>
          <a:xfrm>
            <a:off x="7599322" y="3499164"/>
            <a:ext cx="2618730" cy="2638436"/>
          </a:xfrm>
          <a:prstGeom prst="ellipse">
            <a:avLst/>
          </a:prstGeom>
        </p:spPr>
        <p:txBody>
          <a:bodyPr/>
          <a:lstStyle/>
          <a:p>
            <a:r>
              <a:rPr lang="en-US"/>
              <a:t>Click icon to add picture</a:t>
            </a:r>
          </a:p>
        </p:txBody>
      </p:sp>
      <p:sp>
        <p:nvSpPr>
          <p:cNvPr id="9"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Picture Placeholder 3">
            <a:extLst>
              <a:ext uri="{FF2B5EF4-FFF2-40B4-BE49-F238E27FC236}">
                <a16:creationId xmlns:a16="http://schemas.microsoft.com/office/drawing/2014/main" id="{84915639-F99A-4DA1-B792-8A11D7C7A1CA}"/>
              </a:ext>
            </a:extLst>
          </p:cNvPr>
          <p:cNvSpPr>
            <a:spLocks noGrp="1"/>
          </p:cNvSpPr>
          <p:nvPr>
            <p:ph type="pic" sz="quarter" idx="18"/>
          </p:nvPr>
        </p:nvSpPr>
        <p:spPr>
          <a:xfrm>
            <a:off x="9767334" y="774948"/>
            <a:ext cx="3629402" cy="3629402"/>
          </a:xfrm>
          <a:prstGeom prst="chord">
            <a:avLst>
              <a:gd name="adj1" fmla="val 4166329"/>
              <a:gd name="adj2" fmla="val 17414542"/>
            </a:avLst>
          </a:prstGeom>
        </p:spPr>
        <p:txBody>
          <a:bodyPr/>
          <a:lstStyle/>
          <a:p>
            <a:endParaRPr lang="en-US"/>
          </a:p>
        </p:txBody>
      </p:sp>
      <p:sp>
        <p:nvSpPr>
          <p:cNvPr id="15" name="Picture Placeholder 22">
            <a:extLst>
              <a:ext uri="{FF2B5EF4-FFF2-40B4-BE49-F238E27FC236}">
                <a16:creationId xmlns:a16="http://schemas.microsoft.com/office/drawing/2014/main" id="{250BB155-05ED-4CEB-9810-3F9792918A7B}"/>
              </a:ext>
            </a:extLst>
          </p:cNvPr>
          <p:cNvSpPr>
            <a:spLocks noGrp="1"/>
          </p:cNvSpPr>
          <p:nvPr>
            <p:ph type="pic" sz="quarter" idx="21"/>
          </p:nvPr>
        </p:nvSpPr>
        <p:spPr>
          <a:xfrm>
            <a:off x="4786635" y="2878580"/>
            <a:ext cx="2618730" cy="2638436"/>
          </a:xfrm>
          <a:prstGeom prst="ellipse">
            <a:avLst/>
          </a:prstGeom>
        </p:spPr>
        <p:txBody>
          <a:bodyPr/>
          <a:lstStyle/>
          <a:p>
            <a:r>
              <a:rPr lang="en-US"/>
              <a:t>Click icon to add picture</a:t>
            </a:r>
          </a:p>
        </p:txBody>
      </p:sp>
      <p:sp>
        <p:nvSpPr>
          <p:cNvPr id="11" name="Oval 10">
            <a:extLst>
              <a:ext uri="{FF2B5EF4-FFF2-40B4-BE49-F238E27FC236}">
                <a16:creationId xmlns:a16="http://schemas.microsoft.com/office/drawing/2014/main" id="{2640EFE5-6D6B-4405-8709-B033A3787FE2}"/>
              </a:ext>
            </a:extLst>
          </p:cNvPr>
          <p:cNvSpPr/>
          <p:nvPr userDrawn="1"/>
        </p:nvSpPr>
        <p:spPr>
          <a:xfrm>
            <a:off x="8692938" y="238021"/>
            <a:ext cx="2019404" cy="2019404"/>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820621"/>
      </p:ext>
    </p:extLst>
  </p:cSld>
  <p:clrMapOvr>
    <a:masterClrMapping/>
  </p:clrMapOvr>
  <p:extLst>
    <p:ext uri="{DCECCB84-F9BA-43D5-87BE-67443E8EF086}">
      <p15:sldGuideLst xmlns:p15="http://schemas.microsoft.com/office/powerpoint/2012/main">
        <p15:guide id="3" orient="horz" pos="120">
          <p15:clr>
            <a:srgbClr val="FBAE40"/>
          </p15:clr>
        </p15:guide>
        <p15:guide id="4" pos="408">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
        <p:nvSpPr>
          <p:cNvPr id="12" name="Rectangle 11">
            <a:extLst>
              <a:ext uri="{FF2B5EF4-FFF2-40B4-BE49-F238E27FC236}">
                <a16:creationId xmlns:a16="http://schemas.microsoft.com/office/drawing/2014/main" id="{A81820E4-6EAB-4321-A1FC-74E7706578C8}"/>
              </a:ext>
            </a:extLst>
          </p:cNvPr>
          <p:cNvSpPr/>
          <p:nvPr userDrawn="1"/>
        </p:nvSpPr>
        <p:spPr>
          <a:xfrm>
            <a:off x="7437388" y="835987"/>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grpSp>
        <p:nvGrpSpPr>
          <p:cNvPr id="20" name="Group 19">
            <a:extLst>
              <a:ext uri="{FF2B5EF4-FFF2-40B4-BE49-F238E27FC236}">
                <a16:creationId xmlns:a16="http://schemas.microsoft.com/office/drawing/2014/main" id="{8911FC13-CB39-45A4-9489-023B93B34051}"/>
              </a:ext>
            </a:extLst>
          </p:cNvPr>
          <p:cNvGrpSpPr/>
          <p:nvPr userDrawn="1"/>
        </p:nvGrpSpPr>
        <p:grpSpPr>
          <a:xfrm>
            <a:off x="1623237" y="1269747"/>
            <a:ext cx="8945526" cy="4599425"/>
            <a:chOff x="2183111" y="1269747"/>
            <a:chExt cx="7992246" cy="4599425"/>
          </a:xfrm>
        </p:grpSpPr>
        <p:sp>
          <p:nvSpPr>
            <p:cNvPr id="11" name="Rectangle 10">
              <a:extLst>
                <a:ext uri="{FF2B5EF4-FFF2-40B4-BE49-F238E27FC236}">
                  <a16:creationId xmlns:a16="http://schemas.microsoft.com/office/drawing/2014/main" id="{1926E942-05CD-485C-9163-DEC9765AF10D}"/>
                </a:ext>
              </a:extLst>
            </p:cNvPr>
            <p:cNvSpPr/>
            <p:nvPr userDrawn="1"/>
          </p:nvSpPr>
          <p:spPr>
            <a:xfrm>
              <a:off x="6387184" y="1269748"/>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2183111" y="1269747"/>
              <a:ext cx="3788173" cy="45994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47587" y="871722"/>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p:ph type="body" sz="quarter" idx="10" hasCustomPrompt="1"/>
          </p:nvPr>
        </p:nvSpPr>
        <p:spPr>
          <a:xfrm>
            <a:off x="1913860" y="4316022"/>
            <a:ext cx="3668232" cy="292709"/>
          </a:xfrm>
        </p:spPr>
        <p:txBody>
          <a:bodyPr anchor="b">
            <a:spAutoFit/>
          </a:bodyPr>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p:ph type="pic" sz="quarter" idx="12"/>
          </p:nvPr>
        </p:nvSpPr>
        <p:spPr>
          <a:xfrm>
            <a:off x="1922150" y="4737572"/>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p:ph type="body" sz="quarter" idx="17" hasCustomPrompt="1"/>
          </p:nvPr>
        </p:nvSpPr>
        <p:spPr>
          <a:xfrm>
            <a:off x="2972792"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p:ph type="body" sz="quarter" idx="19" hasCustomPrompt="1"/>
          </p:nvPr>
        </p:nvSpPr>
        <p:spPr>
          <a:xfrm>
            <a:off x="2972792"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27" name="Text Placeholder 18">
            <a:extLst>
              <a:ext uri="{FF2B5EF4-FFF2-40B4-BE49-F238E27FC236}">
                <a16:creationId xmlns:a16="http://schemas.microsoft.com/office/drawing/2014/main" id="{F3FE2D22-D44F-4BB2-BF71-ED57745305CB}"/>
              </a:ext>
            </a:extLst>
          </p:cNvPr>
          <p:cNvSpPr>
            <a:spLocks noGrp="1"/>
          </p:cNvSpPr>
          <p:nvPr>
            <p:ph type="body" sz="quarter" idx="20" hasCustomPrompt="1"/>
          </p:nvPr>
        </p:nvSpPr>
        <p:spPr>
          <a:xfrm>
            <a:off x="6609908" y="4316022"/>
            <a:ext cx="3668232" cy="292709"/>
          </a:xfrm>
        </p:spPr>
        <p:txBody>
          <a:bodyPr anchor="b">
            <a:spAutoFit/>
          </a:bodyPr>
          <a:lstStyle>
            <a:lvl1pPr>
              <a:defRPr i="1"/>
            </a:lvl1pPr>
          </a:lstStyle>
          <a:p>
            <a:pPr lvl="0"/>
            <a:r>
              <a:rPr lang="vi-VN"/>
              <a:t>“</a:t>
            </a:r>
            <a:r>
              <a:rPr lang="en-US"/>
              <a:t>Click to edit Master text styles</a:t>
            </a:r>
            <a:r>
              <a:rPr lang="vi-VN"/>
              <a:t>”</a:t>
            </a:r>
            <a:endParaRPr lang="en-US"/>
          </a:p>
        </p:txBody>
      </p:sp>
      <p:sp>
        <p:nvSpPr>
          <p:cNvPr id="28" name="Picture Placeholder 22">
            <a:extLst>
              <a:ext uri="{FF2B5EF4-FFF2-40B4-BE49-F238E27FC236}">
                <a16:creationId xmlns:a16="http://schemas.microsoft.com/office/drawing/2014/main" id="{77D2C901-145A-4E3E-B7D4-694D5F5FC637}"/>
              </a:ext>
            </a:extLst>
          </p:cNvPr>
          <p:cNvSpPr>
            <a:spLocks noGrp="1"/>
          </p:cNvSpPr>
          <p:nvPr>
            <p:ph type="pic" sz="quarter" idx="21"/>
          </p:nvPr>
        </p:nvSpPr>
        <p:spPr>
          <a:xfrm>
            <a:off x="6618198" y="4737572"/>
            <a:ext cx="923925" cy="923925"/>
          </a:xfrm>
          <a:prstGeom prst="ellipse">
            <a:avLst/>
          </a:prstGeom>
        </p:spPr>
        <p:txBody>
          <a:bodyPr>
            <a:normAutofit/>
          </a:bodyPr>
          <a:lstStyle>
            <a:lvl1pPr marL="0" indent="0" algn="ctr">
              <a:buNone/>
              <a:defRPr sz="1100"/>
            </a:lvl1pPr>
          </a:lstStyle>
          <a:p>
            <a:endParaRPr lang="en-US"/>
          </a:p>
        </p:txBody>
      </p:sp>
      <p:sp>
        <p:nvSpPr>
          <p:cNvPr id="29" name="Text Placeholder 10">
            <a:extLst>
              <a:ext uri="{FF2B5EF4-FFF2-40B4-BE49-F238E27FC236}">
                <a16:creationId xmlns:a16="http://schemas.microsoft.com/office/drawing/2014/main" id="{D30ABB47-4FA8-4EC4-B6BF-7C8D2AA74256}"/>
              </a:ext>
            </a:extLst>
          </p:cNvPr>
          <p:cNvSpPr>
            <a:spLocks noGrp="1"/>
          </p:cNvSpPr>
          <p:nvPr>
            <p:ph type="body" sz="quarter" idx="22" hasCustomPrompt="1"/>
          </p:nvPr>
        </p:nvSpPr>
        <p:spPr>
          <a:xfrm>
            <a:off x="7668840" y="5185315"/>
            <a:ext cx="2609300"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0" name="Text Placeholder 10">
            <a:extLst>
              <a:ext uri="{FF2B5EF4-FFF2-40B4-BE49-F238E27FC236}">
                <a16:creationId xmlns:a16="http://schemas.microsoft.com/office/drawing/2014/main" id="{5AFBE2E0-A6CB-4241-A8ED-58AA4F82B270}"/>
              </a:ext>
            </a:extLst>
          </p:cNvPr>
          <p:cNvSpPr>
            <a:spLocks noGrp="1"/>
          </p:cNvSpPr>
          <p:nvPr>
            <p:ph type="body" sz="quarter" idx="23" hasCustomPrompt="1"/>
          </p:nvPr>
        </p:nvSpPr>
        <p:spPr>
          <a:xfrm>
            <a:off x="7668840" y="4850220"/>
            <a:ext cx="2609300"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2114759873"/>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rgbClr val="F5E2D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1820E4-6EAB-4321-A1FC-74E7706578C8}"/>
              </a:ext>
            </a:extLst>
          </p:cNvPr>
          <p:cNvSpPr/>
          <p:nvPr userDrawn="1"/>
        </p:nvSpPr>
        <p:spPr>
          <a:xfrm>
            <a:off x="8382669" y="1026518"/>
            <a:ext cx="3446423" cy="447630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11" name="Rectangle 10">
            <a:extLst>
              <a:ext uri="{FF2B5EF4-FFF2-40B4-BE49-F238E27FC236}">
                <a16:creationId xmlns:a16="http://schemas.microsoft.com/office/drawing/2014/main" id="{1926E942-05CD-485C-9163-DEC9765AF10D}"/>
              </a:ext>
            </a:extLst>
          </p:cNvPr>
          <p:cNvSpPr/>
          <p:nvPr userDrawn="1"/>
        </p:nvSpPr>
        <p:spPr>
          <a:xfrm>
            <a:off x="4240195"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A3A03-B28E-4E55-B126-99A24317B756}"/>
              </a:ext>
            </a:extLst>
          </p:cNvPr>
          <p:cNvSpPr/>
          <p:nvPr userDrawn="1"/>
        </p:nvSpPr>
        <p:spPr>
          <a:xfrm>
            <a:off x="484584"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BAEA59-EC69-4AE6-B6E0-6E3DF532AA11}"/>
              </a:ext>
            </a:extLst>
          </p:cNvPr>
          <p:cNvSpPr/>
          <p:nvPr userDrawn="1"/>
        </p:nvSpPr>
        <p:spPr>
          <a:xfrm>
            <a:off x="7995806" y="1267942"/>
            <a:ext cx="3581569" cy="46726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pic>
        <p:nvPicPr>
          <p:cNvPr id="4" name="Picture 3" descr="A picture containing drawing&#10;&#10;Description automatically generated">
            <a:extLst>
              <a:ext uri="{FF2B5EF4-FFF2-40B4-BE49-F238E27FC236}">
                <a16:creationId xmlns:a16="http://schemas.microsoft.com/office/drawing/2014/main" id="{BB253FC6-D60E-4B14-B741-3067733BEE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9318" y="864191"/>
            <a:ext cx="1222832" cy="867519"/>
          </a:xfrm>
          <a:prstGeom prst="rect">
            <a:avLst/>
          </a:prstGeom>
        </p:spPr>
      </p:pic>
      <p:sp>
        <p:nvSpPr>
          <p:cNvPr id="19" name="Text Placeholder 18">
            <a:extLst>
              <a:ext uri="{FF2B5EF4-FFF2-40B4-BE49-F238E27FC236}">
                <a16:creationId xmlns:a16="http://schemas.microsoft.com/office/drawing/2014/main" id="{1D69B55C-2E16-4D7F-9FA1-1EA05DFA3E35}"/>
              </a:ext>
            </a:extLst>
          </p:cNvPr>
          <p:cNvSpPr>
            <a:spLocks noGrp="1"/>
          </p:cNvSpPr>
          <p:nvPr userDrawn="1">
            <p:ph type="body" sz="quarter" idx="10" hasCustomPrompt="1"/>
          </p:nvPr>
        </p:nvSpPr>
        <p:spPr>
          <a:xfrm>
            <a:off x="784784"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23" name="Picture Placeholder 22">
            <a:extLst>
              <a:ext uri="{FF2B5EF4-FFF2-40B4-BE49-F238E27FC236}">
                <a16:creationId xmlns:a16="http://schemas.microsoft.com/office/drawing/2014/main" id="{A149BC13-8AF1-48FE-9E44-011CB7D280EF}"/>
              </a:ext>
            </a:extLst>
          </p:cNvPr>
          <p:cNvSpPr>
            <a:spLocks noGrp="1"/>
          </p:cNvSpPr>
          <p:nvPr userDrawn="1">
            <p:ph type="pic" sz="quarter" idx="12"/>
          </p:nvPr>
        </p:nvSpPr>
        <p:spPr>
          <a:xfrm>
            <a:off x="726359" y="4807867"/>
            <a:ext cx="923925" cy="923925"/>
          </a:xfrm>
          <a:prstGeom prst="ellipse">
            <a:avLst/>
          </a:prstGeom>
        </p:spPr>
        <p:txBody>
          <a:bodyPr>
            <a:normAutofit/>
          </a:bodyPr>
          <a:lstStyle>
            <a:lvl1pPr marL="0" indent="0" algn="ctr">
              <a:buNone/>
              <a:defRPr sz="1100"/>
            </a:lvl1pPr>
          </a:lstStyle>
          <a:p>
            <a:endParaRPr lang="en-US"/>
          </a:p>
        </p:txBody>
      </p:sp>
      <p:sp>
        <p:nvSpPr>
          <p:cNvPr id="25" name="Text Placeholder 10">
            <a:extLst>
              <a:ext uri="{FF2B5EF4-FFF2-40B4-BE49-F238E27FC236}">
                <a16:creationId xmlns:a16="http://schemas.microsoft.com/office/drawing/2014/main" id="{9E054ED0-96D0-46A9-9FE3-E07175564752}"/>
              </a:ext>
            </a:extLst>
          </p:cNvPr>
          <p:cNvSpPr>
            <a:spLocks noGrp="1"/>
          </p:cNvSpPr>
          <p:nvPr userDrawn="1">
            <p:ph type="body" sz="quarter" idx="17" hasCustomPrompt="1"/>
          </p:nvPr>
        </p:nvSpPr>
        <p:spPr>
          <a:xfrm>
            <a:off x="1765933"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26" name="Text Placeholder 10">
            <a:extLst>
              <a:ext uri="{FF2B5EF4-FFF2-40B4-BE49-F238E27FC236}">
                <a16:creationId xmlns:a16="http://schemas.microsoft.com/office/drawing/2014/main" id="{ADD6CF51-4833-48E9-8937-393EE6019BEC}"/>
              </a:ext>
            </a:extLst>
          </p:cNvPr>
          <p:cNvSpPr>
            <a:spLocks noGrp="1"/>
          </p:cNvSpPr>
          <p:nvPr userDrawn="1">
            <p:ph type="body" sz="quarter" idx="19" hasCustomPrompt="1"/>
          </p:nvPr>
        </p:nvSpPr>
        <p:spPr>
          <a:xfrm>
            <a:off x="1765933"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2" name="Text Placeholder 18">
            <a:extLst>
              <a:ext uri="{FF2B5EF4-FFF2-40B4-BE49-F238E27FC236}">
                <a16:creationId xmlns:a16="http://schemas.microsoft.com/office/drawing/2014/main" id="{A8CA84A4-3B10-44D5-9D3B-6CD266D7DAB0}"/>
              </a:ext>
            </a:extLst>
          </p:cNvPr>
          <p:cNvSpPr>
            <a:spLocks noGrp="1"/>
          </p:cNvSpPr>
          <p:nvPr>
            <p:ph type="body" sz="quarter" idx="20" hasCustomPrompt="1"/>
          </p:nvPr>
        </p:nvSpPr>
        <p:spPr>
          <a:xfrm>
            <a:off x="453270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3" name="Picture Placeholder 22">
            <a:extLst>
              <a:ext uri="{FF2B5EF4-FFF2-40B4-BE49-F238E27FC236}">
                <a16:creationId xmlns:a16="http://schemas.microsoft.com/office/drawing/2014/main" id="{B4FB7C61-8A16-4BC8-AA24-7A4C488E742D}"/>
              </a:ext>
            </a:extLst>
          </p:cNvPr>
          <p:cNvSpPr>
            <a:spLocks noGrp="1"/>
          </p:cNvSpPr>
          <p:nvPr>
            <p:ph type="pic" sz="quarter" idx="21"/>
          </p:nvPr>
        </p:nvSpPr>
        <p:spPr>
          <a:xfrm>
            <a:off x="4474281" y="4807867"/>
            <a:ext cx="923925" cy="923925"/>
          </a:xfrm>
          <a:prstGeom prst="ellipse">
            <a:avLst/>
          </a:prstGeom>
        </p:spPr>
        <p:txBody>
          <a:bodyPr>
            <a:normAutofit/>
          </a:bodyPr>
          <a:lstStyle>
            <a:lvl1pPr marL="0" indent="0" algn="ctr">
              <a:buNone/>
              <a:defRPr sz="1100"/>
            </a:lvl1pPr>
          </a:lstStyle>
          <a:p>
            <a:endParaRPr lang="en-US"/>
          </a:p>
        </p:txBody>
      </p:sp>
      <p:sp>
        <p:nvSpPr>
          <p:cNvPr id="34" name="Text Placeholder 10">
            <a:extLst>
              <a:ext uri="{FF2B5EF4-FFF2-40B4-BE49-F238E27FC236}">
                <a16:creationId xmlns:a16="http://schemas.microsoft.com/office/drawing/2014/main" id="{8E804A5C-0501-4C82-B957-666FB2936961}"/>
              </a:ext>
            </a:extLst>
          </p:cNvPr>
          <p:cNvSpPr>
            <a:spLocks noGrp="1"/>
          </p:cNvSpPr>
          <p:nvPr>
            <p:ph type="body" sz="quarter" idx="22" hasCustomPrompt="1"/>
          </p:nvPr>
        </p:nvSpPr>
        <p:spPr>
          <a:xfrm>
            <a:off x="551385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5" name="Text Placeholder 10">
            <a:extLst>
              <a:ext uri="{FF2B5EF4-FFF2-40B4-BE49-F238E27FC236}">
                <a16:creationId xmlns:a16="http://schemas.microsoft.com/office/drawing/2014/main" id="{37996B4C-2DE1-4D69-A2A0-68E5E7DA455F}"/>
              </a:ext>
            </a:extLst>
          </p:cNvPr>
          <p:cNvSpPr>
            <a:spLocks noGrp="1"/>
          </p:cNvSpPr>
          <p:nvPr>
            <p:ph type="body" sz="quarter" idx="23" hasCustomPrompt="1"/>
          </p:nvPr>
        </p:nvSpPr>
        <p:spPr>
          <a:xfrm>
            <a:off x="551385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
        <p:nvSpPr>
          <p:cNvPr id="36" name="Text Placeholder 18">
            <a:extLst>
              <a:ext uri="{FF2B5EF4-FFF2-40B4-BE49-F238E27FC236}">
                <a16:creationId xmlns:a16="http://schemas.microsoft.com/office/drawing/2014/main" id="{F62AC7B6-ADF1-4ADF-924C-74CD65FDBE1A}"/>
              </a:ext>
            </a:extLst>
          </p:cNvPr>
          <p:cNvSpPr>
            <a:spLocks noGrp="1"/>
          </p:cNvSpPr>
          <p:nvPr>
            <p:ph type="body" sz="quarter" idx="24" hasCustomPrompt="1"/>
          </p:nvPr>
        </p:nvSpPr>
        <p:spPr>
          <a:xfrm>
            <a:off x="8282946" y="4344084"/>
            <a:ext cx="3021672" cy="292709"/>
          </a:xfrm>
        </p:spPr>
        <p:txBody>
          <a:bodyPr anchor="b"/>
          <a:lstStyle>
            <a:lvl1pPr marL="0" indent="0">
              <a:buNone/>
              <a:defRPr i="1"/>
            </a:lvl1pPr>
          </a:lstStyle>
          <a:p>
            <a:pPr lvl="0"/>
            <a:r>
              <a:rPr lang="vi-VN"/>
              <a:t>“</a:t>
            </a:r>
            <a:r>
              <a:rPr lang="en-US"/>
              <a:t>Click to edit Master text styles</a:t>
            </a:r>
            <a:r>
              <a:rPr lang="vi-VN"/>
              <a:t>”</a:t>
            </a:r>
            <a:endParaRPr lang="en-US"/>
          </a:p>
        </p:txBody>
      </p:sp>
      <p:sp>
        <p:nvSpPr>
          <p:cNvPr id="37" name="Picture Placeholder 22">
            <a:extLst>
              <a:ext uri="{FF2B5EF4-FFF2-40B4-BE49-F238E27FC236}">
                <a16:creationId xmlns:a16="http://schemas.microsoft.com/office/drawing/2014/main" id="{0EA138FD-9488-4F4F-9E53-EA33135030C0}"/>
              </a:ext>
            </a:extLst>
          </p:cNvPr>
          <p:cNvSpPr>
            <a:spLocks noGrp="1"/>
          </p:cNvSpPr>
          <p:nvPr>
            <p:ph type="pic" sz="quarter" idx="25"/>
          </p:nvPr>
        </p:nvSpPr>
        <p:spPr>
          <a:xfrm>
            <a:off x="8224521" y="4807867"/>
            <a:ext cx="923925" cy="923925"/>
          </a:xfrm>
          <a:prstGeom prst="ellipse">
            <a:avLst/>
          </a:prstGeom>
        </p:spPr>
        <p:txBody>
          <a:bodyPr>
            <a:normAutofit/>
          </a:bodyPr>
          <a:lstStyle>
            <a:lvl1pPr marL="0" indent="0" algn="ctr">
              <a:buNone/>
              <a:defRPr sz="1100"/>
            </a:lvl1pPr>
          </a:lstStyle>
          <a:p>
            <a:endParaRPr lang="en-US"/>
          </a:p>
        </p:txBody>
      </p:sp>
      <p:sp>
        <p:nvSpPr>
          <p:cNvPr id="38" name="Text Placeholder 10">
            <a:extLst>
              <a:ext uri="{FF2B5EF4-FFF2-40B4-BE49-F238E27FC236}">
                <a16:creationId xmlns:a16="http://schemas.microsoft.com/office/drawing/2014/main" id="{3C03E3A9-B9E4-460E-9877-A818BD380728}"/>
              </a:ext>
            </a:extLst>
          </p:cNvPr>
          <p:cNvSpPr>
            <a:spLocks noGrp="1"/>
          </p:cNvSpPr>
          <p:nvPr>
            <p:ph type="body" sz="quarter" idx="26" hasCustomPrompt="1"/>
          </p:nvPr>
        </p:nvSpPr>
        <p:spPr>
          <a:xfrm>
            <a:off x="9264095" y="5267149"/>
            <a:ext cx="2040523" cy="292709"/>
          </a:xfrm>
        </p:spPr>
        <p:txBody>
          <a:bodyPr>
            <a:spAutoFit/>
          </a:bodyPr>
          <a:lstStyle>
            <a:lvl1pPr marL="0" indent="0" algn="l">
              <a:buFontTx/>
              <a:buNone/>
              <a:defRPr sz="12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Title</a:t>
            </a:r>
            <a:endParaRPr lang="en-US"/>
          </a:p>
        </p:txBody>
      </p:sp>
      <p:sp>
        <p:nvSpPr>
          <p:cNvPr id="39" name="Text Placeholder 10">
            <a:extLst>
              <a:ext uri="{FF2B5EF4-FFF2-40B4-BE49-F238E27FC236}">
                <a16:creationId xmlns:a16="http://schemas.microsoft.com/office/drawing/2014/main" id="{06C38AF1-F9F2-4FC9-91B5-82850EBE1E0D}"/>
              </a:ext>
            </a:extLst>
          </p:cNvPr>
          <p:cNvSpPr>
            <a:spLocks noGrp="1"/>
          </p:cNvSpPr>
          <p:nvPr>
            <p:ph type="body" sz="quarter" idx="27" hasCustomPrompt="1"/>
          </p:nvPr>
        </p:nvSpPr>
        <p:spPr>
          <a:xfrm>
            <a:off x="9264095" y="4932054"/>
            <a:ext cx="2040523" cy="325410"/>
          </a:xfrm>
        </p:spPr>
        <p:txBody>
          <a:bodyPr anchor="b">
            <a:spAutoFit/>
          </a:bodyPr>
          <a:lstStyle>
            <a:lvl1pPr marL="0" indent="0" algn="l">
              <a:buFontTx/>
              <a:buNone/>
              <a:defRPr sz="1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Name</a:t>
            </a:r>
            <a:endParaRPr lang="en-US"/>
          </a:p>
        </p:txBody>
      </p:sp>
    </p:spTree>
    <p:extLst>
      <p:ext uri="{BB962C8B-B14F-4D97-AF65-F5344CB8AC3E}">
        <p14:creationId xmlns:p14="http://schemas.microsoft.com/office/powerpoint/2010/main" val="195357953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6.xml"/><Relationship Id="rId21" Type="http://schemas.openxmlformats.org/officeDocument/2006/relationships/slideLayout" Target="../slideLayouts/slideLayout91.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16" Type="http://schemas.openxmlformats.org/officeDocument/2006/relationships/slideLayout" Target="../slideLayouts/slideLayout8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74" Type="http://schemas.openxmlformats.org/officeDocument/2006/relationships/slideLayout" Target="../slideLayouts/slideLayout144.xml"/><Relationship Id="rId5" Type="http://schemas.openxmlformats.org/officeDocument/2006/relationships/slideLayout" Target="../slideLayouts/slideLayout75.xml"/><Relationship Id="rId61" Type="http://schemas.openxmlformats.org/officeDocument/2006/relationships/slideLayout" Target="../slideLayouts/slideLayout131.xml"/><Relationship Id="rId19" Type="http://schemas.openxmlformats.org/officeDocument/2006/relationships/slideLayout" Target="../slideLayouts/slideLayout8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slideLayout" Target="../slideLayouts/slideLayout139.xml"/><Relationship Id="rId77" Type="http://schemas.openxmlformats.org/officeDocument/2006/relationships/image" Target="../media/image34.png"/><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slideLayout" Target="../slideLayouts/slideLayout142.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slideLayout" Target="../slideLayouts/slideLayout140.xml"/><Relationship Id="rId75" Type="http://schemas.openxmlformats.org/officeDocument/2006/relationships/slideLayout" Target="../slideLayouts/slideLayout14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10" Type="http://schemas.openxmlformats.org/officeDocument/2006/relationships/slideLayout" Target="../slideLayouts/slideLayout80.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slideLayout" Target="../slideLayouts/slideLayout143.xml"/><Relationship Id="rId78" Type="http://schemas.openxmlformats.org/officeDocument/2006/relationships/image" Target="../media/image35.png"/><Relationship Id="rId4" Type="http://schemas.openxmlformats.org/officeDocument/2006/relationships/slideLayout" Target="../slideLayouts/slideLayout74.xml"/><Relationship Id="rId9" Type="http://schemas.openxmlformats.org/officeDocument/2006/relationships/slideLayout" Target="../slideLayouts/slideLayout79.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9" Type="http://schemas.openxmlformats.org/officeDocument/2006/relationships/slideLayout" Target="../slideLayouts/slideLayout109.xml"/><Relationship Id="rId34" Type="http://schemas.openxmlformats.org/officeDocument/2006/relationships/slideLayout" Target="../slideLayouts/slideLayout104.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76" Type="http://schemas.openxmlformats.org/officeDocument/2006/relationships/theme" Target="../theme/theme2.xml"/><Relationship Id="rId7" Type="http://schemas.openxmlformats.org/officeDocument/2006/relationships/slideLayout" Target="../slideLayouts/slideLayout77.xml"/><Relationship Id="rId71" Type="http://schemas.openxmlformats.org/officeDocument/2006/relationships/slideLayout" Target="../slideLayouts/slideLayout141.xml"/><Relationship Id="rId2" Type="http://schemas.openxmlformats.org/officeDocument/2006/relationships/slideLayout" Target="../slideLayouts/slideLayout72.xml"/><Relationship Id="rId29" Type="http://schemas.openxmlformats.org/officeDocument/2006/relationships/slideLayout" Target="../slideLayouts/slideLayout9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71.xml"/><Relationship Id="rId21" Type="http://schemas.openxmlformats.org/officeDocument/2006/relationships/slideLayout" Target="../slideLayouts/slideLayout166.xml"/><Relationship Id="rId42" Type="http://schemas.openxmlformats.org/officeDocument/2006/relationships/slideLayout" Target="../slideLayouts/slideLayout187.xml"/><Relationship Id="rId47" Type="http://schemas.openxmlformats.org/officeDocument/2006/relationships/slideLayout" Target="../slideLayouts/slideLayout192.xml"/><Relationship Id="rId63" Type="http://schemas.openxmlformats.org/officeDocument/2006/relationships/slideLayout" Target="../slideLayouts/slideLayout208.xml"/><Relationship Id="rId68" Type="http://schemas.openxmlformats.org/officeDocument/2006/relationships/slideLayout" Target="../slideLayouts/slideLayout213.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9" Type="http://schemas.openxmlformats.org/officeDocument/2006/relationships/slideLayout" Target="../slideLayouts/slideLayout174.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45" Type="http://schemas.openxmlformats.org/officeDocument/2006/relationships/slideLayout" Target="../slideLayouts/slideLayout190.xml"/><Relationship Id="rId53" Type="http://schemas.openxmlformats.org/officeDocument/2006/relationships/slideLayout" Target="../slideLayouts/slideLayout198.xml"/><Relationship Id="rId58" Type="http://schemas.openxmlformats.org/officeDocument/2006/relationships/slideLayout" Target="../slideLayouts/slideLayout203.xml"/><Relationship Id="rId66" Type="http://schemas.openxmlformats.org/officeDocument/2006/relationships/slideLayout" Target="../slideLayouts/slideLayout211.xml"/><Relationship Id="rId5" Type="http://schemas.openxmlformats.org/officeDocument/2006/relationships/slideLayout" Target="../slideLayouts/slideLayout150.xml"/><Relationship Id="rId61" Type="http://schemas.openxmlformats.org/officeDocument/2006/relationships/slideLayout" Target="../slideLayouts/slideLayout206.xml"/><Relationship Id="rId19" Type="http://schemas.openxmlformats.org/officeDocument/2006/relationships/slideLayout" Target="../slideLayouts/slideLayout16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43" Type="http://schemas.openxmlformats.org/officeDocument/2006/relationships/slideLayout" Target="../slideLayouts/slideLayout188.xml"/><Relationship Id="rId48" Type="http://schemas.openxmlformats.org/officeDocument/2006/relationships/slideLayout" Target="../slideLayouts/slideLayout193.xml"/><Relationship Id="rId56" Type="http://schemas.openxmlformats.org/officeDocument/2006/relationships/slideLayout" Target="../slideLayouts/slideLayout201.xml"/><Relationship Id="rId64" Type="http://schemas.openxmlformats.org/officeDocument/2006/relationships/slideLayout" Target="../slideLayouts/slideLayout209.xml"/><Relationship Id="rId69" Type="http://schemas.openxmlformats.org/officeDocument/2006/relationships/slideLayout" Target="../slideLayouts/slideLayout214.xml"/><Relationship Id="rId8" Type="http://schemas.openxmlformats.org/officeDocument/2006/relationships/slideLayout" Target="../slideLayouts/slideLayout153.xml"/><Relationship Id="rId51" Type="http://schemas.openxmlformats.org/officeDocument/2006/relationships/slideLayout" Target="../slideLayouts/slideLayout196.xml"/><Relationship Id="rId72" Type="http://schemas.openxmlformats.org/officeDocument/2006/relationships/image" Target="../media/image1.png"/><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 Id="rId46" Type="http://schemas.openxmlformats.org/officeDocument/2006/relationships/slideLayout" Target="../slideLayouts/slideLayout191.xml"/><Relationship Id="rId59" Type="http://schemas.openxmlformats.org/officeDocument/2006/relationships/slideLayout" Target="../slideLayouts/slideLayout204.xml"/><Relationship Id="rId67" Type="http://schemas.openxmlformats.org/officeDocument/2006/relationships/slideLayout" Target="../slideLayouts/slideLayout212.xml"/><Relationship Id="rId20" Type="http://schemas.openxmlformats.org/officeDocument/2006/relationships/slideLayout" Target="../slideLayouts/slideLayout165.xml"/><Relationship Id="rId41" Type="http://schemas.openxmlformats.org/officeDocument/2006/relationships/slideLayout" Target="../slideLayouts/slideLayout186.xml"/><Relationship Id="rId54" Type="http://schemas.openxmlformats.org/officeDocument/2006/relationships/slideLayout" Target="../slideLayouts/slideLayout199.xml"/><Relationship Id="rId62" Type="http://schemas.openxmlformats.org/officeDocument/2006/relationships/slideLayout" Target="../slideLayouts/slideLayout207.xml"/><Relationship Id="rId70" Type="http://schemas.openxmlformats.org/officeDocument/2006/relationships/slideLayout" Target="../slideLayouts/slideLayout21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49" Type="http://schemas.openxmlformats.org/officeDocument/2006/relationships/slideLayout" Target="../slideLayouts/slideLayout194.xml"/><Relationship Id="rId57" Type="http://schemas.openxmlformats.org/officeDocument/2006/relationships/slideLayout" Target="../slideLayouts/slideLayout202.xml"/><Relationship Id="rId10" Type="http://schemas.openxmlformats.org/officeDocument/2006/relationships/slideLayout" Target="../slideLayouts/slideLayout155.xml"/><Relationship Id="rId31" Type="http://schemas.openxmlformats.org/officeDocument/2006/relationships/slideLayout" Target="../slideLayouts/slideLayout176.xml"/><Relationship Id="rId44" Type="http://schemas.openxmlformats.org/officeDocument/2006/relationships/slideLayout" Target="../slideLayouts/slideLayout189.xml"/><Relationship Id="rId52" Type="http://schemas.openxmlformats.org/officeDocument/2006/relationships/slideLayout" Target="../slideLayouts/slideLayout197.xml"/><Relationship Id="rId60" Type="http://schemas.openxmlformats.org/officeDocument/2006/relationships/slideLayout" Target="../slideLayouts/slideLayout205.xml"/><Relationship Id="rId65" Type="http://schemas.openxmlformats.org/officeDocument/2006/relationships/slideLayout" Target="../slideLayouts/slideLayout210.xml"/><Relationship Id="rId73" Type="http://schemas.openxmlformats.org/officeDocument/2006/relationships/image" Target="../media/image2.png"/><Relationship Id="rId4" Type="http://schemas.openxmlformats.org/officeDocument/2006/relationships/slideLayout" Target="../slideLayouts/slideLayout149.xml"/><Relationship Id="rId9" Type="http://schemas.openxmlformats.org/officeDocument/2006/relationships/slideLayout" Target="../slideLayouts/slideLayout154.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9" Type="http://schemas.openxmlformats.org/officeDocument/2006/relationships/slideLayout" Target="../slideLayouts/slideLayout184.xml"/><Relationship Id="rId34" Type="http://schemas.openxmlformats.org/officeDocument/2006/relationships/slideLayout" Target="../slideLayouts/slideLayout179.xml"/><Relationship Id="rId50" Type="http://schemas.openxmlformats.org/officeDocument/2006/relationships/slideLayout" Target="../slideLayouts/slideLayout195.xml"/><Relationship Id="rId55" Type="http://schemas.openxmlformats.org/officeDocument/2006/relationships/slideLayout" Target="../slideLayouts/slideLayout200.xml"/><Relationship Id="rId7" Type="http://schemas.openxmlformats.org/officeDocument/2006/relationships/slideLayout" Target="../slideLayouts/slideLayout152.xml"/><Relationship Id="rId7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39" Type="http://schemas.openxmlformats.org/officeDocument/2006/relationships/slideLayout" Target="../slideLayouts/slideLayout254.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42" Type="http://schemas.openxmlformats.org/officeDocument/2006/relationships/image" Target="../media/image1.png"/><Relationship Id="rId7" Type="http://schemas.openxmlformats.org/officeDocument/2006/relationships/slideLayout" Target="../slideLayouts/slideLayout22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41" Type="http://schemas.openxmlformats.org/officeDocument/2006/relationships/theme" Target="../theme/theme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slideLayout" Target="../slideLayouts/slideLayout252.xml"/><Relationship Id="rId40" Type="http://schemas.openxmlformats.org/officeDocument/2006/relationships/slideLayout" Target="../slideLayouts/slideLayout255.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43" Type="http://schemas.openxmlformats.org/officeDocument/2006/relationships/image" Target="../media/image2.png"/><Relationship Id="rId8" Type="http://schemas.openxmlformats.org/officeDocument/2006/relationships/slideLayout" Target="../slideLayouts/slideLayout223.xml"/><Relationship Id="rId3" Type="http://schemas.openxmlformats.org/officeDocument/2006/relationships/slideLayout" Target="../slideLayouts/slideLayout218.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slideLayout" Target="../slideLayouts/slideLayout253.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81.xml"/><Relationship Id="rId21" Type="http://schemas.openxmlformats.org/officeDocument/2006/relationships/slideLayout" Target="../slideLayouts/slideLayout276.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63" Type="http://schemas.openxmlformats.org/officeDocument/2006/relationships/slideLayout" Target="../slideLayouts/slideLayout318.xml"/><Relationship Id="rId68" Type="http://schemas.openxmlformats.org/officeDocument/2006/relationships/slideLayout" Target="../slideLayouts/slideLayout323.xml"/><Relationship Id="rId16" Type="http://schemas.openxmlformats.org/officeDocument/2006/relationships/slideLayout" Target="../slideLayouts/slideLayout27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slideLayout" Target="../slideLayouts/slideLayout308.xml"/><Relationship Id="rId58" Type="http://schemas.openxmlformats.org/officeDocument/2006/relationships/slideLayout" Target="../slideLayouts/slideLayout313.xml"/><Relationship Id="rId66" Type="http://schemas.openxmlformats.org/officeDocument/2006/relationships/slideLayout" Target="../slideLayouts/slideLayout321.xml"/><Relationship Id="rId74" Type="http://schemas.openxmlformats.org/officeDocument/2006/relationships/slideLayout" Target="../slideLayouts/slideLayout329.xml"/><Relationship Id="rId5" Type="http://schemas.openxmlformats.org/officeDocument/2006/relationships/slideLayout" Target="../slideLayouts/slideLayout260.xml"/><Relationship Id="rId61" Type="http://schemas.openxmlformats.org/officeDocument/2006/relationships/slideLayout" Target="../slideLayouts/slideLayout316.xml"/><Relationship Id="rId19" Type="http://schemas.openxmlformats.org/officeDocument/2006/relationships/slideLayout" Target="../slideLayouts/slideLayout27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56" Type="http://schemas.openxmlformats.org/officeDocument/2006/relationships/slideLayout" Target="../slideLayouts/slideLayout311.xml"/><Relationship Id="rId64" Type="http://schemas.openxmlformats.org/officeDocument/2006/relationships/slideLayout" Target="../slideLayouts/slideLayout319.xml"/><Relationship Id="rId69" Type="http://schemas.openxmlformats.org/officeDocument/2006/relationships/slideLayout" Target="../slideLayouts/slideLayout324.xml"/><Relationship Id="rId77" Type="http://schemas.openxmlformats.org/officeDocument/2006/relationships/image" Target="../media/image1.png"/><Relationship Id="rId8" Type="http://schemas.openxmlformats.org/officeDocument/2006/relationships/slideLayout" Target="../slideLayouts/slideLayout263.xml"/><Relationship Id="rId51" Type="http://schemas.openxmlformats.org/officeDocument/2006/relationships/slideLayout" Target="../slideLayouts/slideLayout306.xml"/><Relationship Id="rId72" Type="http://schemas.openxmlformats.org/officeDocument/2006/relationships/slideLayout" Target="../slideLayouts/slideLayout327.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59" Type="http://schemas.openxmlformats.org/officeDocument/2006/relationships/slideLayout" Target="../slideLayouts/slideLayout314.xml"/><Relationship Id="rId67" Type="http://schemas.openxmlformats.org/officeDocument/2006/relationships/slideLayout" Target="../slideLayouts/slideLayout322.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54" Type="http://schemas.openxmlformats.org/officeDocument/2006/relationships/slideLayout" Target="../slideLayouts/slideLayout309.xml"/><Relationship Id="rId62" Type="http://schemas.openxmlformats.org/officeDocument/2006/relationships/slideLayout" Target="../slideLayouts/slideLayout317.xml"/><Relationship Id="rId70" Type="http://schemas.openxmlformats.org/officeDocument/2006/relationships/slideLayout" Target="../slideLayouts/slideLayout325.xml"/><Relationship Id="rId75" Type="http://schemas.openxmlformats.org/officeDocument/2006/relationships/slideLayout" Target="../slideLayouts/slideLayout330.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 Id="rId57" Type="http://schemas.openxmlformats.org/officeDocument/2006/relationships/slideLayout" Target="../slideLayouts/slideLayout312.xml"/><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slideLayout" Target="../slideLayouts/slideLayout307.xml"/><Relationship Id="rId60" Type="http://schemas.openxmlformats.org/officeDocument/2006/relationships/slideLayout" Target="../slideLayouts/slideLayout315.xml"/><Relationship Id="rId65" Type="http://schemas.openxmlformats.org/officeDocument/2006/relationships/slideLayout" Target="../slideLayouts/slideLayout320.xml"/><Relationship Id="rId73" Type="http://schemas.openxmlformats.org/officeDocument/2006/relationships/slideLayout" Target="../slideLayouts/slideLayout328.xml"/><Relationship Id="rId78" Type="http://schemas.openxmlformats.org/officeDocument/2006/relationships/image" Target="../media/image2.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39" Type="http://schemas.openxmlformats.org/officeDocument/2006/relationships/slideLayout" Target="../slideLayouts/slideLayout294.xml"/><Relationship Id="rId34" Type="http://schemas.openxmlformats.org/officeDocument/2006/relationships/slideLayout" Target="../slideLayouts/slideLayout289.xml"/><Relationship Id="rId50" Type="http://schemas.openxmlformats.org/officeDocument/2006/relationships/slideLayout" Target="../slideLayouts/slideLayout305.xml"/><Relationship Id="rId55" Type="http://schemas.openxmlformats.org/officeDocument/2006/relationships/slideLayout" Target="../slideLayouts/slideLayout310.xml"/><Relationship Id="rId76" Type="http://schemas.openxmlformats.org/officeDocument/2006/relationships/theme" Target="../theme/theme5.xml"/><Relationship Id="rId7" Type="http://schemas.openxmlformats.org/officeDocument/2006/relationships/slideLayout" Target="../slideLayouts/slideLayout262.xml"/><Relationship Id="rId71" Type="http://schemas.openxmlformats.org/officeDocument/2006/relationships/slideLayout" Target="../slideLayouts/slideLayout326.xml"/><Relationship Id="rId2" Type="http://schemas.openxmlformats.org/officeDocument/2006/relationships/slideLayout" Target="../slideLayouts/slideLayout257.xml"/><Relationship Id="rId29"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F:\Mantu\Arp 2020\Amaris rebranding\Batch-1\AC-rebranding-1.png"/>
          <p:cNvPicPr>
            <a:picLocks noChangeAspect="1" noChangeArrowheads="1"/>
          </p:cNvPicPr>
          <p:nvPr userDrawn="1"/>
        </p:nvPicPr>
        <p:blipFill rotWithShape="1">
          <a:blip r:embed="rId72">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Mantu\Arp 2020\Amaris rebranding\Batch-1\logo-blue.png"/>
          <p:cNvPicPr>
            <a:picLocks noChangeAspect="1" noChangeArrowheads="1"/>
          </p:cNvPicPr>
          <p:nvPr userDrawn="1"/>
        </p:nvPicPr>
        <p:blipFill>
          <a:blip r:embed="rId7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p:cNvSpPr>
            <a:spLocks noGrp="1"/>
          </p:cNvSpPr>
          <p:nvPr>
            <p:ph type="title"/>
          </p:nvPr>
        </p:nvSpPr>
        <p:spPr>
          <a:xfrm>
            <a:off x="838200" y="365126"/>
            <a:ext cx="10401300" cy="804648"/>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2"/>
          <p:cNvSpPr>
            <a:spLocks noGrp="1"/>
          </p:cNvSpPr>
          <p:nvPr>
            <p:ph type="body" idx="1"/>
          </p:nvPr>
        </p:nvSpPr>
        <p:spPr>
          <a:xfrm>
            <a:off x="838200" y="1342768"/>
            <a:ext cx="10401300" cy="1586203"/>
          </a:xfrm>
          <a:prstGeom prst="rect">
            <a:avLst/>
          </a:prstGeom>
        </p:spPr>
        <p:txBody>
          <a:bodyPr vert="horz"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4015181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4104" r:id="rId10"/>
    <p:sldLayoutId id="2147483671" r:id="rId11"/>
    <p:sldLayoutId id="2147484105" r:id="rId12"/>
    <p:sldLayoutId id="2147483673" r:id="rId13"/>
    <p:sldLayoutId id="2147484106" r:id="rId14"/>
    <p:sldLayoutId id="2147483675" r:id="rId15"/>
    <p:sldLayoutId id="2147484107" r:id="rId16"/>
    <p:sldLayoutId id="2147483677" r:id="rId17"/>
    <p:sldLayoutId id="2147483678" r:id="rId18"/>
    <p:sldLayoutId id="2147483679" r:id="rId19"/>
    <p:sldLayoutId id="214748410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4109"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4093" r:id="rId48"/>
    <p:sldLayoutId id="2147483709" r:id="rId49"/>
    <p:sldLayoutId id="2147483710" r:id="rId50"/>
    <p:sldLayoutId id="2147483711" r:id="rId51"/>
    <p:sldLayoutId id="2147484083" r:id="rId52"/>
    <p:sldLayoutId id="2147483713" r:id="rId53"/>
    <p:sldLayoutId id="2147484082" r:id="rId54"/>
    <p:sldLayoutId id="2147483715" r:id="rId55"/>
    <p:sldLayoutId id="2147483716" r:id="rId56"/>
    <p:sldLayoutId id="2147483717" r:id="rId57"/>
    <p:sldLayoutId id="2147483718" r:id="rId58"/>
    <p:sldLayoutId id="2147484080" r:id="rId59"/>
    <p:sldLayoutId id="2147484088" r:id="rId60"/>
    <p:sldLayoutId id="2147484091" r:id="rId61"/>
    <p:sldLayoutId id="2147484089" r:id="rId62"/>
    <p:sldLayoutId id="2147484090" r:id="rId63"/>
    <p:sldLayoutId id="2147484092" r:id="rId64"/>
    <p:sldLayoutId id="2147484108" r:id="rId65"/>
    <p:sldLayoutId id="2147484095" r:id="rId66"/>
    <p:sldLayoutId id="2147484208" r:id="rId67"/>
    <p:sldLayoutId id="2147484209" r:id="rId68"/>
    <p:sldLayoutId id="2147484210" r:id="rId69"/>
    <p:sldLayoutId id="2147484211" r:id="rId70"/>
  </p:sldLayoutIdLst>
  <p:hf hdr="0" ftr="0" dt="0"/>
  <p:txStyles>
    <p:titleStyle>
      <a:lvl1pPr algn="l" defTabSz="914400" rtl="0" eaLnBrk="1" latinLnBrk="0" hangingPunct="1">
        <a:lnSpc>
          <a:spcPct val="90000"/>
        </a:lnSpc>
        <a:spcBef>
          <a:spcPct val="0"/>
        </a:spcBef>
        <a:buNone/>
        <a:defRPr sz="3200" b="0" i="0" kern="1200" cap="none">
          <a:solidFill>
            <a:schemeClr val="accent1"/>
          </a:solidFill>
          <a:effectLst/>
          <a:latin typeface="+mj-lt"/>
          <a:ea typeface="+mj-ea"/>
          <a:cs typeface="Calibri" panose="020F0502020204030204" pitchFamily="34" charset="0"/>
        </a:defRPr>
      </a:lvl1pPr>
    </p:titleStyle>
    <p:bodyStyle>
      <a:lvl1pPr marL="285750" indent="-285750" algn="l" defTabSz="914400" rtl="0" eaLnBrk="1" latinLnBrk="0" hangingPunct="1">
        <a:lnSpc>
          <a:spcPct val="150000"/>
        </a:lnSpc>
        <a:spcBef>
          <a:spcPts val="1000"/>
        </a:spcBef>
        <a:buClr>
          <a:schemeClr val="accent1"/>
        </a:buClr>
        <a:buSzPct val="100000"/>
        <a:buFont typeface="Arial" panose="020B0604020202020204" pitchFamily="34" charset="0"/>
        <a:buChar char="•"/>
        <a:defRPr sz="1100" kern="1200">
          <a:solidFill>
            <a:schemeClr val="tx1">
              <a:lumMod val="75000"/>
              <a:lumOff val="25000"/>
            </a:schemeClr>
          </a:solidFill>
          <a:effectLst/>
          <a:latin typeface="+mn-lt"/>
          <a:ea typeface="+mn-ea"/>
          <a:cs typeface="Calibri Light" panose="020F0302020204030204" pitchFamily="34" charset="0"/>
        </a:defRPr>
      </a:lvl1pPr>
      <a:lvl2pPr marL="685800" indent="-228600" algn="l" defTabSz="914400" rtl="0" eaLnBrk="1" latinLnBrk="0" hangingPunct="1">
        <a:lnSpc>
          <a:spcPct val="150000"/>
        </a:lnSpc>
        <a:spcBef>
          <a:spcPts val="500"/>
        </a:spcBef>
        <a:buClr>
          <a:schemeClr val="accent2"/>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2pPr>
      <a:lvl3pPr marL="1143000" indent="-228600" algn="l" defTabSz="914400" rtl="0" eaLnBrk="1" latinLnBrk="0" hangingPunct="1">
        <a:lnSpc>
          <a:spcPct val="150000"/>
        </a:lnSpc>
        <a:spcBef>
          <a:spcPts val="500"/>
        </a:spcBef>
        <a:buClr>
          <a:schemeClr val="accent1"/>
        </a:buClr>
        <a:buSzPct val="100000"/>
        <a:buFont typeface="Courier New" panose="02070309020205020404" pitchFamily="49" charset="0"/>
        <a:buChar char="o"/>
        <a:defRPr sz="1100" kern="1200">
          <a:solidFill>
            <a:schemeClr val="tx1">
              <a:lumMod val="75000"/>
              <a:lumOff val="25000"/>
            </a:schemeClr>
          </a:solidFill>
          <a:effectLst/>
          <a:latin typeface="+mn-lt"/>
          <a:ea typeface="+mn-ea"/>
          <a:cs typeface="Calibri Light" panose="020F0302020204030204" pitchFamily="34" charset="0"/>
        </a:defRPr>
      </a:lvl3pPr>
      <a:lvl4pPr marL="1600200" indent="-228600" algn="l" defTabSz="914400" rtl="0" eaLnBrk="1" latinLnBrk="0" hangingPunct="1">
        <a:lnSpc>
          <a:spcPct val="150000"/>
        </a:lnSpc>
        <a:spcBef>
          <a:spcPts val="500"/>
        </a:spcBef>
        <a:buClr>
          <a:schemeClr val="tx1">
            <a:lumMod val="50000"/>
            <a:lumOff val="50000"/>
          </a:schemeClr>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4pPr>
      <a:lvl5pPr marL="2057400" indent="-228600" algn="l" defTabSz="914400" rtl="0" eaLnBrk="1" latinLnBrk="0" hangingPunct="1">
        <a:lnSpc>
          <a:spcPct val="150000"/>
        </a:lnSpc>
        <a:spcBef>
          <a:spcPts val="500"/>
        </a:spcBef>
        <a:buClr>
          <a:schemeClr val="tx1">
            <a:lumMod val="50000"/>
            <a:lumOff val="50000"/>
          </a:schemeClr>
        </a:buClr>
        <a:buSzPct val="100000"/>
        <a:buFont typeface="Wingdings" panose="05000000000000000000" pitchFamily="2" charset="2"/>
        <a:buChar char="§"/>
        <a:defRPr sz="1100" kern="1200">
          <a:solidFill>
            <a:schemeClr val="tx1">
              <a:lumMod val="75000"/>
              <a:lumOff val="25000"/>
            </a:schemeClr>
          </a:solidFill>
          <a:effectLst/>
          <a:latin typeface="+mn-lt"/>
          <a:ea typeface="+mn-ea"/>
          <a:cs typeface="Calibri Light" panose="020F03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00">
          <p15:clr>
            <a:srgbClr val="F26B43"/>
          </p15:clr>
        </p15:guide>
        <p15:guide id="2" orient="horz" pos="41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F:\Mantu\Arp 2020\Amaris rebranding\Batch-1\AC-rebranding-1.png"/>
          <p:cNvPicPr>
            <a:picLocks noChangeAspect="1" noChangeArrowheads="1"/>
          </p:cNvPicPr>
          <p:nvPr userDrawn="1"/>
        </p:nvPicPr>
        <p:blipFill rotWithShape="1">
          <a:blip r:embed="rId77" cstate="screen">
            <a:extLst>
              <a:ext uri="{28A0092B-C50C-407E-A947-70E740481C1C}">
                <a14:useLocalDpi xmlns:a14="http://schemas.microsoft.com/office/drawing/2010/main"/>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Mantu\Arp 2020\Amaris rebranding\Batch-1\logo-blue.png"/>
          <p:cNvPicPr>
            <a:picLocks noChangeAspect="1" noChangeArrowheads="1"/>
          </p:cNvPicPr>
          <p:nvPr userDrawn="1"/>
        </p:nvPicPr>
        <p:blipFill>
          <a:blip r:embed="rId78" cstate="screen">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p:cNvSpPr>
            <a:spLocks noGrp="1"/>
          </p:cNvSpPr>
          <p:nvPr>
            <p:ph type="title"/>
          </p:nvPr>
        </p:nvSpPr>
        <p:spPr>
          <a:xfrm>
            <a:off x="838200" y="365126"/>
            <a:ext cx="10401300" cy="804648"/>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2"/>
          <p:cNvSpPr>
            <a:spLocks noGrp="1"/>
          </p:cNvSpPr>
          <p:nvPr>
            <p:ph type="body" idx="1"/>
          </p:nvPr>
        </p:nvSpPr>
        <p:spPr>
          <a:xfrm>
            <a:off x="838200" y="1342768"/>
            <a:ext cx="10401300" cy="1586203"/>
          </a:xfrm>
          <a:prstGeom prst="rect">
            <a:avLst/>
          </a:prstGeom>
        </p:spPr>
        <p:txBody>
          <a:bodyPr vert="horz"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77469381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 id="2147483804" r:id="rId42"/>
    <p:sldLayoutId id="2147483805" r:id="rId43"/>
    <p:sldLayoutId id="2147483806" r:id="rId44"/>
    <p:sldLayoutId id="2147483807" r:id="rId45"/>
    <p:sldLayoutId id="2147483808" r:id="rId46"/>
    <p:sldLayoutId id="2147483809" r:id="rId47"/>
    <p:sldLayoutId id="2147483810" r:id="rId48"/>
    <p:sldLayoutId id="2147483811" r:id="rId49"/>
    <p:sldLayoutId id="2147483812" r:id="rId50"/>
    <p:sldLayoutId id="2147483813" r:id="rId51"/>
    <p:sldLayoutId id="2147483814" r:id="rId52"/>
    <p:sldLayoutId id="2147483815" r:id="rId53"/>
    <p:sldLayoutId id="2147483816" r:id="rId54"/>
    <p:sldLayoutId id="2147483817" r:id="rId55"/>
    <p:sldLayoutId id="2147483818" r:id="rId56"/>
    <p:sldLayoutId id="2147483819" r:id="rId57"/>
    <p:sldLayoutId id="2147483820" r:id="rId58"/>
    <p:sldLayoutId id="2147483821" r:id="rId59"/>
    <p:sldLayoutId id="2147483822" r:id="rId60"/>
    <p:sldLayoutId id="2147483823" r:id="rId61"/>
    <p:sldLayoutId id="2147483824" r:id="rId62"/>
    <p:sldLayoutId id="2147483825" r:id="rId63"/>
    <p:sldLayoutId id="2147483826" r:id="rId64"/>
    <p:sldLayoutId id="2147483827" r:id="rId65"/>
    <p:sldLayoutId id="2147483828" r:id="rId66"/>
    <p:sldLayoutId id="2147483829" r:id="rId67"/>
    <p:sldLayoutId id="2147483830" r:id="rId68"/>
    <p:sldLayoutId id="2147483831" r:id="rId69"/>
    <p:sldLayoutId id="2147483832" r:id="rId70"/>
    <p:sldLayoutId id="2147483833" r:id="rId71"/>
    <p:sldLayoutId id="2147483834" r:id="rId72"/>
    <p:sldLayoutId id="2147483835" r:id="rId73"/>
    <p:sldLayoutId id="2147483836" r:id="rId74"/>
    <p:sldLayoutId id="2147484212" r:id="rId75"/>
  </p:sldLayoutIdLst>
  <p:hf hdr="0" ftr="0" dt="0"/>
  <p:txStyles>
    <p:titleStyle>
      <a:lvl1pPr algn="l" defTabSz="914400" rtl="0" eaLnBrk="1" latinLnBrk="0" hangingPunct="1">
        <a:lnSpc>
          <a:spcPct val="90000"/>
        </a:lnSpc>
        <a:spcBef>
          <a:spcPct val="0"/>
        </a:spcBef>
        <a:buNone/>
        <a:defRPr sz="3200" b="0" i="0" kern="1200" cap="none">
          <a:solidFill>
            <a:schemeClr val="accent1"/>
          </a:solidFill>
          <a:effectLst/>
          <a:latin typeface="+mj-lt"/>
          <a:ea typeface="+mj-ea"/>
          <a:cs typeface="Calibri" panose="020F0502020204030204" pitchFamily="34" charset="0"/>
        </a:defRPr>
      </a:lvl1pPr>
    </p:titleStyle>
    <p:bodyStyle>
      <a:lvl1pPr marL="285750" indent="-285750" algn="l" defTabSz="914400" rtl="0" eaLnBrk="1" latinLnBrk="0" hangingPunct="1">
        <a:lnSpc>
          <a:spcPct val="150000"/>
        </a:lnSpc>
        <a:spcBef>
          <a:spcPts val="1000"/>
        </a:spcBef>
        <a:buClr>
          <a:schemeClr val="accent1"/>
        </a:buClr>
        <a:buSzPct val="100000"/>
        <a:buFont typeface="Arial" panose="020B0604020202020204" pitchFamily="34" charset="0"/>
        <a:buChar char="•"/>
        <a:defRPr sz="1100" kern="1200">
          <a:solidFill>
            <a:schemeClr val="tx1">
              <a:lumMod val="75000"/>
              <a:lumOff val="25000"/>
            </a:schemeClr>
          </a:solidFill>
          <a:effectLst/>
          <a:latin typeface="+mn-lt"/>
          <a:ea typeface="+mn-ea"/>
          <a:cs typeface="Calibri Light" panose="020F0302020204030204" pitchFamily="34" charset="0"/>
        </a:defRPr>
      </a:lvl1pPr>
      <a:lvl2pPr marL="685800" indent="-228600" algn="l" defTabSz="914400" rtl="0" eaLnBrk="1" latinLnBrk="0" hangingPunct="1">
        <a:lnSpc>
          <a:spcPct val="150000"/>
        </a:lnSpc>
        <a:spcBef>
          <a:spcPts val="500"/>
        </a:spcBef>
        <a:buClr>
          <a:schemeClr val="accent2"/>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2pPr>
      <a:lvl3pPr marL="1143000" indent="-228600" algn="l" defTabSz="914400" rtl="0" eaLnBrk="1" latinLnBrk="0" hangingPunct="1">
        <a:lnSpc>
          <a:spcPct val="150000"/>
        </a:lnSpc>
        <a:spcBef>
          <a:spcPts val="500"/>
        </a:spcBef>
        <a:buClr>
          <a:schemeClr val="accent1"/>
        </a:buClr>
        <a:buSzPct val="100000"/>
        <a:buFont typeface="Courier New" panose="02070309020205020404" pitchFamily="49" charset="0"/>
        <a:buChar char="o"/>
        <a:defRPr sz="1100" kern="1200">
          <a:solidFill>
            <a:schemeClr val="tx1">
              <a:lumMod val="75000"/>
              <a:lumOff val="25000"/>
            </a:schemeClr>
          </a:solidFill>
          <a:effectLst/>
          <a:latin typeface="+mn-lt"/>
          <a:ea typeface="+mn-ea"/>
          <a:cs typeface="Calibri Light" panose="020F0302020204030204" pitchFamily="34" charset="0"/>
        </a:defRPr>
      </a:lvl3pPr>
      <a:lvl4pPr marL="1600200" indent="-228600" algn="l" defTabSz="914400" rtl="0" eaLnBrk="1" latinLnBrk="0" hangingPunct="1">
        <a:lnSpc>
          <a:spcPct val="150000"/>
        </a:lnSpc>
        <a:spcBef>
          <a:spcPts val="500"/>
        </a:spcBef>
        <a:buClr>
          <a:schemeClr val="tx1">
            <a:lumMod val="50000"/>
            <a:lumOff val="50000"/>
          </a:schemeClr>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4pPr>
      <a:lvl5pPr marL="2057400" indent="-228600" algn="l" defTabSz="914400" rtl="0" eaLnBrk="1" latinLnBrk="0" hangingPunct="1">
        <a:lnSpc>
          <a:spcPct val="150000"/>
        </a:lnSpc>
        <a:spcBef>
          <a:spcPts val="500"/>
        </a:spcBef>
        <a:buClr>
          <a:schemeClr val="tx1">
            <a:lumMod val="50000"/>
            <a:lumOff val="50000"/>
          </a:schemeClr>
        </a:buClr>
        <a:buSzPct val="100000"/>
        <a:buFont typeface="Wingdings" panose="05000000000000000000" pitchFamily="2" charset="2"/>
        <a:buChar char="§"/>
        <a:defRPr sz="1100" kern="1200">
          <a:solidFill>
            <a:schemeClr val="tx1">
              <a:lumMod val="75000"/>
              <a:lumOff val="25000"/>
            </a:schemeClr>
          </a:solidFill>
          <a:effectLst/>
          <a:latin typeface="+mn-lt"/>
          <a:ea typeface="+mn-ea"/>
          <a:cs typeface="Calibri Light" panose="020F03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00">
          <p15:clr>
            <a:srgbClr val="F26B43"/>
          </p15:clr>
        </p15:guide>
        <p15:guide id="2" orient="horz" pos="41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F:\Mantu\Arp 2020\Amaris rebranding\Batch-1\AC-rebranding-1.png"/>
          <p:cNvPicPr>
            <a:picLocks noChangeAspect="1" noChangeArrowheads="1"/>
          </p:cNvPicPr>
          <p:nvPr userDrawn="1"/>
        </p:nvPicPr>
        <p:blipFill rotWithShape="1">
          <a:blip r:embed="rId72">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Mantu\Arp 2020\Amaris rebranding\Batch-1\logo-blue.png"/>
          <p:cNvPicPr>
            <a:picLocks noChangeAspect="1" noChangeArrowheads="1"/>
          </p:cNvPicPr>
          <p:nvPr userDrawn="1"/>
        </p:nvPicPr>
        <p:blipFill>
          <a:blip r:embed="rId7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p:cNvSpPr>
            <a:spLocks noGrp="1"/>
          </p:cNvSpPr>
          <p:nvPr>
            <p:ph type="title"/>
          </p:nvPr>
        </p:nvSpPr>
        <p:spPr>
          <a:xfrm>
            <a:off x="838200" y="365126"/>
            <a:ext cx="10401300" cy="804648"/>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2"/>
          <p:cNvSpPr>
            <a:spLocks noGrp="1"/>
          </p:cNvSpPr>
          <p:nvPr>
            <p:ph type="body" idx="1"/>
          </p:nvPr>
        </p:nvSpPr>
        <p:spPr>
          <a:xfrm>
            <a:off x="838200" y="1342768"/>
            <a:ext cx="10401300" cy="1586203"/>
          </a:xfrm>
          <a:prstGeom prst="rect">
            <a:avLst/>
          </a:prstGeom>
        </p:spPr>
        <p:txBody>
          <a:bodyPr vert="horz"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33472116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4112" r:id="rId14"/>
    <p:sldLayoutId id="2147484113" r:id="rId15"/>
    <p:sldLayoutId id="2147484114" r:id="rId16"/>
    <p:sldLayoutId id="2147484115"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4116" r:id="rId28"/>
    <p:sldLayoutId id="2147484117" r:id="rId29"/>
    <p:sldLayoutId id="2147484118" r:id="rId30"/>
    <p:sldLayoutId id="2147484119" r:id="rId31"/>
    <p:sldLayoutId id="2147484120" r:id="rId32"/>
    <p:sldLayoutId id="2147484121" r:id="rId33"/>
    <p:sldLayoutId id="2147484122" r:id="rId34"/>
    <p:sldLayoutId id="2147484123" r:id="rId35"/>
    <p:sldLayoutId id="2147484124" r:id="rId36"/>
    <p:sldLayoutId id="2147483911" r:id="rId37"/>
    <p:sldLayoutId id="2147483912" r:id="rId38"/>
    <p:sldLayoutId id="2147483913" r:id="rId39"/>
    <p:sldLayoutId id="2147484125" r:id="rId40"/>
    <p:sldLayoutId id="2147484126" r:id="rId41"/>
    <p:sldLayoutId id="2147484127" r:id="rId42"/>
    <p:sldLayoutId id="2147483917" r:id="rId43"/>
    <p:sldLayoutId id="2147483918" r:id="rId44"/>
    <p:sldLayoutId id="2147483919" r:id="rId45"/>
    <p:sldLayoutId id="2147483920" r:id="rId46"/>
    <p:sldLayoutId id="2147483921" r:id="rId47"/>
    <p:sldLayoutId id="2147483922" r:id="rId48"/>
    <p:sldLayoutId id="2147484128" r:id="rId49"/>
    <p:sldLayoutId id="2147483924" r:id="rId50"/>
    <p:sldLayoutId id="2147484129" r:id="rId51"/>
    <p:sldLayoutId id="2147483926" r:id="rId52"/>
    <p:sldLayoutId id="2147483927" r:id="rId53"/>
    <p:sldLayoutId id="2147483928" r:id="rId54"/>
    <p:sldLayoutId id="2147483929" r:id="rId55"/>
    <p:sldLayoutId id="2147483930" r:id="rId56"/>
    <p:sldLayoutId id="2147483931" r:id="rId57"/>
    <p:sldLayoutId id="2147483932" r:id="rId58"/>
    <p:sldLayoutId id="2147483933" r:id="rId59"/>
    <p:sldLayoutId id="2147483934" r:id="rId60"/>
    <p:sldLayoutId id="2147483935" r:id="rId61"/>
    <p:sldLayoutId id="2147483936" r:id="rId62"/>
    <p:sldLayoutId id="2147483937" r:id="rId63"/>
    <p:sldLayoutId id="2147483938" r:id="rId64"/>
    <p:sldLayoutId id="2147483939" r:id="rId65"/>
    <p:sldLayoutId id="2147483940" r:id="rId66"/>
    <p:sldLayoutId id="2147483941" r:id="rId67"/>
    <p:sldLayoutId id="2147483942" r:id="rId68"/>
    <p:sldLayoutId id="2147483943" r:id="rId69"/>
    <p:sldLayoutId id="2147483944" r:id="rId70"/>
  </p:sldLayoutIdLst>
  <p:hf sldNum="0" hdr="0" ftr="0" dt="0"/>
  <p:txStyles>
    <p:titleStyle>
      <a:lvl1pPr algn="l" defTabSz="914400" rtl="0" eaLnBrk="1" latinLnBrk="0" hangingPunct="1">
        <a:lnSpc>
          <a:spcPct val="90000"/>
        </a:lnSpc>
        <a:spcBef>
          <a:spcPct val="0"/>
        </a:spcBef>
        <a:buNone/>
        <a:defRPr sz="3200" b="0" i="0" kern="1200" cap="none">
          <a:solidFill>
            <a:schemeClr val="accent1"/>
          </a:solidFill>
          <a:effectLst/>
          <a:latin typeface="+mj-lt"/>
          <a:ea typeface="+mj-ea"/>
          <a:cs typeface="Calibri" panose="020F0502020204030204" pitchFamily="34" charset="0"/>
        </a:defRPr>
      </a:lvl1pPr>
    </p:titleStyle>
    <p:bodyStyle>
      <a:lvl1pPr marL="285750" indent="-285750" algn="l" defTabSz="914400" rtl="0" eaLnBrk="1" latinLnBrk="0" hangingPunct="1">
        <a:lnSpc>
          <a:spcPct val="150000"/>
        </a:lnSpc>
        <a:spcBef>
          <a:spcPts val="1000"/>
        </a:spcBef>
        <a:buClr>
          <a:schemeClr val="accent1"/>
        </a:buClr>
        <a:buSzPct val="100000"/>
        <a:buFont typeface="Arial" panose="020B0604020202020204" pitchFamily="34" charset="0"/>
        <a:buChar char="•"/>
        <a:defRPr sz="1100" kern="1200">
          <a:solidFill>
            <a:schemeClr val="tx1">
              <a:lumMod val="75000"/>
              <a:lumOff val="25000"/>
            </a:schemeClr>
          </a:solidFill>
          <a:effectLst/>
          <a:latin typeface="+mn-lt"/>
          <a:ea typeface="+mn-ea"/>
          <a:cs typeface="Calibri Light" panose="020F0302020204030204" pitchFamily="34" charset="0"/>
        </a:defRPr>
      </a:lvl1pPr>
      <a:lvl2pPr marL="685800" indent="-228600" algn="l" defTabSz="914400" rtl="0" eaLnBrk="1" latinLnBrk="0" hangingPunct="1">
        <a:lnSpc>
          <a:spcPct val="150000"/>
        </a:lnSpc>
        <a:spcBef>
          <a:spcPts val="500"/>
        </a:spcBef>
        <a:buClr>
          <a:schemeClr val="accent2"/>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2pPr>
      <a:lvl3pPr marL="1143000" indent="-228600" algn="l" defTabSz="914400" rtl="0" eaLnBrk="1" latinLnBrk="0" hangingPunct="1">
        <a:lnSpc>
          <a:spcPct val="150000"/>
        </a:lnSpc>
        <a:spcBef>
          <a:spcPts val="500"/>
        </a:spcBef>
        <a:buClr>
          <a:schemeClr val="accent1"/>
        </a:buClr>
        <a:buSzPct val="100000"/>
        <a:buFont typeface="Courier New" panose="02070309020205020404" pitchFamily="49" charset="0"/>
        <a:buChar char="o"/>
        <a:defRPr sz="1100" kern="1200">
          <a:solidFill>
            <a:schemeClr val="tx1">
              <a:lumMod val="75000"/>
              <a:lumOff val="25000"/>
            </a:schemeClr>
          </a:solidFill>
          <a:effectLst/>
          <a:latin typeface="+mn-lt"/>
          <a:ea typeface="+mn-ea"/>
          <a:cs typeface="Calibri Light" panose="020F0302020204030204" pitchFamily="34" charset="0"/>
        </a:defRPr>
      </a:lvl3pPr>
      <a:lvl4pPr marL="1600200" indent="-228600" algn="l" defTabSz="914400" rtl="0" eaLnBrk="1" latinLnBrk="0" hangingPunct="1">
        <a:lnSpc>
          <a:spcPct val="150000"/>
        </a:lnSpc>
        <a:spcBef>
          <a:spcPts val="500"/>
        </a:spcBef>
        <a:buClr>
          <a:schemeClr val="tx1">
            <a:lumMod val="50000"/>
            <a:lumOff val="50000"/>
          </a:schemeClr>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4pPr>
      <a:lvl5pPr marL="2057400" indent="-228600" algn="l" defTabSz="914400" rtl="0" eaLnBrk="1" latinLnBrk="0" hangingPunct="1">
        <a:lnSpc>
          <a:spcPct val="150000"/>
        </a:lnSpc>
        <a:spcBef>
          <a:spcPts val="500"/>
        </a:spcBef>
        <a:buClr>
          <a:schemeClr val="tx1">
            <a:lumMod val="50000"/>
            <a:lumOff val="50000"/>
          </a:schemeClr>
        </a:buClr>
        <a:buSzPct val="100000"/>
        <a:buFont typeface="Wingdings" panose="05000000000000000000" pitchFamily="2" charset="2"/>
        <a:buChar char="§"/>
        <a:defRPr sz="1100" kern="1200">
          <a:solidFill>
            <a:schemeClr val="tx1">
              <a:lumMod val="75000"/>
              <a:lumOff val="25000"/>
            </a:schemeClr>
          </a:solidFill>
          <a:effectLst/>
          <a:latin typeface="+mn-lt"/>
          <a:ea typeface="+mn-ea"/>
          <a:cs typeface="Calibri Light" panose="020F03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00">
          <p15:clr>
            <a:srgbClr val="F26B43"/>
          </p15:clr>
        </p15:guide>
        <p15:guide id="2" orient="horz" pos="41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F:\Mantu\Arp 2020\Amaris rebranding\Batch-1\AC-rebranding-1.png"/>
          <p:cNvPicPr>
            <a:picLocks noChangeAspect="1" noChangeArrowheads="1"/>
          </p:cNvPicPr>
          <p:nvPr userDrawn="1"/>
        </p:nvPicPr>
        <p:blipFill rotWithShape="1">
          <a:blip r:embed="rId42">
            <a:extLst>
              <a:ext uri="{28A0092B-C50C-407E-A947-70E740481C1C}">
                <a14:useLocalDpi xmlns:a14="http://schemas.microsoft.com/office/drawing/2010/main" val="0"/>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Mantu\Arp 2020\Amaris rebranding\Batch-1\logo-blue.png"/>
          <p:cNvPicPr>
            <a:picLocks noChangeAspect="1" noChangeArrowheads="1"/>
          </p:cNvPicPr>
          <p:nvPr userDrawn="1"/>
        </p:nvPicPr>
        <p:blipFill>
          <a:blip r:embed="rId43">
            <a:extLst>
              <a:ext uri="{28A0092B-C50C-407E-A947-70E740481C1C}">
                <a14:useLocalDpi xmlns:a14="http://schemas.microsoft.com/office/drawing/2010/main" val="0"/>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p:cNvSpPr>
            <a:spLocks noGrp="1"/>
          </p:cNvSpPr>
          <p:nvPr>
            <p:ph type="title"/>
          </p:nvPr>
        </p:nvSpPr>
        <p:spPr>
          <a:xfrm>
            <a:off x="838200" y="365126"/>
            <a:ext cx="10401300" cy="804648"/>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2"/>
          <p:cNvSpPr>
            <a:spLocks noGrp="1"/>
          </p:cNvSpPr>
          <p:nvPr>
            <p:ph type="body" idx="1"/>
          </p:nvPr>
        </p:nvSpPr>
        <p:spPr>
          <a:xfrm>
            <a:off x="838200" y="1342768"/>
            <a:ext cx="10401300" cy="1380121"/>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0" r:id="rId1"/>
    <p:sldLayoutId id="2147483719" r:id="rId2"/>
    <p:sldLayoutId id="2147483750" r:id="rId3"/>
    <p:sldLayoutId id="2147483714" r:id="rId4"/>
    <p:sldLayoutId id="2147483712" r:id="rId5"/>
    <p:sldLayoutId id="2147483737" r:id="rId6"/>
    <p:sldLayoutId id="2147483738" r:id="rId7"/>
    <p:sldLayoutId id="2147483739" r:id="rId8"/>
    <p:sldLayoutId id="2147483743" r:id="rId9"/>
    <p:sldLayoutId id="2147483720" r:id="rId10"/>
    <p:sldLayoutId id="2147483722" r:id="rId11"/>
    <p:sldLayoutId id="2147483723" r:id="rId12"/>
    <p:sldLayoutId id="2147483721" r:id="rId13"/>
    <p:sldLayoutId id="2147484077" r:id="rId14"/>
    <p:sldLayoutId id="2147483724" r:id="rId15"/>
    <p:sldLayoutId id="2147484078" r:id="rId16"/>
    <p:sldLayoutId id="2147484076" r:id="rId17"/>
    <p:sldLayoutId id="2147483708" r:id="rId18"/>
    <p:sldLayoutId id="2147483732" r:id="rId19"/>
    <p:sldLayoutId id="2147483726" r:id="rId20"/>
    <p:sldLayoutId id="2147483727" r:id="rId21"/>
    <p:sldLayoutId id="2147483728" r:id="rId22"/>
    <p:sldLayoutId id="2147483729" r:id="rId23"/>
    <p:sldLayoutId id="2147483730" r:id="rId24"/>
    <p:sldLayoutId id="2147483659" r:id="rId25"/>
    <p:sldLayoutId id="2147483680" r:id="rId26"/>
    <p:sldLayoutId id="2147483733" r:id="rId27"/>
    <p:sldLayoutId id="2147483735" r:id="rId28"/>
    <p:sldLayoutId id="2147483734" r:id="rId29"/>
    <p:sldLayoutId id="2147483670" r:id="rId30"/>
    <p:sldLayoutId id="2147483672" r:id="rId31"/>
    <p:sldLayoutId id="2147483674" r:id="rId32"/>
    <p:sldLayoutId id="2147483676" r:id="rId33"/>
    <p:sldLayoutId id="2147483725" r:id="rId34"/>
    <p:sldLayoutId id="2147483697" r:id="rId35"/>
    <p:sldLayoutId id="2147483745" r:id="rId36"/>
    <p:sldLayoutId id="2147483744" r:id="rId37"/>
    <p:sldLayoutId id="2147484004" r:id="rId38"/>
    <p:sldLayoutId id="2147484205" r:id="rId39"/>
    <p:sldLayoutId id="2147484207" r:id="rId40"/>
  </p:sldLayoutIdLst>
  <p:hf hdr="0" ftr="0" dt="0"/>
  <p:txStyles>
    <p:titleStyle>
      <a:lvl1pPr algn="l" defTabSz="914400" rtl="0" eaLnBrk="1" latinLnBrk="0" hangingPunct="1">
        <a:lnSpc>
          <a:spcPct val="90000"/>
        </a:lnSpc>
        <a:spcBef>
          <a:spcPct val="0"/>
        </a:spcBef>
        <a:buNone/>
        <a:defRPr sz="3200" b="0" i="0" kern="1200" cap="none">
          <a:solidFill>
            <a:schemeClr val="accent1"/>
          </a:solidFill>
          <a:effectLst/>
          <a:latin typeface="+mj-lt"/>
          <a:ea typeface="+mj-ea"/>
          <a:cs typeface="Calibri" panose="020F0502020204030204" pitchFamily="34" charset="0"/>
        </a:defRPr>
      </a:lvl1pPr>
    </p:titleStyle>
    <p:bodyStyle>
      <a:lvl1pPr marL="285750" indent="-285750" algn="l" defTabSz="914400" rtl="0" eaLnBrk="1" latinLnBrk="0" hangingPunct="1">
        <a:lnSpc>
          <a:spcPct val="120000"/>
        </a:lnSpc>
        <a:spcBef>
          <a:spcPts val="1000"/>
        </a:spcBef>
        <a:buClr>
          <a:schemeClr val="accent1"/>
        </a:buClr>
        <a:buSzPct val="100000"/>
        <a:buFont typeface="Arial" panose="020B0604020202020204" pitchFamily="34" charset="0"/>
        <a:buChar char="•"/>
        <a:defRPr sz="1100" kern="1200">
          <a:solidFill>
            <a:schemeClr val="tx1"/>
          </a:solidFill>
          <a:effectLst/>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buClr>
          <a:schemeClr val="accent2"/>
        </a:buClr>
        <a:buSzPct val="100000"/>
        <a:buFont typeface="Arial" panose="020B0604020202020204" pitchFamily="34" charset="0"/>
        <a:buChar char="•"/>
        <a:defRPr sz="1100" kern="1200" cap="none" baseline="0">
          <a:solidFill>
            <a:schemeClr val="tx1"/>
          </a:solidFill>
          <a:effectLst/>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1100" kern="1200">
          <a:solidFill>
            <a:schemeClr val="tx1"/>
          </a:solidFill>
          <a:effectLst/>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buClr>
          <a:schemeClr val="tx1">
            <a:lumMod val="50000"/>
            <a:lumOff val="50000"/>
          </a:schemeClr>
        </a:buClr>
        <a:buSzPct val="100000"/>
        <a:buFont typeface="Arial" panose="020B0604020202020204" pitchFamily="34" charset="0"/>
        <a:buChar char="•"/>
        <a:defRPr sz="1100" kern="1200" cap="none" baseline="0">
          <a:solidFill>
            <a:schemeClr val="tx1"/>
          </a:solidFill>
          <a:effectLst/>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buClr>
          <a:schemeClr val="tx1">
            <a:lumMod val="50000"/>
            <a:lumOff val="50000"/>
          </a:schemeClr>
        </a:buClr>
        <a:buSzPct val="100000"/>
        <a:buFont typeface="Wingdings" panose="05000000000000000000" pitchFamily="2" charset="2"/>
        <a:buChar char="§"/>
        <a:defRPr sz="1100" kern="1200">
          <a:solidFill>
            <a:schemeClr val="tx1"/>
          </a:solidFill>
          <a:effectLst/>
          <a:latin typeface="+mn-lt"/>
          <a:ea typeface="+mn-ea"/>
          <a:cs typeface="Calibri Light" panose="020F03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00" userDrawn="1">
          <p15:clr>
            <a:srgbClr val="F26B43"/>
          </p15:clr>
        </p15:guide>
        <p15:guide id="2" orient="horz" pos="417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F:\Mantu\Arp 2020\Amaris rebranding\Batch-1\AC-rebranding-1.png"/>
          <p:cNvPicPr>
            <a:picLocks noChangeAspect="1" noChangeArrowheads="1"/>
          </p:cNvPicPr>
          <p:nvPr userDrawn="1"/>
        </p:nvPicPr>
        <p:blipFill rotWithShape="1">
          <a:blip r:embed="rId77" cstate="print">
            <a:extLst>
              <a:ext uri="{28A0092B-C50C-407E-A947-70E740481C1C}">
                <a14:useLocalDpi xmlns:a14="http://schemas.microsoft.com/office/drawing/2010/main"/>
              </a:ext>
            </a:extLst>
          </a:blip>
          <a:srcRect r="-21054"/>
          <a:stretch/>
        </p:blipFill>
        <p:spPr bwMode="auto">
          <a:xfrm>
            <a:off x="11695814" y="388230"/>
            <a:ext cx="623776" cy="246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Mantu\Arp 2020\Amaris rebranding\Batch-1\logo-blue.png"/>
          <p:cNvPicPr>
            <a:picLocks noChangeAspect="1" noChangeArrowheads="1"/>
          </p:cNvPicPr>
          <p:nvPr userDrawn="1"/>
        </p:nvPicPr>
        <p:blipFill>
          <a:blip r:embed="rId78">
            <a:extLst>
              <a:ext uri="{28A0092B-C50C-407E-A947-70E740481C1C}">
                <a14:useLocalDpi xmlns:a14="http://schemas.microsoft.com/office/drawing/2010/main"/>
              </a:ext>
            </a:extLst>
          </a:blip>
          <a:srcRect/>
          <a:stretch>
            <a:fillRect/>
          </a:stretch>
        </p:blipFill>
        <p:spPr bwMode="auto">
          <a:xfrm>
            <a:off x="10635448" y="6107836"/>
            <a:ext cx="1405629" cy="4216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p:cNvSpPr>
            <a:spLocks noGrp="1"/>
          </p:cNvSpPr>
          <p:nvPr>
            <p:ph type="title"/>
          </p:nvPr>
        </p:nvSpPr>
        <p:spPr>
          <a:xfrm>
            <a:off x="838200" y="365126"/>
            <a:ext cx="10401300" cy="804648"/>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2"/>
          <p:cNvSpPr>
            <a:spLocks noGrp="1"/>
          </p:cNvSpPr>
          <p:nvPr>
            <p:ph type="body" idx="1"/>
          </p:nvPr>
        </p:nvSpPr>
        <p:spPr>
          <a:xfrm>
            <a:off x="838200" y="1342768"/>
            <a:ext cx="10401300" cy="1586203"/>
          </a:xfrm>
          <a:prstGeom prst="rect">
            <a:avLst/>
          </a:prstGeom>
        </p:spPr>
        <p:txBody>
          <a:bodyPr vert="horz"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4"/>
          </p:nvPr>
        </p:nvSpPr>
        <p:spPr>
          <a:xfrm>
            <a:off x="11695814" y="388230"/>
            <a:ext cx="496185" cy="246391"/>
          </a:xfrm>
          <a:prstGeom prst="rect">
            <a:avLst/>
          </a:prstGeom>
        </p:spPr>
        <p:txBody>
          <a:bodyPr vert="horz" lIns="91440" tIns="45720" rIns="91440" bIns="45720" rtlCol="0" anchor="ctr"/>
          <a:lstStyle>
            <a:lvl1pPr algn="ctr">
              <a:defRPr sz="1100" b="1">
                <a:solidFill>
                  <a:schemeClr val="tx2"/>
                </a:solidFill>
              </a:defRPr>
            </a:lvl1pPr>
          </a:lstStyle>
          <a:p>
            <a:fld id="{619ED4D7-5F20-42F3-A679-10C8506A671F}" type="slidenum">
              <a:rPr lang="en-US" smtClean="0"/>
              <a:pPr/>
              <a:t>‹#›</a:t>
            </a:fld>
            <a:endParaRPr lang="en-US"/>
          </a:p>
        </p:txBody>
      </p:sp>
    </p:spTree>
    <p:extLst>
      <p:ext uri="{BB962C8B-B14F-4D97-AF65-F5344CB8AC3E}">
        <p14:creationId xmlns:p14="http://schemas.microsoft.com/office/powerpoint/2010/main" val="3982681025"/>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7" r:id="rId17"/>
    <p:sldLayoutId id="2147484148" r:id="rId18"/>
    <p:sldLayoutId id="2147484149" r:id="rId19"/>
    <p:sldLayoutId id="2147484150" r:id="rId20"/>
    <p:sldLayoutId id="2147484151" r:id="rId21"/>
    <p:sldLayoutId id="2147484152" r:id="rId22"/>
    <p:sldLayoutId id="2147484153" r:id="rId23"/>
    <p:sldLayoutId id="2147484154" r:id="rId24"/>
    <p:sldLayoutId id="2147484155" r:id="rId25"/>
    <p:sldLayoutId id="2147484156" r:id="rId26"/>
    <p:sldLayoutId id="2147484157" r:id="rId27"/>
    <p:sldLayoutId id="2147484158" r:id="rId28"/>
    <p:sldLayoutId id="2147484159" r:id="rId29"/>
    <p:sldLayoutId id="2147484160" r:id="rId30"/>
    <p:sldLayoutId id="2147484161" r:id="rId31"/>
    <p:sldLayoutId id="2147484162" r:id="rId32"/>
    <p:sldLayoutId id="2147484163" r:id="rId33"/>
    <p:sldLayoutId id="2147484164" r:id="rId34"/>
    <p:sldLayoutId id="2147484165" r:id="rId35"/>
    <p:sldLayoutId id="2147484166" r:id="rId36"/>
    <p:sldLayoutId id="2147484167" r:id="rId37"/>
    <p:sldLayoutId id="2147484168" r:id="rId38"/>
    <p:sldLayoutId id="2147484169" r:id="rId39"/>
    <p:sldLayoutId id="2147484170" r:id="rId40"/>
    <p:sldLayoutId id="2147484171" r:id="rId41"/>
    <p:sldLayoutId id="2147484172" r:id="rId42"/>
    <p:sldLayoutId id="2147484173" r:id="rId43"/>
    <p:sldLayoutId id="2147484174" r:id="rId44"/>
    <p:sldLayoutId id="2147484175" r:id="rId45"/>
    <p:sldLayoutId id="2147484176" r:id="rId46"/>
    <p:sldLayoutId id="2147484177" r:id="rId47"/>
    <p:sldLayoutId id="2147484178" r:id="rId48"/>
    <p:sldLayoutId id="2147484179" r:id="rId49"/>
    <p:sldLayoutId id="2147484180" r:id="rId50"/>
    <p:sldLayoutId id="2147484181" r:id="rId51"/>
    <p:sldLayoutId id="2147484182" r:id="rId52"/>
    <p:sldLayoutId id="2147484183" r:id="rId53"/>
    <p:sldLayoutId id="2147484184" r:id="rId54"/>
    <p:sldLayoutId id="2147484185" r:id="rId55"/>
    <p:sldLayoutId id="2147484186" r:id="rId56"/>
    <p:sldLayoutId id="2147484187" r:id="rId57"/>
    <p:sldLayoutId id="2147484188" r:id="rId58"/>
    <p:sldLayoutId id="2147484189" r:id="rId59"/>
    <p:sldLayoutId id="2147484190" r:id="rId60"/>
    <p:sldLayoutId id="2147484191" r:id="rId61"/>
    <p:sldLayoutId id="2147484192" r:id="rId62"/>
    <p:sldLayoutId id="2147484193" r:id="rId63"/>
    <p:sldLayoutId id="2147484194" r:id="rId64"/>
    <p:sldLayoutId id="2147484195" r:id="rId65"/>
    <p:sldLayoutId id="2147484196" r:id="rId66"/>
    <p:sldLayoutId id="2147484197" r:id="rId67"/>
    <p:sldLayoutId id="2147484198" r:id="rId68"/>
    <p:sldLayoutId id="2147484199" r:id="rId69"/>
    <p:sldLayoutId id="2147484200" r:id="rId70"/>
    <p:sldLayoutId id="2147484201" r:id="rId71"/>
    <p:sldLayoutId id="2147484202" r:id="rId72"/>
    <p:sldLayoutId id="2147484203" r:id="rId73"/>
    <p:sldLayoutId id="2147484204" r:id="rId74"/>
    <p:sldLayoutId id="2147484206" r:id="rId75"/>
  </p:sldLayoutIdLst>
  <p:hf hdr="0" ftr="0" dt="0"/>
  <p:txStyles>
    <p:titleStyle>
      <a:lvl1pPr algn="l" defTabSz="914400" rtl="0" eaLnBrk="1" latinLnBrk="0" hangingPunct="1">
        <a:lnSpc>
          <a:spcPct val="90000"/>
        </a:lnSpc>
        <a:spcBef>
          <a:spcPct val="0"/>
        </a:spcBef>
        <a:buNone/>
        <a:defRPr sz="3200" b="0" i="0" kern="1200" cap="none">
          <a:solidFill>
            <a:schemeClr val="accent1"/>
          </a:solidFill>
          <a:effectLst/>
          <a:latin typeface="+mj-lt"/>
          <a:ea typeface="+mj-ea"/>
          <a:cs typeface="Calibri" panose="020F0502020204030204" pitchFamily="34" charset="0"/>
        </a:defRPr>
      </a:lvl1pPr>
    </p:titleStyle>
    <p:bodyStyle>
      <a:lvl1pPr marL="285750" indent="-285750" algn="l" defTabSz="914400" rtl="0" eaLnBrk="1" latinLnBrk="0" hangingPunct="1">
        <a:lnSpc>
          <a:spcPct val="150000"/>
        </a:lnSpc>
        <a:spcBef>
          <a:spcPts val="1000"/>
        </a:spcBef>
        <a:buClr>
          <a:schemeClr val="accent1"/>
        </a:buClr>
        <a:buSzPct val="100000"/>
        <a:buFont typeface="Arial" panose="020B0604020202020204" pitchFamily="34" charset="0"/>
        <a:buChar char="•"/>
        <a:defRPr sz="1100" kern="1200">
          <a:solidFill>
            <a:schemeClr val="tx1">
              <a:lumMod val="75000"/>
              <a:lumOff val="25000"/>
            </a:schemeClr>
          </a:solidFill>
          <a:effectLst/>
          <a:latin typeface="+mn-lt"/>
          <a:ea typeface="+mn-ea"/>
          <a:cs typeface="Calibri Light" panose="020F0302020204030204" pitchFamily="34" charset="0"/>
        </a:defRPr>
      </a:lvl1pPr>
      <a:lvl2pPr marL="685800" indent="-228600" algn="l" defTabSz="914400" rtl="0" eaLnBrk="1" latinLnBrk="0" hangingPunct="1">
        <a:lnSpc>
          <a:spcPct val="150000"/>
        </a:lnSpc>
        <a:spcBef>
          <a:spcPts val="500"/>
        </a:spcBef>
        <a:buClr>
          <a:schemeClr val="accent2"/>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2pPr>
      <a:lvl3pPr marL="1143000" indent="-228600" algn="l" defTabSz="914400" rtl="0" eaLnBrk="1" latinLnBrk="0" hangingPunct="1">
        <a:lnSpc>
          <a:spcPct val="150000"/>
        </a:lnSpc>
        <a:spcBef>
          <a:spcPts val="500"/>
        </a:spcBef>
        <a:buClr>
          <a:schemeClr val="accent1"/>
        </a:buClr>
        <a:buSzPct val="100000"/>
        <a:buFont typeface="Courier New" panose="02070309020205020404" pitchFamily="49" charset="0"/>
        <a:buChar char="o"/>
        <a:defRPr sz="1100" kern="1200">
          <a:solidFill>
            <a:schemeClr val="tx1">
              <a:lumMod val="75000"/>
              <a:lumOff val="25000"/>
            </a:schemeClr>
          </a:solidFill>
          <a:effectLst/>
          <a:latin typeface="+mn-lt"/>
          <a:ea typeface="+mn-ea"/>
          <a:cs typeface="Calibri Light" panose="020F0302020204030204" pitchFamily="34" charset="0"/>
        </a:defRPr>
      </a:lvl3pPr>
      <a:lvl4pPr marL="1600200" indent="-228600" algn="l" defTabSz="914400" rtl="0" eaLnBrk="1" latinLnBrk="0" hangingPunct="1">
        <a:lnSpc>
          <a:spcPct val="150000"/>
        </a:lnSpc>
        <a:spcBef>
          <a:spcPts val="500"/>
        </a:spcBef>
        <a:buClr>
          <a:schemeClr val="tx1">
            <a:lumMod val="50000"/>
            <a:lumOff val="50000"/>
          </a:schemeClr>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4pPr>
      <a:lvl5pPr marL="2057400" indent="-228600" algn="l" defTabSz="914400" rtl="0" eaLnBrk="1" latinLnBrk="0" hangingPunct="1">
        <a:lnSpc>
          <a:spcPct val="150000"/>
        </a:lnSpc>
        <a:spcBef>
          <a:spcPts val="500"/>
        </a:spcBef>
        <a:buClr>
          <a:schemeClr val="tx1">
            <a:lumMod val="50000"/>
            <a:lumOff val="50000"/>
          </a:schemeClr>
        </a:buClr>
        <a:buSzPct val="100000"/>
        <a:buFont typeface="Wingdings" panose="05000000000000000000" pitchFamily="2" charset="2"/>
        <a:buChar char="§"/>
        <a:defRPr sz="1100" kern="1200">
          <a:solidFill>
            <a:schemeClr val="tx1">
              <a:lumMod val="75000"/>
              <a:lumOff val="25000"/>
            </a:schemeClr>
          </a:solidFill>
          <a:effectLst/>
          <a:latin typeface="+mn-lt"/>
          <a:ea typeface="+mn-ea"/>
          <a:cs typeface="Calibri Light" panose="020F03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00">
          <p15:clr>
            <a:srgbClr val="F26B43"/>
          </p15:clr>
        </p15:guide>
        <p15:guide id="2" orient="horz" pos="41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71.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70.png"/><Relationship Id="rId2" Type="http://schemas.openxmlformats.org/officeDocument/2006/relationships/image" Target="../media/image98.png"/><Relationship Id="rId1" Type="http://schemas.openxmlformats.org/officeDocument/2006/relationships/slideLayout" Target="../slideLayouts/slideLayout255.xml"/><Relationship Id="rId6" Type="http://schemas.openxmlformats.org/officeDocument/2006/relationships/image" Target="../media/image102.png"/><Relationship Id="rId11" Type="http://schemas.openxmlformats.org/officeDocument/2006/relationships/image" Target="../media/image69.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1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120.png"/></Relationships>
</file>

<file path=ppt/slides/_rels/slide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3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12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93.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7.xml"/><Relationship Id="rId4" Type="http://schemas.openxmlformats.org/officeDocument/2006/relationships/image" Target="../media/image126.png"/></Relationships>
</file>

<file path=ppt/slides/_rels/slide1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6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2.png"/><Relationship Id="rId1" Type="http://schemas.openxmlformats.org/officeDocument/2006/relationships/slideLayout" Target="../slideLayouts/slideLayout6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xml.rels><?xml version="1.0" encoding="UTF-8" standalone="yes"?>
<Relationships xmlns="http://schemas.openxmlformats.org/package/2006/relationships"><Relationship Id="rId3" Type="http://schemas.openxmlformats.org/officeDocument/2006/relationships/hyperlink" Target="mailto:mpugliese@amaris.com" TargetMode="External"/><Relationship Id="rId7" Type="http://schemas.openxmlformats.org/officeDocument/2006/relationships/image" Target="../media/image66.jpeg"/><Relationship Id="rId2" Type="http://schemas.openxmlformats.org/officeDocument/2006/relationships/hyperlink" Target="mailto:gmatzeu@amaris.com" TargetMode="External"/><Relationship Id="rId1" Type="http://schemas.openxmlformats.org/officeDocument/2006/relationships/slideLayout" Target="../slideLayouts/slideLayout3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hyperlink" Target="mailto:amagnani@amari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68.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2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32.png"/><Relationship Id="rId1" Type="http://schemas.openxmlformats.org/officeDocument/2006/relationships/slideLayout" Target="../slideLayouts/slideLayout67.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hyperlink" Target="mailto:pdibernardini@amaris.com" TargetMode="External"/><Relationship Id="rId3" Type="http://schemas.openxmlformats.org/officeDocument/2006/relationships/image" Target="../media/image124.png"/><Relationship Id="rId7" Type="http://schemas.openxmlformats.org/officeDocument/2006/relationships/hyperlink" Target="http://www.careers.amaris.com/" TargetMode="External"/><Relationship Id="rId2" Type="http://schemas.openxmlformats.org/officeDocument/2006/relationships/image" Target="../media/image31.png"/><Relationship Id="rId1" Type="http://schemas.openxmlformats.org/officeDocument/2006/relationships/slideLayout" Target="../slideLayouts/slideLayout145.xml"/><Relationship Id="rId6" Type="http://schemas.openxmlformats.org/officeDocument/2006/relationships/image" Target="../media/image126.png"/><Relationship Id="rId5" Type="http://schemas.openxmlformats.org/officeDocument/2006/relationships/image" Target="../media/image157.png"/><Relationship Id="rId10" Type="http://schemas.openxmlformats.org/officeDocument/2006/relationships/image" Target="../media/image159.png"/><Relationship Id="rId4" Type="http://schemas.openxmlformats.org/officeDocument/2006/relationships/image" Target="../media/image156.png"/><Relationship Id="rId9" Type="http://schemas.openxmlformats.org/officeDocument/2006/relationships/image" Target="../media/image15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5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8.png"/><Relationship Id="rId7" Type="http://schemas.openxmlformats.org/officeDocument/2006/relationships/image" Target="../media/image75.png"/><Relationship Id="rId2" Type="http://schemas.openxmlformats.org/officeDocument/2006/relationships/image" Target="../media/image67.png"/><Relationship Id="rId1" Type="http://schemas.openxmlformats.org/officeDocument/2006/relationships/slideLayout" Target="../slideLayouts/slideLayout255.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25.xml"/><Relationship Id="rId4" Type="http://schemas.openxmlformats.org/officeDocument/2006/relationships/image" Target="../media/image80.svg"/></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81.emf"/><Relationship Id="rId16" Type="http://schemas.openxmlformats.org/officeDocument/2006/relationships/image" Target="../media/image95.png"/><Relationship Id="rId1" Type="http://schemas.openxmlformats.org/officeDocument/2006/relationships/slideLayout" Target="../slideLayouts/slideLayout22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svg"/></Relationships>
</file>

<file path=ppt/slides/_rels/slide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text on a black background&#10;&#10;Description automatically generated">
            <a:extLst>
              <a:ext uri="{FF2B5EF4-FFF2-40B4-BE49-F238E27FC236}">
                <a16:creationId xmlns:a16="http://schemas.microsoft.com/office/drawing/2014/main" id="{53D6C5DB-1C9C-44AE-A397-4ABA3418DC4E}"/>
              </a:ext>
            </a:extLst>
          </p:cNvPr>
          <p:cNvPicPr>
            <a:picLocks noChangeAspect="1"/>
          </p:cNvPicPr>
          <p:nvPr/>
        </p:nvPicPr>
        <p:blipFill rotWithShape="1">
          <a:blip r:embed="rId3"/>
          <a:srcRect b="32401"/>
          <a:stretch/>
        </p:blipFill>
        <p:spPr>
          <a:xfrm>
            <a:off x="2038618" y="422511"/>
            <a:ext cx="8114764" cy="2821931"/>
          </a:xfrm>
          <a:prstGeom prst="rect">
            <a:avLst/>
          </a:prstGeom>
        </p:spPr>
      </p:pic>
      <p:sp>
        <p:nvSpPr>
          <p:cNvPr id="2" name="TextBox 1">
            <a:extLst>
              <a:ext uri="{FF2B5EF4-FFF2-40B4-BE49-F238E27FC236}">
                <a16:creationId xmlns:a16="http://schemas.microsoft.com/office/drawing/2014/main" id="{6CC347C7-E0D3-492B-AD3C-1D72F3CE1B14}"/>
              </a:ext>
            </a:extLst>
          </p:cNvPr>
          <p:cNvSpPr txBox="1"/>
          <p:nvPr/>
        </p:nvSpPr>
        <p:spPr>
          <a:xfrm>
            <a:off x="4303478" y="6035379"/>
            <a:ext cx="3585044" cy="400110"/>
          </a:xfrm>
          <a:prstGeom prst="rect">
            <a:avLst/>
          </a:prstGeom>
          <a:noFill/>
        </p:spPr>
        <p:txBody>
          <a:bodyPr wrap="square" rtlCol="0">
            <a:spAutoFit/>
          </a:bodyPr>
          <a:lstStyle/>
          <a:p>
            <a:pPr algn="ctr"/>
            <a:r>
              <a:rPr lang="en-GB" sz="2000" b="1" dirty="0">
                <a:solidFill>
                  <a:schemeClr val="bg2"/>
                </a:solidFill>
              </a:rPr>
              <a:t>09/05/2023</a:t>
            </a:r>
            <a:endParaRPr lang="it-IT" sz="2000" b="1" dirty="0">
              <a:solidFill>
                <a:schemeClr val="bg2"/>
              </a:solidFill>
            </a:endParaRPr>
          </a:p>
        </p:txBody>
      </p:sp>
      <p:sp>
        <p:nvSpPr>
          <p:cNvPr id="3" name="AutoShape 2" descr="Vai alla Home">
            <a:extLst>
              <a:ext uri="{FF2B5EF4-FFF2-40B4-BE49-F238E27FC236}">
                <a16:creationId xmlns:a16="http://schemas.microsoft.com/office/drawing/2014/main" id="{BFA60CEE-E198-DBF5-97CB-1B9CDA6C35EA}"/>
              </a:ext>
            </a:extLst>
          </p:cNvPr>
          <p:cNvSpPr>
            <a:spLocks noChangeAspect="1" noChangeArrowheads="1"/>
          </p:cNvSpPr>
          <p:nvPr/>
        </p:nvSpPr>
        <p:spPr bwMode="auto">
          <a:xfrm>
            <a:off x="5943600" y="3276600"/>
            <a:ext cx="3066836" cy="30668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Università di Bologna">
            <a:extLst>
              <a:ext uri="{FF2B5EF4-FFF2-40B4-BE49-F238E27FC236}">
                <a16:creationId xmlns:a16="http://schemas.microsoft.com/office/drawing/2014/main" id="{5FEEB77B-2317-CC0A-0518-7AD965374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8820" y="3429000"/>
            <a:ext cx="6014359" cy="1915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5772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2153" y="411861"/>
            <a:ext cx="104139"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272774"/>
                </a:solidFill>
                <a:latin typeface="Gothic Uralic"/>
                <a:cs typeface="Gothic Uralic"/>
              </a:rPr>
              <a:t>8</a:t>
            </a:r>
            <a:endParaRPr sz="1100">
              <a:latin typeface="Gothic Uralic"/>
              <a:cs typeface="Gothic Uralic"/>
            </a:endParaRPr>
          </a:p>
        </p:txBody>
      </p:sp>
      <p:sp>
        <p:nvSpPr>
          <p:cNvPr id="3" name="object 3"/>
          <p:cNvSpPr txBox="1">
            <a:spLocks noGrp="1"/>
          </p:cNvSpPr>
          <p:nvPr>
            <p:ph type="title"/>
          </p:nvPr>
        </p:nvSpPr>
        <p:spPr>
          <a:xfrm>
            <a:off x="701446" y="488060"/>
            <a:ext cx="4290060" cy="528320"/>
          </a:xfrm>
          <a:prstGeom prst="rect">
            <a:avLst/>
          </a:prstGeom>
        </p:spPr>
        <p:txBody>
          <a:bodyPr vert="horz" wrap="square" lIns="0" tIns="12700" rIns="0" bIns="0" rtlCol="0">
            <a:spAutoFit/>
          </a:bodyPr>
          <a:lstStyle/>
          <a:p>
            <a:pPr marL="12700">
              <a:lnSpc>
                <a:spcPct val="100000"/>
              </a:lnSpc>
              <a:spcBef>
                <a:spcPts val="100"/>
              </a:spcBef>
            </a:pPr>
            <a:r>
              <a:rPr sz="3300" dirty="0">
                <a:solidFill>
                  <a:srgbClr val="272774"/>
                </a:solidFill>
              </a:rPr>
              <a:t>Where we </a:t>
            </a:r>
            <a:r>
              <a:rPr sz="3300" spc="-5" dirty="0">
                <a:solidFill>
                  <a:srgbClr val="272774"/>
                </a:solidFill>
              </a:rPr>
              <a:t>are in</a:t>
            </a:r>
            <a:r>
              <a:rPr sz="3300" spc="-85" dirty="0">
                <a:solidFill>
                  <a:srgbClr val="272774"/>
                </a:solidFill>
              </a:rPr>
              <a:t> </a:t>
            </a:r>
            <a:r>
              <a:rPr sz="3300" spc="-5" dirty="0">
                <a:solidFill>
                  <a:srgbClr val="272774"/>
                </a:solidFill>
              </a:rPr>
              <a:t>Italy</a:t>
            </a:r>
            <a:endParaRPr sz="3300"/>
          </a:p>
        </p:txBody>
      </p:sp>
      <p:sp>
        <p:nvSpPr>
          <p:cNvPr id="4" name="object 4"/>
          <p:cNvSpPr txBox="1"/>
          <p:nvPr/>
        </p:nvSpPr>
        <p:spPr>
          <a:xfrm>
            <a:off x="701446" y="1270482"/>
            <a:ext cx="10366375" cy="665480"/>
          </a:xfrm>
          <a:prstGeom prst="rect">
            <a:avLst/>
          </a:prstGeom>
        </p:spPr>
        <p:txBody>
          <a:bodyPr vert="horz" wrap="square" lIns="0" tIns="12700" rIns="0" bIns="0" rtlCol="0">
            <a:spAutoFit/>
          </a:bodyPr>
          <a:lstStyle/>
          <a:p>
            <a:pPr marL="12700" marR="5080">
              <a:lnSpc>
                <a:spcPct val="150000"/>
              </a:lnSpc>
              <a:spcBef>
                <a:spcPts val="100"/>
              </a:spcBef>
            </a:pPr>
            <a:r>
              <a:rPr sz="1400" spc="-10" dirty="0">
                <a:latin typeface="URW Gothic"/>
                <a:cs typeface="URW Gothic"/>
              </a:rPr>
              <a:t>We </a:t>
            </a:r>
            <a:r>
              <a:rPr sz="1400" dirty="0">
                <a:latin typeface="URW Gothic"/>
                <a:cs typeface="URW Gothic"/>
              </a:rPr>
              <a:t>have </a:t>
            </a:r>
            <a:r>
              <a:rPr sz="1400" b="1" dirty="0">
                <a:latin typeface="Gothic Uralic"/>
                <a:cs typeface="Gothic Uralic"/>
              </a:rPr>
              <a:t>offices in </a:t>
            </a:r>
            <a:r>
              <a:rPr sz="1400" b="1" spc="-5" dirty="0">
                <a:latin typeface="Gothic Uralic"/>
                <a:cs typeface="Gothic Uralic"/>
              </a:rPr>
              <a:t>Roma, </a:t>
            </a:r>
            <a:r>
              <a:rPr sz="1400" b="1" dirty="0">
                <a:latin typeface="Gothic Uralic"/>
                <a:cs typeface="Gothic Uralic"/>
              </a:rPr>
              <a:t>Genova, </a:t>
            </a:r>
            <a:r>
              <a:rPr sz="1400" b="1" spc="-5" dirty="0">
                <a:latin typeface="Gothic Uralic"/>
                <a:cs typeface="Gothic Uralic"/>
              </a:rPr>
              <a:t>Bologna, </a:t>
            </a:r>
            <a:r>
              <a:rPr sz="1400" b="1" dirty="0">
                <a:latin typeface="Gothic Uralic"/>
                <a:cs typeface="Gothic Uralic"/>
              </a:rPr>
              <a:t>Torino, </a:t>
            </a:r>
            <a:r>
              <a:rPr sz="1400" b="1" spc="-5" dirty="0">
                <a:latin typeface="Gothic Uralic"/>
                <a:cs typeface="Gothic Uralic"/>
              </a:rPr>
              <a:t>Milano, and Bari</a:t>
            </a:r>
            <a:r>
              <a:rPr sz="1400" spc="-5" dirty="0">
                <a:latin typeface="URW Gothic"/>
                <a:cs typeface="URW Gothic"/>
              </a:rPr>
              <a:t>. </a:t>
            </a:r>
            <a:r>
              <a:rPr sz="1400" spc="-10" dirty="0">
                <a:latin typeface="URW Gothic"/>
                <a:cs typeface="URW Gothic"/>
              </a:rPr>
              <a:t>We </a:t>
            </a:r>
            <a:r>
              <a:rPr sz="1400" spc="-5" dirty="0">
                <a:latin typeface="URW Gothic"/>
                <a:cs typeface="URW Gothic"/>
              </a:rPr>
              <a:t>are </a:t>
            </a:r>
            <a:r>
              <a:rPr sz="1400" dirty="0">
                <a:latin typeface="URW Gothic"/>
                <a:cs typeface="URW Gothic"/>
              </a:rPr>
              <a:t>more </a:t>
            </a:r>
            <a:r>
              <a:rPr sz="1400" spc="-5" dirty="0">
                <a:latin typeface="URW Gothic"/>
                <a:cs typeface="URW Gothic"/>
              </a:rPr>
              <a:t>than </a:t>
            </a:r>
            <a:r>
              <a:rPr sz="1400" dirty="0">
                <a:latin typeface="URW Gothic"/>
                <a:cs typeface="URW Gothic"/>
              </a:rPr>
              <a:t>300 </a:t>
            </a:r>
            <a:r>
              <a:rPr sz="1400" spc="-5" dirty="0">
                <a:latin typeface="URW Gothic"/>
                <a:cs typeface="URW Gothic"/>
              </a:rPr>
              <a:t>people </a:t>
            </a:r>
            <a:r>
              <a:rPr sz="1400" dirty="0">
                <a:latin typeface="URW Gothic"/>
                <a:cs typeface="URW Gothic"/>
              </a:rPr>
              <a:t>working </a:t>
            </a:r>
            <a:r>
              <a:rPr sz="1400" spc="-5" dirty="0">
                <a:latin typeface="URW Gothic"/>
                <a:cs typeface="URW Gothic"/>
              </a:rPr>
              <a:t>together </a:t>
            </a:r>
            <a:r>
              <a:rPr sz="1400" dirty="0">
                <a:latin typeface="URW Gothic"/>
                <a:cs typeface="URW Gothic"/>
              </a:rPr>
              <a:t>on  national </a:t>
            </a:r>
            <a:r>
              <a:rPr sz="1400" spc="-5" dirty="0">
                <a:latin typeface="URW Gothic"/>
                <a:cs typeface="URW Gothic"/>
              </a:rPr>
              <a:t>and international</a:t>
            </a:r>
            <a:r>
              <a:rPr sz="1400" spc="-75" dirty="0">
                <a:latin typeface="URW Gothic"/>
                <a:cs typeface="URW Gothic"/>
              </a:rPr>
              <a:t> </a:t>
            </a:r>
            <a:r>
              <a:rPr sz="1400" spc="-5" dirty="0">
                <a:latin typeface="URW Gothic"/>
                <a:cs typeface="URW Gothic"/>
              </a:rPr>
              <a:t>projects.</a:t>
            </a:r>
            <a:endParaRPr sz="1400">
              <a:latin typeface="URW Gothic"/>
              <a:cs typeface="URW Gothic"/>
            </a:endParaRPr>
          </a:p>
        </p:txBody>
      </p:sp>
      <p:grpSp>
        <p:nvGrpSpPr>
          <p:cNvPr id="5" name="object 5"/>
          <p:cNvGrpSpPr/>
          <p:nvPr/>
        </p:nvGrpSpPr>
        <p:grpSpPr>
          <a:xfrm>
            <a:off x="6140196" y="2052827"/>
            <a:ext cx="4279900" cy="4323715"/>
            <a:chOff x="6140196" y="2052827"/>
            <a:chExt cx="4279900" cy="4323715"/>
          </a:xfrm>
        </p:grpSpPr>
        <p:sp>
          <p:nvSpPr>
            <p:cNvPr id="6" name="object 6"/>
            <p:cNvSpPr/>
            <p:nvPr/>
          </p:nvSpPr>
          <p:spPr>
            <a:xfrm>
              <a:off x="6844966" y="2759748"/>
              <a:ext cx="2842895" cy="3340100"/>
            </a:xfrm>
            <a:custGeom>
              <a:avLst/>
              <a:gdLst/>
              <a:ahLst/>
              <a:cxnLst/>
              <a:rect l="l" t="t" r="r" b="b"/>
              <a:pathLst>
                <a:path w="2842895" h="3340100">
                  <a:moveTo>
                    <a:pt x="1626757" y="2895600"/>
                  </a:moveTo>
                  <a:lnTo>
                    <a:pt x="1583355" y="2895600"/>
                  </a:lnTo>
                  <a:lnTo>
                    <a:pt x="1540329" y="2908300"/>
                  </a:lnTo>
                  <a:lnTo>
                    <a:pt x="1501774" y="2921000"/>
                  </a:lnTo>
                  <a:lnTo>
                    <a:pt x="1471780" y="2946400"/>
                  </a:lnTo>
                  <a:lnTo>
                    <a:pt x="1454441" y="2984500"/>
                  </a:lnTo>
                  <a:lnTo>
                    <a:pt x="1453848" y="3009900"/>
                  </a:lnTo>
                  <a:lnTo>
                    <a:pt x="1465372" y="3035300"/>
                  </a:lnTo>
                  <a:lnTo>
                    <a:pt x="1521158" y="3086100"/>
                  </a:lnTo>
                  <a:lnTo>
                    <a:pt x="1569343" y="3111500"/>
                  </a:lnTo>
                  <a:lnTo>
                    <a:pt x="1633670" y="3136900"/>
                  </a:lnTo>
                  <a:lnTo>
                    <a:pt x="1716103" y="3162300"/>
                  </a:lnTo>
                  <a:lnTo>
                    <a:pt x="1777956" y="3175000"/>
                  </a:lnTo>
                  <a:lnTo>
                    <a:pt x="1827117" y="3213100"/>
                  </a:lnTo>
                  <a:lnTo>
                    <a:pt x="1866157" y="3238500"/>
                  </a:lnTo>
                  <a:lnTo>
                    <a:pt x="1897649" y="3276600"/>
                  </a:lnTo>
                  <a:lnTo>
                    <a:pt x="1924165" y="3302000"/>
                  </a:lnTo>
                  <a:lnTo>
                    <a:pt x="1948275" y="3327400"/>
                  </a:lnTo>
                  <a:lnTo>
                    <a:pt x="1972552" y="3340100"/>
                  </a:lnTo>
                  <a:lnTo>
                    <a:pt x="2038128" y="3340100"/>
                  </a:lnTo>
                  <a:lnTo>
                    <a:pt x="2061748" y="3314700"/>
                  </a:lnTo>
                  <a:lnTo>
                    <a:pt x="2072463" y="3276600"/>
                  </a:lnTo>
                  <a:lnTo>
                    <a:pt x="2072308" y="3225800"/>
                  </a:lnTo>
                  <a:lnTo>
                    <a:pt x="2063321" y="3162300"/>
                  </a:lnTo>
                  <a:lnTo>
                    <a:pt x="2065268" y="3111500"/>
                  </a:lnTo>
                  <a:lnTo>
                    <a:pt x="2081397" y="3060700"/>
                  </a:lnTo>
                  <a:lnTo>
                    <a:pt x="2105802" y="3009900"/>
                  </a:lnTo>
                  <a:lnTo>
                    <a:pt x="2132578" y="2971800"/>
                  </a:lnTo>
                  <a:lnTo>
                    <a:pt x="2155819" y="2933700"/>
                  </a:lnTo>
                  <a:lnTo>
                    <a:pt x="1748624" y="2933700"/>
                  </a:lnTo>
                  <a:lnTo>
                    <a:pt x="1666446" y="2908300"/>
                  </a:lnTo>
                  <a:lnTo>
                    <a:pt x="1626757" y="2895600"/>
                  </a:lnTo>
                  <a:close/>
                </a:path>
                <a:path w="2842895" h="3340100">
                  <a:moveTo>
                    <a:pt x="1425527" y="914400"/>
                  </a:moveTo>
                  <a:lnTo>
                    <a:pt x="607979" y="914400"/>
                  </a:lnTo>
                  <a:lnTo>
                    <a:pt x="699950" y="939800"/>
                  </a:lnTo>
                  <a:lnTo>
                    <a:pt x="743605" y="965200"/>
                  </a:lnTo>
                  <a:lnTo>
                    <a:pt x="783993" y="990600"/>
                  </a:lnTo>
                  <a:lnTo>
                    <a:pt x="819828" y="1016000"/>
                  </a:lnTo>
                  <a:lnTo>
                    <a:pt x="849824" y="1041400"/>
                  </a:lnTo>
                  <a:lnTo>
                    <a:pt x="903829" y="1117600"/>
                  </a:lnTo>
                  <a:lnTo>
                    <a:pt x="924972" y="1155700"/>
                  </a:lnTo>
                  <a:lnTo>
                    <a:pt x="939472" y="1193800"/>
                  </a:lnTo>
                  <a:lnTo>
                    <a:pt x="950674" y="1231900"/>
                  </a:lnTo>
                  <a:lnTo>
                    <a:pt x="955496" y="1257300"/>
                  </a:lnTo>
                  <a:lnTo>
                    <a:pt x="965293" y="1295400"/>
                  </a:lnTo>
                  <a:lnTo>
                    <a:pt x="981064" y="1333500"/>
                  </a:lnTo>
                  <a:lnTo>
                    <a:pt x="1003807" y="1371600"/>
                  </a:lnTo>
                  <a:lnTo>
                    <a:pt x="1034522" y="1422400"/>
                  </a:lnTo>
                  <a:lnTo>
                    <a:pt x="1074207" y="1460500"/>
                  </a:lnTo>
                  <a:lnTo>
                    <a:pt x="1123860" y="1511300"/>
                  </a:lnTo>
                  <a:lnTo>
                    <a:pt x="1184481" y="1562100"/>
                  </a:lnTo>
                  <a:lnTo>
                    <a:pt x="1239774" y="1600200"/>
                  </a:lnTo>
                  <a:lnTo>
                    <a:pt x="1288244" y="1638300"/>
                  </a:lnTo>
                  <a:lnTo>
                    <a:pt x="1330940" y="1676400"/>
                  </a:lnTo>
                  <a:lnTo>
                    <a:pt x="1368914" y="1714500"/>
                  </a:lnTo>
                  <a:lnTo>
                    <a:pt x="1403216" y="1752600"/>
                  </a:lnTo>
                  <a:lnTo>
                    <a:pt x="1434897" y="1790700"/>
                  </a:lnTo>
                  <a:lnTo>
                    <a:pt x="1465006" y="1816100"/>
                  </a:lnTo>
                  <a:lnTo>
                    <a:pt x="1494595" y="1841500"/>
                  </a:lnTo>
                  <a:lnTo>
                    <a:pt x="1524714" y="1866900"/>
                  </a:lnTo>
                  <a:lnTo>
                    <a:pt x="1570597" y="1892300"/>
                  </a:lnTo>
                  <a:lnTo>
                    <a:pt x="1615509" y="1905000"/>
                  </a:lnTo>
                  <a:lnTo>
                    <a:pt x="1658461" y="1917700"/>
                  </a:lnTo>
                  <a:lnTo>
                    <a:pt x="1698459" y="1930400"/>
                  </a:lnTo>
                  <a:lnTo>
                    <a:pt x="1734514" y="1943100"/>
                  </a:lnTo>
                  <a:lnTo>
                    <a:pt x="1765633" y="1968500"/>
                  </a:lnTo>
                  <a:lnTo>
                    <a:pt x="1798655" y="2019300"/>
                  </a:lnTo>
                  <a:lnTo>
                    <a:pt x="1837450" y="2044700"/>
                  </a:lnTo>
                  <a:lnTo>
                    <a:pt x="1880994" y="2082800"/>
                  </a:lnTo>
                  <a:lnTo>
                    <a:pt x="1928262" y="2108200"/>
                  </a:lnTo>
                  <a:lnTo>
                    <a:pt x="1978231" y="2133600"/>
                  </a:lnTo>
                  <a:lnTo>
                    <a:pt x="2017469" y="2159000"/>
                  </a:lnTo>
                  <a:lnTo>
                    <a:pt x="2046261" y="2184400"/>
                  </a:lnTo>
                  <a:lnTo>
                    <a:pt x="2069528" y="2222500"/>
                  </a:lnTo>
                  <a:lnTo>
                    <a:pt x="2092192" y="2247900"/>
                  </a:lnTo>
                  <a:lnTo>
                    <a:pt x="2119174" y="2273300"/>
                  </a:lnTo>
                  <a:lnTo>
                    <a:pt x="2155396" y="2298700"/>
                  </a:lnTo>
                  <a:lnTo>
                    <a:pt x="2191482" y="2298700"/>
                  </a:lnTo>
                  <a:lnTo>
                    <a:pt x="2205794" y="2324100"/>
                  </a:lnTo>
                  <a:lnTo>
                    <a:pt x="2210571" y="2362200"/>
                  </a:lnTo>
                  <a:lnTo>
                    <a:pt x="2218055" y="2400300"/>
                  </a:lnTo>
                  <a:lnTo>
                    <a:pt x="2240486" y="2438400"/>
                  </a:lnTo>
                  <a:lnTo>
                    <a:pt x="2262188" y="2489200"/>
                  </a:lnTo>
                  <a:lnTo>
                    <a:pt x="2276987" y="2527300"/>
                  </a:lnTo>
                  <a:lnTo>
                    <a:pt x="2283904" y="2590800"/>
                  </a:lnTo>
                  <a:lnTo>
                    <a:pt x="2281963" y="2641600"/>
                  </a:lnTo>
                  <a:lnTo>
                    <a:pt x="2270187" y="2692400"/>
                  </a:lnTo>
                  <a:lnTo>
                    <a:pt x="2247598" y="2730500"/>
                  </a:lnTo>
                  <a:lnTo>
                    <a:pt x="2223863" y="2781300"/>
                  </a:lnTo>
                  <a:lnTo>
                    <a:pt x="2217831" y="2844800"/>
                  </a:lnTo>
                  <a:lnTo>
                    <a:pt x="2225076" y="2895600"/>
                  </a:lnTo>
                  <a:lnTo>
                    <a:pt x="2241173" y="2933700"/>
                  </a:lnTo>
                  <a:lnTo>
                    <a:pt x="2261695" y="2946400"/>
                  </a:lnTo>
                  <a:lnTo>
                    <a:pt x="2287153" y="2933700"/>
                  </a:lnTo>
                  <a:lnTo>
                    <a:pt x="2317378" y="2895600"/>
                  </a:lnTo>
                  <a:lnTo>
                    <a:pt x="2346926" y="2832100"/>
                  </a:lnTo>
                  <a:lnTo>
                    <a:pt x="2370354" y="2781300"/>
                  </a:lnTo>
                  <a:lnTo>
                    <a:pt x="2382218" y="2730500"/>
                  </a:lnTo>
                  <a:lnTo>
                    <a:pt x="2397039" y="2692400"/>
                  </a:lnTo>
                  <a:lnTo>
                    <a:pt x="2422395" y="2654300"/>
                  </a:lnTo>
                  <a:lnTo>
                    <a:pt x="2455224" y="2641600"/>
                  </a:lnTo>
                  <a:lnTo>
                    <a:pt x="2492466" y="2603500"/>
                  </a:lnTo>
                  <a:lnTo>
                    <a:pt x="2531062" y="2565400"/>
                  </a:lnTo>
                  <a:lnTo>
                    <a:pt x="2543727" y="2540000"/>
                  </a:lnTo>
                  <a:lnTo>
                    <a:pt x="2537059" y="2514600"/>
                  </a:lnTo>
                  <a:lnTo>
                    <a:pt x="2516883" y="2489200"/>
                  </a:lnTo>
                  <a:lnTo>
                    <a:pt x="2489027" y="2463800"/>
                  </a:lnTo>
                  <a:lnTo>
                    <a:pt x="2459318" y="2438400"/>
                  </a:lnTo>
                  <a:lnTo>
                    <a:pt x="2433584" y="2400300"/>
                  </a:lnTo>
                  <a:lnTo>
                    <a:pt x="2417651" y="2362200"/>
                  </a:lnTo>
                  <a:lnTo>
                    <a:pt x="2414012" y="2324100"/>
                  </a:lnTo>
                  <a:lnTo>
                    <a:pt x="2421045" y="2298700"/>
                  </a:lnTo>
                  <a:lnTo>
                    <a:pt x="2437350" y="2260600"/>
                  </a:lnTo>
                  <a:lnTo>
                    <a:pt x="2461529" y="2235200"/>
                  </a:lnTo>
                  <a:lnTo>
                    <a:pt x="2492184" y="2222500"/>
                  </a:lnTo>
                  <a:lnTo>
                    <a:pt x="2527915" y="2209800"/>
                  </a:lnTo>
                  <a:lnTo>
                    <a:pt x="2830576" y="2209800"/>
                  </a:lnTo>
                  <a:lnTo>
                    <a:pt x="2822813" y="2197100"/>
                  </a:lnTo>
                  <a:lnTo>
                    <a:pt x="2797832" y="2171700"/>
                  </a:lnTo>
                  <a:lnTo>
                    <a:pt x="2764963" y="2133600"/>
                  </a:lnTo>
                  <a:lnTo>
                    <a:pt x="2725771" y="2108200"/>
                  </a:lnTo>
                  <a:lnTo>
                    <a:pt x="2681821" y="2070100"/>
                  </a:lnTo>
                  <a:lnTo>
                    <a:pt x="2634678" y="2044700"/>
                  </a:lnTo>
                  <a:lnTo>
                    <a:pt x="2585908" y="2019300"/>
                  </a:lnTo>
                  <a:lnTo>
                    <a:pt x="2537077" y="1981200"/>
                  </a:lnTo>
                  <a:lnTo>
                    <a:pt x="2489750" y="1955800"/>
                  </a:lnTo>
                  <a:lnTo>
                    <a:pt x="2445492" y="1943100"/>
                  </a:lnTo>
                  <a:lnTo>
                    <a:pt x="2405868" y="1917700"/>
                  </a:lnTo>
                  <a:lnTo>
                    <a:pt x="2372444" y="1892300"/>
                  </a:lnTo>
                  <a:lnTo>
                    <a:pt x="2346785" y="1879600"/>
                  </a:lnTo>
                  <a:lnTo>
                    <a:pt x="2318828" y="1854200"/>
                  </a:lnTo>
                  <a:lnTo>
                    <a:pt x="2301079" y="1828800"/>
                  </a:lnTo>
                  <a:lnTo>
                    <a:pt x="2289137" y="1803400"/>
                  </a:lnTo>
                  <a:lnTo>
                    <a:pt x="2278602" y="1778000"/>
                  </a:lnTo>
                  <a:lnTo>
                    <a:pt x="2265072" y="1752600"/>
                  </a:lnTo>
                  <a:lnTo>
                    <a:pt x="2244147" y="1739900"/>
                  </a:lnTo>
                  <a:lnTo>
                    <a:pt x="2211426" y="1727200"/>
                  </a:lnTo>
                  <a:lnTo>
                    <a:pt x="2127608" y="1727200"/>
                  </a:lnTo>
                  <a:lnTo>
                    <a:pt x="2055893" y="1701800"/>
                  </a:lnTo>
                  <a:lnTo>
                    <a:pt x="2020007" y="1676400"/>
                  </a:lnTo>
                  <a:lnTo>
                    <a:pt x="1984723" y="1651000"/>
                  </a:lnTo>
                  <a:lnTo>
                    <a:pt x="1950504" y="1625600"/>
                  </a:lnTo>
                  <a:lnTo>
                    <a:pt x="1917816" y="1587500"/>
                  </a:lnTo>
                  <a:lnTo>
                    <a:pt x="1887123" y="1549400"/>
                  </a:lnTo>
                  <a:lnTo>
                    <a:pt x="1858891" y="1498600"/>
                  </a:lnTo>
                  <a:lnTo>
                    <a:pt x="1833583" y="1447800"/>
                  </a:lnTo>
                  <a:lnTo>
                    <a:pt x="1811665" y="1409700"/>
                  </a:lnTo>
                  <a:lnTo>
                    <a:pt x="1793601" y="1358900"/>
                  </a:lnTo>
                  <a:lnTo>
                    <a:pt x="1779857" y="1295400"/>
                  </a:lnTo>
                  <a:lnTo>
                    <a:pt x="1762177" y="1244600"/>
                  </a:lnTo>
                  <a:lnTo>
                    <a:pt x="1738326" y="1193800"/>
                  </a:lnTo>
                  <a:lnTo>
                    <a:pt x="1709509" y="1155700"/>
                  </a:lnTo>
                  <a:lnTo>
                    <a:pt x="1676930" y="1130300"/>
                  </a:lnTo>
                  <a:lnTo>
                    <a:pt x="1641796" y="1092200"/>
                  </a:lnTo>
                  <a:lnTo>
                    <a:pt x="1605311" y="1066800"/>
                  </a:lnTo>
                  <a:lnTo>
                    <a:pt x="1568681" y="1054100"/>
                  </a:lnTo>
                  <a:lnTo>
                    <a:pt x="1533110" y="1028700"/>
                  </a:lnTo>
                  <a:lnTo>
                    <a:pt x="1499804" y="1003300"/>
                  </a:lnTo>
                  <a:lnTo>
                    <a:pt x="1469968" y="977900"/>
                  </a:lnTo>
                  <a:lnTo>
                    <a:pt x="1444807" y="952500"/>
                  </a:lnTo>
                  <a:lnTo>
                    <a:pt x="1425527" y="914400"/>
                  </a:lnTo>
                  <a:close/>
                </a:path>
                <a:path w="2842895" h="3340100">
                  <a:moveTo>
                    <a:pt x="2107340" y="2882900"/>
                  </a:moveTo>
                  <a:lnTo>
                    <a:pt x="2049602" y="2895600"/>
                  </a:lnTo>
                  <a:lnTo>
                    <a:pt x="1971119" y="2908300"/>
                  </a:lnTo>
                  <a:lnTo>
                    <a:pt x="1900352" y="2921000"/>
                  </a:lnTo>
                  <a:lnTo>
                    <a:pt x="1841781" y="2933700"/>
                  </a:lnTo>
                  <a:lnTo>
                    <a:pt x="2155819" y="2933700"/>
                  </a:lnTo>
                  <a:lnTo>
                    <a:pt x="2169620" y="2921000"/>
                  </a:lnTo>
                  <a:lnTo>
                    <a:pt x="2165996" y="2908300"/>
                  </a:lnTo>
                  <a:lnTo>
                    <a:pt x="2145687" y="2895600"/>
                  </a:lnTo>
                  <a:lnTo>
                    <a:pt x="2107340" y="2882900"/>
                  </a:lnTo>
                  <a:close/>
                </a:path>
                <a:path w="2842895" h="3340100">
                  <a:moveTo>
                    <a:pt x="417621" y="2032000"/>
                  </a:moveTo>
                  <a:lnTo>
                    <a:pt x="386955" y="2032000"/>
                  </a:lnTo>
                  <a:lnTo>
                    <a:pt x="362410" y="2057400"/>
                  </a:lnTo>
                  <a:lnTo>
                    <a:pt x="355533" y="2082800"/>
                  </a:lnTo>
                  <a:lnTo>
                    <a:pt x="360971" y="2108200"/>
                  </a:lnTo>
                  <a:lnTo>
                    <a:pt x="375279" y="2146300"/>
                  </a:lnTo>
                  <a:lnTo>
                    <a:pt x="395016" y="2184400"/>
                  </a:lnTo>
                  <a:lnTo>
                    <a:pt x="416738" y="2222500"/>
                  </a:lnTo>
                  <a:lnTo>
                    <a:pt x="437001" y="2260600"/>
                  </a:lnTo>
                  <a:lnTo>
                    <a:pt x="452364" y="2298700"/>
                  </a:lnTo>
                  <a:lnTo>
                    <a:pt x="459381" y="2349500"/>
                  </a:lnTo>
                  <a:lnTo>
                    <a:pt x="454612" y="2400300"/>
                  </a:lnTo>
                  <a:lnTo>
                    <a:pt x="446114" y="2451100"/>
                  </a:lnTo>
                  <a:lnTo>
                    <a:pt x="443854" y="2501900"/>
                  </a:lnTo>
                  <a:lnTo>
                    <a:pt x="447251" y="2552700"/>
                  </a:lnTo>
                  <a:lnTo>
                    <a:pt x="455721" y="2603500"/>
                  </a:lnTo>
                  <a:lnTo>
                    <a:pt x="468682" y="2641600"/>
                  </a:lnTo>
                  <a:lnTo>
                    <a:pt x="505751" y="2679700"/>
                  </a:lnTo>
                  <a:lnTo>
                    <a:pt x="528693" y="2679700"/>
                  </a:lnTo>
                  <a:lnTo>
                    <a:pt x="553799" y="2654300"/>
                  </a:lnTo>
                  <a:lnTo>
                    <a:pt x="600083" y="2616200"/>
                  </a:lnTo>
                  <a:lnTo>
                    <a:pt x="638564" y="2590800"/>
                  </a:lnTo>
                  <a:lnTo>
                    <a:pt x="671619" y="2590800"/>
                  </a:lnTo>
                  <a:lnTo>
                    <a:pt x="701627" y="2578100"/>
                  </a:lnTo>
                  <a:lnTo>
                    <a:pt x="730964" y="2540000"/>
                  </a:lnTo>
                  <a:lnTo>
                    <a:pt x="752277" y="2476500"/>
                  </a:lnTo>
                  <a:lnTo>
                    <a:pt x="756190" y="2425700"/>
                  </a:lnTo>
                  <a:lnTo>
                    <a:pt x="757475" y="2374900"/>
                  </a:lnTo>
                  <a:lnTo>
                    <a:pt x="757592" y="2298700"/>
                  </a:lnTo>
                  <a:lnTo>
                    <a:pt x="757766" y="2260600"/>
                  </a:lnTo>
                  <a:lnTo>
                    <a:pt x="759572" y="2197100"/>
                  </a:lnTo>
                  <a:lnTo>
                    <a:pt x="764353" y="2159000"/>
                  </a:lnTo>
                  <a:lnTo>
                    <a:pt x="773509" y="2108200"/>
                  </a:lnTo>
                  <a:lnTo>
                    <a:pt x="775078" y="2070100"/>
                  </a:lnTo>
                  <a:lnTo>
                    <a:pt x="765606" y="2044700"/>
                  </a:lnTo>
                  <a:lnTo>
                    <a:pt x="453731" y="2044700"/>
                  </a:lnTo>
                  <a:lnTo>
                    <a:pt x="417621" y="2032000"/>
                  </a:lnTo>
                  <a:close/>
                </a:path>
                <a:path w="2842895" h="3340100">
                  <a:moveTo>
                    <a:pt x="2830576" y="2209800"/>
                  </a:moveTo>
                  <a:lnTo>
                    <a:pt x="2567325" y="2209800"/>
                  </a:lnTo>
                  <a:lnTo>
                    <a:pt x="2609014" y="2222500"/>
                  </a:lnTo>
                  <a:lnTo>
                    <a:pt x="2651585" y="2247900"/>
                  </a:lnTo>
                  <a:lnTo>
                    <a:pt x="2704194" y="2286000"/>
                  </a:lnTo>
                  <a:lnTo>
                    <a:pt x="2747130" y="2311400"/>
                  </a:lnTo>
                  <a:lnTo>
                    <a:pt x="2781140" y="2324100"/>
                  </a:lnTo>
                  <a:lnTo>
                    <a:pt x="2806971" y="2336800"/>
                  </a:lnTo>
                  <a:lnTo>
                    <a:pt x="2825368" y="2324100"/>
                  </a:lnTo>
                  <a:lnTo>
                    <a:pt x="2837077" y="2298700"/>
                  </a:lnTo>
                  <a:lnTo>
                    <a:pt x="2842847" y="2260600"/>
                  </a:lnTo>
                  <a:lnTo>
                    <a:pt x="2838339" y="2222500"/>
                  </a:lnTo>
                  <a:lnTo>
                    <a:pt x="2830576" y="2209800"/>
                  </a:lnTo>
                  <a:close/>
                </a:path>
                <a:path w="2842895" h="3340100">
                  <a:moveTo>
                    <a:pt x="699071" y="1981200"/>
                  </a:moveTo>
                  <a:lnTo>
                    <a:pt x="616007" y="1981200"/>
                  </a:lnTo>
                  <a:lnTo>
                    <a:pt x="575218" y="1993900"/>
                  </a:lnTo>
                  <a:lnTo>
                    <a:pt x="539575" y="2006600"/>
                  </a:lnTo>
                  <a:lnTo>
                    <a:pt x="494608" y="2032000"/>
                  </a:lnTo>
                  <a:lnTo>
                    <a:pt x="453731" y="2044700"/>
                  </a:lnTo>
                  <a:lnTo>
                    <a:pt x="765606" y="2044700"/>
                  </a:lnTo>
                  <a:lnTo>
                    <a:pt x="760870" y="2032000"/>
                  </a:lnTo>
                  <a:lnTo>
                    <a:pt x="734372" y="2006600"/>
                  </a:lnTo>
                  <a:lnTo>
                    <a:pt x="699071" y="1981200"/>
                  </a:lnTo>
                  <a:close/>
                </a:path>
                <a:path w="2842895" h="3340100">
                  <a:moveTo>
                    <a:pt x="419179" y="203200"/>
                  </a:moveTo>
                  <a:lnTo>
                    <a:pt x="403219" y="241300"/>
                  </a:lnTo>
                  <a:lnTo>
                    <a:pt x="381839" y="279400"/>
                  </a:lnTo>
                  <a:lnTo>
                    <a:pt x="356387" y="342900"/>
                  </a:lnTo>
                  <a:lnTo>
                    <a:pt x="328210" y="381000"/>
                  </a:lnTo>
                  <a:lnTo>
                    <a:pt x="298656" y="393700"/>
                  </a:lnTo>
                  <a:lnTo>
                    <a:pt x="260455" y="393700"/>
                  </a:lnTo>
                  <a:lnTo>
                    <a:pt x="205644" y="406400"/>
                  </a:lnTo>
                  <a:lnTo>
                    <a:pt x="144190" y="419100"/>
                  </a:lnTo>
                  <a:lnTo>
                    <a:pt x="86058" y="419100"/>
                  </a:lnTo>
                  <a:lnTo>
                    <a:pt x="77499" y="457200"/>
                  </a:lnTo>
                  <a:lnTo>
                    <a:pt x="81597" y="495300"/>
                  </a:lnTo>
                  <a:lnTo>
                    <a:pt x="95005" y="520700"/>
                  </a:lnTo>
                  <a:lnTo>
                    <a:pt x="114379" y="546100"/>
                  </a:lnTo>
                  <a:lnTo>
                    <a:pt x="119568" y="558800"/>
                  </a:lnTo>
                  <a:lnTo>
                    <a:pt x="108172" y="596900"/>
                  </a:lnTo>
                  <a:lnTo>
                    <a:pt x="87465" y="622300"/>
                  </a:lnTo>
                  <a:lnTo>
                    <a:pt x="64722" y="647700"/>
                  </a:lnTo>
                  <a:lnTo>
                    <a:pt x="36052" y="660400"/>
                  </a:lnTo>
                  <a:lnTo>
                    <a:pt x="10715" y="660400"/>
                  </a:lnTo>
                  <a:lnTo>
                    <a:pt x="0" y="673100"/>
                  </a:lnTo>
                  <a:lnTo>
                    <a:pt x="15192" y="711200"/>
                  </a:lnTo>
                  <a:lnTo>
                    <a:pt x="46196" y="749300"/>
                  </a:lnTo>
                  <a:lnTo>
                    <a:pt x="77200" y="774700"/>
                  </a:lnTo>
                  <a:lnTo>
                    <a:pt x="94916" y="812800"/>
                  </a:lnTo>
                  <a:lnTo>
                    <a:pt x="86058" y="850900"/>
                  </a:lnTo>
                  <a:lnTo>
                    <a:pt x="68883" y="901700"/>
                  </a:lnTo>
                  <a:lnTo>
                    <a:pt x="76295" y="939800"/>
                  </a:lnTo>
                  <a:lnTo>
                    <a:pt x="100970" y="965200"/>
                  </a:lnTo>
                  <a:lnTo>
                    <a:pt x="135588" y="977900"/>
                  </a:lnTo>
                  <a:lnTo>
                    <a:pt x="180369" y="977900"/>
                  </a:lnTo>
                  <a:lnTo>
                    <a:pt x="222472" y="990600"/>
                  </a:lnTo>
                  <a:lnTo>
                    <a:pt x="251263" y="990600"/>
                  </a:lnTo>
                  <a:lnTo>
                    <a:pt x="256111" y="1016000"/>
                  </a:lnTo>
                  <a:lnTo>
                    <a:pt x="245739" y="1041400"/>
                  </a:lnTo>
                  <a:lnTo>
                    <a:pt x="236664" y="1066800"/>
                  </a:lnTo>
                  <a:lnTo>
                    <a:pt x="230233" y="1092200"/>
                  </a:lnTo>
                  <a:lnTo>
                    <a:pt x="227790" y="1104900"/>
                  </a:lnTo>
                  <a:lnTo>
                    <a:pt x="258587" y="1104900"/>
                  </a:lnTo>
                  <a:lnTo>
                    <a:pt x="317515" y="1079500"/>
                  </a:lnTo>
                  <a:lnTo>
                    <a:pt x="379077" y="1054100"/>
                  </a:lnTo>
                  <a:lnTo>
                    <a:pt x="398638" y="1028700"/>
                  </a:lnTo>
                  <a:lnTo>
                    <a:pt x="414670" y="990600"/>
                  </a:lnTo>
                  <a:lnTo>
                    <a:pt x="434852" y="965200"/>
                  </a:lnTo>
                  <a:lnTo>
                    <a:pt x="466858" y="939800"/>
                  </a:lnTo>
                  <a:lnTo>
                    <a:pt x="518366" y="914400"/>
                  </a:lnTo>
                  <a:lnTo>
                    <a:pt x="1425527" y="914400"/>
                  </a:lnTo>
                  <a:lnTo>
                    <a:pt x="1411565" y="876300"/>
                  </a:lnTo>
                  <a:lnTo>
                    <a:pt x="1409652" y="838200"/>
                  </a:lnTo>
                  <a:lnTo>
                    <a:pt x="1415883" y="800100"/>
                  </a:lnTo>
                  <a:lnTo>
                    <a:pt x="1426352" y="774700"/>
                  </a:lnTo>
                  <a:lnTo>
                    <a:pt x="1437155" y="749300"/>
                  </a:lnTo>
                  <a:lnTo>
                    <a:pt x="1444386" y="723900"/>
                  </a:lnTo>
                  <a:lnTo>
                    <a:pt x="1444140" y="685800"/>
                  </a:lnTo>
                  <a:lnTo>
                    <a:pt x="1432512" y="647700"/>
                  </a:lnTo>
                  <a:lnTo>
                    <a:pt x="1425889" y="609600"/>
                  </a:lnTo>
                  <a:lnTo>
                    <a:pt x="1437285" y="571500"/>
                  </a:lnTo>
                  <a:lnTo>
                    <a:pt x="1462623" y="546100"/>
                  </a:lnTo>
                  <a:lnTo>
                    <a:pt x="1497824" y="520700"/>
                  </a:lnTo>
                  <a:lnTo>
                    <a:pt x="1538811" y="495300"/>
                  </a:lnTo>
                  <a:lnTo>
                    <a:pt x="1537026" y="444500"/>
                  </a:lnTo>
                  <a:lnTo>
                    <a:pt x="1537210" y="406400"/>
                  </a:lnTo>
                  <a:lnTo>
                    <a:pt x="589292" y="406400"/>
                  </a:lnTo>
                  <a:lnTo>
                    <a:pt x="560911" y="393700"/>
                  </a:lnTo>
                  <a:lnTo>
                    <a:pt x="526408" y="342900"/>
                  </a:lnTo>
                  <a:lnTo>
                    <a:pt x="492605" y="292100"/>
                  </a:lnTo>
                  <a:lnTo>
                    <a:pt x="461881" y="254000"/>
                  </a:lnTo>
                  <a:lnTo>
                    <a:pt x="436613" y="215900"/>
                  </a:lnTo>
                  <a:lnTo>
                    <a:pt x="419179" y="203200"/>
                  </a:lnTo>
                  <a:close/>
                </a:path>
                <a:path w="2842895" h="3340100">
                  <a:moveTo>
                    <a:pt x="716740" y="241300"/>
                  </a:moveTo>
                  <a:lnTo>
                    <a:pt x="687405" y="241300"/>
                  </a:lnTo>
                  <a:lnTo>
                    <a:pt x="657415" y="254000"/>
                  </a:lnTo>
                  <a:lnTo>
                    <a:pt x="634069" y="266700"/>
                  </a:lnTo>
                  <a:lnTo>
                    <a:pt x="624665" y="292100"/>
                  </a:lnTo>
                  <a:lnTo>
                    <a:pt x="623472" y="330200"/>
                  </a:lnTo>
                  <a:lnTo>
                    <a:pt x="618536" y="368300"/>
                  </a:lnTo>
                  <a:lnTo>
                    <a:pt x="607822" y="393700"/>
                  </a:lnTo>
                  <a:lnTo>
                    <a:pt x="589292" y="406400"/>
                  </a:lnTo>
                  <a:lnTo>
                    <a:pt x="1537210" y="406400"/>
                  </a:lnTo>
                  <a:lnTo>
                    <a:pt x="1537332" y="381000"/>
                  </a:lnTo>
                  <a:lnTo>
                    <a:pt x="1539237" y="330200"/>
                  </a:lnTo>
                  <a:lnTo>
                    <a:pt x="1542251" y="279400"/>
                  </a:lnTo>
                  <a:lnTo>
                    <a:pt x="1544067" y="254000"/>
                  </a:lnTo>
                  <a:lnTo>
                    <a:pt x="749409" y="254000"/>
                  </a:lnTo>
                  <a:lnTo>
                    <a:pt x="716740" y="241300"/>
                  </a:lnTo>
                  <a:close/>
                </a:path>
                <a:path w="2842895" h="3340100">
                  <a:moveTo>
                    <a:pt x="1015097" y="76200"/>
                  </a:moveTo>
                  <a:lnTo>
                    <a:pt x="993219" y="76200"/>
                  </a:lnTo>
                  <a:lnTo>
                    <a:pt x="943562" y="114300"/>
                  </a:lnTo>
                  <a:lnTo>
                    <a:pt x="939008" y="152400"/>
                  </a:lnTo>
                  <a:lnTo>
                    <a:pt x="933799" y="165100"/>
                  </a:lnTo>
                  <a:lnTo>
                    <a:pt x="924613" y="177800"/>
                  </a:lnTo>
                  <a:lnTo>
                    <a:pt x="838352" y="177800"/>
                  </a:lnTo>
                  <a:lnTo>
                    <a:pt x="830151" y="203200"/>
                  </a:lnTo>
                  <a:lnTo>
                    <a:pt x="817413" y="241300"/>
                  </a:lnTo>
                  <a:lnTo>
                    <a:pt x="786733" y="254000"/>
                  </a:lnTo>
                  <a:lnTo>
                    <a:pt x="1544067" y="254000"/>
                  </a:lnTo>
                  <a:lnTo>
                    <a:pt x="1545883" y="228600"/>
                  </a:lnTo>
                  <a:lnTo>
                    <a:pt x="1549641" y="190500"/>
                  </a:lnTo>
                  <a:lnTo>
                    <a:pt x="1553035" y="152400"/>
                  </a:lnTo>
                  <a:lnTo>
                    <a:pt x="1512198" y="139700"/>
                  </a:lnTo>
                  <a:lnTo>
                    <a:pt x="1475994" y="127000"/>
                  </a:lnTo>
                  <a:lnTo>
                    <a:pt x="1446432" y="127000"/>
                  </a:lnTo>
                  <a:lnTo>
                    <a:pt x="1425527" y="114300"/>
                  </a:lnTo>
                  <a:lnTo>
                    <a:pt x="1408749" y="88900"/>
                  </a:lnTo>
                  <a:lnTo>
                    <a:pt x="1021540" y="88900"/>
                  </a:lnTo>
                  <a:lnTo>
                    <a:pt x="1015097" y="76200"/>
                  </a:lnTo>
                  <a:close/>
                </a:path>
                <a:path w="2842895" h="3340100">
                  <a:moveTo>
                    <a:pt x="1375870" y="0"/>
                  </a:moveTo>
                  <a:lnTo>
                    <a:pt x="1342856" y="0"/>
                  </a:lnTo>
                  <a:lnTo>
                    <a:pt x="1281969" y="12700"/>
                  </a:lnTo>
                  <a:lnTo>
                    <a:pt x="1218439" y="12700"/>
                  </a:lnTo>
                  <a:lnTo>
                    <a:pt x="1177496" y="38100"/>
                  </a:lnTo>
                  <a:lnTo>
                    <a:pt x="1147109" y="63500"/>
                  </a:lnTo>
                  <a:lnTo>
                    <a:pt x="1104804" y="76200"/>
                  </a:lnTo>
                  <a:lnTo>
                    <a:pt x="1059856" y="88900"/>
                  </a:lnTo>
                  <a:lnTo>
                    <a:pt x="1408749" y="88900"/>
                  </a:lnTo>
                  <a:lnTo>
                    <a:pt x="1397984" y="50800"/>
                  </a:lnTo>
                  <a:lnTo>
                    <a:pt x="1388576" y="12700"/>
                  </a:lnTo>
                  <a:lnTo>
                    <a:pt x="1375870" y="0"/>
                  </a:lnTo>
                  <a:close/>
                </a:path>
              </a:pathLst>
            </a:custGeom>
            <a:solidFill>
              <a:srgbClr val="EBC4B4"/>
            </a:solidFill>
          </p:spPr>
          <p:txBody>
            <a:bodyPr wrap="square" lIns="0" tIns="0" rIns="0" bIns="0" rtlCol="0"/>
            <a:lstStyle/>
            <a:p>
              <a:endParaRPr/>
            </a:p>
          </p:txBody>
        </p:sp>
        <p:sp>
          <p:nvSpPr>
            <p:cNvPr id="7" name="object 7"/>
            <p:cNvSpPr/>
            <p:nvPr/>
          </p:nvSpPr>
          <p:spPr>
            <a:xfrm>
              <a:off x="6844966" y="2756154"/>
              <a:ext cx="2842895" cy="3343910"/>
            </a:xfrm>
            <a:custGeom>
              <a:avLst/>
              <a:gdLst/>
              <a:ahLst/>
              <a:cxnLst/>
              <a:rect l="l" t="t" r="r" b="b"/>
              <a:pathLst>
                <a:path w="2842895" h="3343910">
                  <a:moveTo>
                    <a:pt x="1971119" y="2903931"/>
                  </a:moveTo>
                  <a:lnTo>
                    <a:pt x="1900352" y="2917620"/>
                  </a:lnTo>
                  <a:lnTo>
                    <a:pt x="1841781" y="2927519"/>
                  </a:lnTo>
                  <a:lnTo>
                    <a:pt x="1792255" y="2932363"/>
                  </a:lnTo>
                  <a:lnTo>
                    <a:pt x="1748624" y="2930889"/>
                  </a:lnTo>
                  <a:lnTo>
                    <a:pt x="1707738" y="2921832"/>
                  </a:lnTo>
                  <a:lnTo>
                    <a:pt x="1666446" y="2903931"/>
                  </a:lnTo>
                  <a:lnTo>
                    <a:pt x="1626757" y="2889518"/>
                  </a:lnTo>
                  <a:lnTo>
                    <a:pt x="1583355" y="2889828"/>
                  </a:lnTo>
                  <a:lnTo>
                    <a:pt x="1540329" y="2901941"/>
                  </a:lnTo>
                  <a:lnTo>
                    <a:pt x="1501774" y="2922941"/>
                  </a:lnTo>
                  <a:lnTo>
                    <a:pt x="1471780" y="2949908"/>
                  </a:lnTo>
                  <a:lnTo>
                    <a:pt x="1453848" y="3010077"/>
                  </a:lnTo>
                  <a:lnTo>
                    <a:pt x="1465372" y="3030753"/>
                  </a:lnTo>
                  <a:lnTo>
                    <a:pt x="1521158" y="3079268"/>
                  </a:lnTo>
                  <a:lnTo>
                    <a:pt x="1569343" y="3105001"/>
                  </a:lnTo>
                  <a:lnTo>
                    <a:pt x="1633670" y="3130311"/>
                  </a:lnTo>
                  <a:lnTo>
                    <a:pt x="1716103" y="3154146"/>
                  </a:lnTo>
                  <a:lnTo>
                    <a:pt x="1777956" y="3177529"/>
                  </a:lnTo>
                  <a:lnTo>
                    <a:pt x="1827117" y="3206153"/>
                  </a:lnTo>
                  <a:lnTo>
                    <a:pt x="1866157" y="3237443"/>
                  </a:lnTo>
                  <a:lnTo>
                    <a:pt x="1897649" y="3268822"/>
                  </a:lnTo>
                  <a:lnTo>
                    <a:pt x="1924165" y="3297714"/>
                  </a:lnTo>
                  <a:lnTo>
                    <a:pt x="1948275" y="3321540"/>
                  </a:lnTo>
                  <a:lnTo>
                    <a:pt x="1972552" y="3337726"/>
                  </a:lnTo>
                  <a:lnTo>
                    <a:pt x="1999567" y="3343694"/>
                  </a:lnTo>
                  <a:lnTo>
                    <a:pt x="2038128" y="3337871"/>
                  </a:lnTo>
                  <a:lnTo>
                    <a:pt x="2061748" y="3313487"/>
                  </a:lnTo>
                  <a:lnTo>
                    <a:pt x="2072463" y="3273819"/>
                  </a:lnTo>
                  <a:lnTo>
                    <a:pt x="2072308" y="3222141"/>
                  </a:lnTo>
                  <a:lnTo>
                    <a:pt x="2063321" y="3161728"/>
                  </a:lnTo>
                  <a:lnTo>
                    <a:pt x="2065268" y="3107947"/>
                  </a:lnTo>
                  <a:lnTo>
                    <a:pt x="2081397" y="3055011"/>
                  </a:lnTo>
                  <a:lnTo>
                    <a:pt x="2105802" y="3006288"/>
                  </a:lnTo>
                  <a:lnTo>
                    <a:pt x="2132578" y="2965148"/>
                  </a:lnTo>
                  <a:lnTo>
                    <a:pt x="2169620" y="2919095"/>
                  </a:lnTo>
                  <a:lnTo>
                    <a:pt x="2165996" y="2905144"/>
                  </a:lnTo>
                  <a:lnTo>
                    <a:pt x="2145687" y="2893013"/>
                  </a:lnTo>
                  <a:lnTo>
                    <a:pt x="2107340" y="2886341"/>
                  </a:lnTo>
                  <a:lnTo>
                    <a:pt x="2049602" y="2888767"/>
                  </a:lnTo>
                  <a:lnTo>
                    <a:pt x="1971119" y="2903931"/>
                  </a:lnTo>
                  <a:close/>
                </a:path>
                <a:path w="2842895" h="3343910">
                  <a:moveTo>
                    <a:pt x="539575" y="2009267"/>
                  </a:moveTo>
                  <a:lnTo>
                    <a:pt x="494608" y="2034356"/>
                  </a:lnTo>
                  <a:lnTo>
                    <a:pt x="453731" y="2037249"/>
                  </a:lnTo>
                  <a:lnTo>
                    <a:pt x="417621" y="2032145"/>
                  </a:lnTo>
                  <a:lnTo>
                    <a:pt x="386955" y="2033240"/>
                  </a:lnTo>
                  <a:lnTo>
                    <a:pt x="362410" y="2054733"/>
                  </a:lnTo>
                  <a:lnTo>
                    <a:pt x="355533" y="2081412"/>
                  </a:lnTo>
                  <a:lnTo>
                    <a:pt x="360971" y="2110903"/>
                  </a:lnTo>
                  <a:lnTo>
                    <a:pt x="375279" y="2143204"/>
                  </a:lnTo>
                  <a:lnTo>
                    <a:pt x="395016" y="2178316"/>
                  </a:lnTo>
                  <a:lnTo>
                    <a:pt x="416738" y="2216236"/>
                  </a:lnTo>
                  <a:lnTo>
                    <a:pt x="437001" y="2256964"/>
                  </a:lnTo>
                  <a:lnTo>
                    <a:pt x="452364" y="2300498"/>
                  </a:lnTo>
                  <a:lnTo>
                    <a:pt x="459381" y="2346837"/>
                  </a:lnTo>
                  <a:lnTo>
                    <a:pt x="454612" y="2395982"/>
                  </a:lnTo>
                  <a:lnTo>
                    <a:pt x="446114" y="2447754"/>
                  </a:lnTo>
                  <a:lnTo>
                    <a:pt x="443854" y="2500148"/>
                  </a:lnTo>
                  <a:lnTo>
                    <a:pt x="447251" y="2550418"/>
                  </a:lnTo>
                  <a:lnTo>
                    <a:pt x="455721" y="2595819"/>
                  </a:lnTo>
                  <a:lnTo>
                    <a:pt x="468682" y="2633603"/>
                  </a:lnTo>
                  <a:lnTo>
                    <a:pt x="505751" y="2675341"/>
                  </a:lnTo>
                  <a:lnTo>
                    <a:pt x="528693" y="2673802"/>
                  </a:lnTo>
                  <a:lnTo>
                    <a:pt x="553799" y="2653665"/>
                  </a:lnTo>
                  <a:lnTo>
                    <a:pt x="600083" y="2613473"/>
                  </a:lnTo>
                  <a:lnTo>
                    <a:pt x="638564" y="2594013"/>
                  </a:lnTo>
                  <a:lnTo>
                    <a:pt x="701627" y="2569280"/>
                  </a:lnTo>
                  <a:lnTo>
                    <a:pt x="730964" y="2540000"/>
                  </a:lnTo>
                  <a:lnTo>
                    <a:pt x="752277" y="2471051"/>
                  </a:lnTo>
                  <a:lnTo>
                    <a:pt x="756190" y="2422901"/>
                  </a:lnTo>
                  <a:lnTo>
                    <a:pt x="757475" y="2369131"/>
                  </a:lnTo>
                  <a:lnTo>
                    <a:pt x="757534" y="2312366"/>
                  </a:lnTo>
                  <a:lnTo>
                    <a:pt x="757766" y="2255228"/>
                  </a:lnTo>
                  <a:lnTo>
                    <a:pt x="759572" y="2200342"/>
                  </a:lnTo>
                  <a:lnTo>
                    <a:pt x="764353" y="2150331"/>
                  </a:lnTo>
                  <a:lnTo>
                    <a:pt x="773509" y="2107819"/>
                  </a:lnTo>
                  <a:lnTo>
                    <a:pt x="775078" y="2065652"/>
                  </a:lnTo>
                  <a:lnTo>
                    <a:pt x="760870" y="2030591"/>
                  </a:lnTo>
                  <a:lnTo>
                    <a:pt x="734372" y="2003346"/>
                  </a:lnTo>
                  <a:lnTo>
                    <a:pt x="699071" y="1984629"/>
                  </a:lnTo>
                  <a:lnTo>
                    <a:pt x="658454" y="1975151"/>
                  </a:lnTo>
                  <a:lnTo>
                    <a:pt x="616007" y="1975623"/>
                  </a:lnTo>
                  <a:lnTo>
                    <a:pt x="575218" y="1986758"/>
                  </a:lnTo>
                  <a:lnTo>
                    <a:pt x="539575" y="2009267"/>
                  </a:lnTo>
                  <a:close/>
                </a:path>
                <a:path w="2842895" h="3343910">
                  <a:moveTo>
                    <a:pt x="2346785" y="1880362"/>
                  </a:moveTo>
                  <a:lnTo>
                    <a:pt x="2318828" y="1855782"/>
                  </a:lnTo>
                  <a:lnTo>
                    <a:pt x="2301079" y="1828813"/>
                  </a:lnTo>
                  <a:lnTo>
                    <a:pt x="2289137" y="1801318"/>
                  </a:lnTo>
                  <a:lnTo>
                    <a:pt x="2278602" y="1775158"/>
                  </a:lnTo>
                  <a:lnTo>
                    <a:pt x="2265072" y="1752194"/>
                  </a:lnTo>
                  <a:lnTo>
                    <a:pt x="2244147" y="1734290"/>
                  </a:lnTo>
                  <a:lnTo>
                    <a:pt x="2211426" y="1723305"/>
                  </a:lnTo>
                  <a:lnTo>
                    <a:pt x="2162508" y="1721104"/>
                  </a:lnTo>
                  <a:lnTo>
                    <a:pt x="2127608" y="1719304"/>
                  </a:lnTo>
                  <a:lnTo>
                    <a:pt x="2055893" y="1695721"/>
                  </a:lnTo>
                  <a:lnTo>
                    <a:pt x="2020007" y="1674848"/>
                  </a:lnTo>
                  <a:lnTo>
                    <a:pt x="1984723" y="1648529"/>
                  </a:lnTo>
                  <a:lnTo>
                    <a:pt x="1950504" y="1617219"/>
                  </a:lnTo>
                  <a:lnTo>
                    <a:pt x="1917816" y="1581373"/>
                  </a:lnTo>
                  <a:lnTo>
                    <a:pt x="1887123" y="1541446"/>
                  </a:lnTo>
                  <a:lnTo>
                    <a:pt x="1858891" y="1497894"/>
                  </a:lnTo>
                  <a:lnTo>
                    <a:pt x="1833583" y="1451172"/>
                  </a:lnTo>
                  <a:lnTo>
                    <a:pt x="1811665" y="1401736"/>
                  </a:lnTo>
                  <a:lnTo>
                    <a:pt x="1793601" y="1350041"/>
                  </a:lnTo>
                  <a:lnTo>
                    <a:pt x="1779857" y="1296543"/>
                  </a:lnTo>
                  <a:lnTo>
                    <a:pt x="1762177" y="1242306"/>
                  </a:lnTo>
                  <a:lnTo>
                    <a:pt x="1738326" y="1196310"/>
                  </a:lnTo>
                  <a:lnTo>
                    <a:pt x="1709509" y="1157317"/>
                  </a:lnTo>
                  <a:lnTo>
                    <a:pt x="1676930" y="1124091"/>
                  </a:lnTo>
                  <a:lnTo>
                    <a:pt x="1641796" y="1095394"/>
                  </a:lnTo>
                  <a:lnTo>
                    <a:pt x="1605311" y="1069990"/>
                  </a:lnTo>
                  <a:lnTo>
                    <a:pt x="1568681" y="1046642"/>
                  </a:lnTo>
                  <a:lnTo>
                    <a:pt x="1533110" y="1024113"/>
                  </a:lnTo>
                  <a:lnTo>
                    <a:pt x="1499804" y="1001166"/>
                  </a:lnTo>
                  <a:lnTo>
                    <a:pt x="1469968" y="976564"/>
                  </a:lnTo>
                  <a:lnTo>
                    <a:pt x="1425527" y="917448"/>
                  </a:lnTo>
                  <a:lnTo>
                    <a:pt x="1411565" y="869033"/>
                  </a:lnTo>
                  <a:lnTo>
                    <a:pt x="1409652" y="830030"/>
                  </a:lnTo>
                  <a:lnTo>
                    <a:pt x="1415883" y="797774"/>
                  </a:lnTo>
                  <a:lnTo>
                    <a:pt x="1426352" y="769604"/>
                  </a:lnTo>
                  <a:lnTo>
                    <a:pt x="1437155" y="742856"/>
                  </a:lnTo>
                  <a:lnTo>
                    <a:pt x="1444386" y="714869"/>
                  </a:lnTo>
                  <a:lnTo>
                    <a:pt x="1444140" y="682979"/>
                  </a:lnTo>
                  <a:lnTo>
                    <a:pt x="1432512" y="644525"/>
                  </a:lnTo>
                  <a:lnTo>
                    <a:pt x="1425889" y="608345"/>
                  </a:lnTo>
                  <a:lnTo>
                    <a:pt x="1437285" y="573628"/>
                  </a:lnTo>
                  <a:lnTo>
                    <a:pt x="1462623" y="541837"/>
                  </a:lnTo>
                  <a:lnTo>
                    <a:pt x="1497824" y="514436"/>
                  </a:lnTo>
                  <a:lnTo>
                    <a:pt x="1538811" y="492887"/>
                  </a:lnTo>
                  <a:lnTo>
                    <a:pt x="1537026" y="437352"/>
                  </a:lnTo>
                  <a:lnTo>
                    <a:pt x="1537332" y="381946"/>
                  </a:lnTo>
                  <a:lnTo>
                    <a:pt x="1539237" y="327731"/>
                  </a:lnTo>
                  <a:lnTo>
                    <a:pt x="1542251" y="275769"/>
                  </a:lnTo>
                  <a:lnTo>
                    <a:pt x="1545883" y="227121"/>
                  </a:lnTo>
                  <a:lnTo>
                    <a:pt x="1549641" y="182850"/>
                  </a:lnTo>
                  <a:lnTo>
                    <a:pt x="1553035" y="144018"/>
                  </a:lnTo>
                  <a:lnTo>
                    <a:pt x="1512198" y="137187"/>
                  </a:lnTo>
                  <a:lnTo>
                    <a:pt x="1446432" y="120622"/>
                  </a:lnTo>
                  <a:lnTo>
                    <a:pt x="1408749" y="89582"/>
                  </a:lnTo>
                  <a:lnTo>
                    <a:pt x="1397984" y="51181"/>
                  </a:lnTo>
                  <a:lnTo>
                    <a:pt x="1388576" y="15636"/>
                  </a:lnTo>
                  <a:lnTo>
                    <a:pt x="1375870" y="0"/>
                  </a:lnTo>
                  <a:lnTo>
                    <a:pt x="1281969" y="3794"/>
                  </a:lnTo>
                  <a:lnTo>
                    <a:pt x="1218439" y="12805"/>
                  </a:lnTo>
                  <a:lnTo>
                    <a:pt x="1177496" y="30353"/>
                  </a:lnTo>
                  <a:lnTo>
                    <a:pt x="1147109" y="55721"/>
                  </a:lnTo>
                  <a:lnTo>
                    <a:pt x="1104804" y="79660"/>
                  </a:lnTo>
                  <a:lnTo>
                    <a:pt x="1059856" y="92217"/>
                  </a:lnTo>
                  <a:lnTo>
                    <a:pt x="1021540" y="83438"/>
                  </a:lnTo>
                  <a:lnTo>
                    <a:pt x="1015097" y="77843"/>
                  </a:lnTo>
                  <a:lnTo>
                    <a:pt x="1007332" y="72961"/>
                  </a:lnTo>
                  <a:lnTo>
                    <a:pt x="999591" y="69508"/>
                  </a:lnTo>
                  <a:lnTo>
                    <a:pt x="993219" y="68199"/>
                  </a:lnTo>
                  <a:lnTo>
                    <a:pt x="964511" y="94557"/>
                  </a:lnTo>
                  <a:lnTo>
                    <a:pt x="949769" y="108092"/>
                  </a:lnTo>
                  <a:lnTo>
                    <a:pt x="944338" y="113079"/>
                  </a:lnTo>
                  <a:lnTo>
                    <a:pt x="943562" y="113792"/>
                  </a:lnTo>
                  <a:lnTo>
                    <a:pt x="939008" y="148814"/>
                  </a:lnTo>
                  <a:lnTo>
                    <a:pt x="933799" y="166798"/>
                  </a:lnTo>
                  <a:lnTo>
                    <a:pt x="924613" y="173424"/>
                  </a:lnTo>
                  <a:lnTo>
                    <a:pt x="908129" y="174371"/>
                  </a:lnTo>
                  <a:lnTo>
                    <a:pt x="883997" y="171648"/>
                  </a:lnTo>
                  <a:lnTo>
                    <a:pt x="858520" y="169640"/>
                  </a:lnTo>
                  <a:lnTo>
                    <a:pt x="838352" y="177585"/>
                  </a:lnTo>
                  <a:lnTo>
                    <a:pt x="830151" y="204724"/>
                  </a:lnTo>
                  <a:lnTo>
                    <a:pt x="817413" y="237319"/>
                  </a:lnTo>
                  <a:lnTo>
                    <a:pt x="786733" y="249269"/>
                  </a:lnTo>
                  <a:lnTo>
                    <a:pt x="749409" y="248408"/>
                  </a:lnTo>
                  <a:lnTo>
                    <a:pt x="716740" y="242570"/>
                  </a:lnTo>
                  <a:lnTo>
                    <a:pt x="687405" y="241309"/>
                  </a:lnTo>
                  <a:lnTo>
                    <a:pt x="657415" y="249253"/>
                  </a:lnTo>
                  <a:lnTo>
                    <a:pt x="634069" y="267126"/>
                  </a:lnTo>
                  <a:lnTo>
                    <a:pt x="624665" y="295656"/>
                  </a:lnTo>
                  <a:lnTo>
                    <a:pt x="623472" y="328449"/>
                  </a:lnTo>
                  <a:lnTo>
                    <a:pt x="618536" y="364851"/>
                  </a:lnTo>
                  <a:lnTo>
                    <a:pt x="607822" y="393963"/>
                  </a:lnTo>
                  <a:lnTo>
                    <a:pt x="589292" y="404884"/>
                  </a:lnTo>
                  <a:lnTo>
                    <a:pt x="560911" y="386715"/>
                  </a:lnTo>
                  <a:lnTo>
                    <a:pt x="526408" y="345952"/>
                  </a:lnTo>
                  <a:lnTo>
                    <a:pt x="492605" y="295368"/>
                  </a:lnTo>
                  <a:lnTo>
                    <a:pt x="461881" y="246967"/>
                  </a:lnTo>
                  <a:lnTo>
                    <a:pt x="436613" y="212751"/>
                  </a:lnTo>
                  <a:lnTo>
                    <a:pt x="419179" y="204724"/>
                  </a:lnTo>
                  <a:lnTo>
                    <a:pt x="403219" y="233159"/>
                  </a:lnTo>
                  <a:lnTo>
                    <a:pt x="381839" y="281243"/>
                  </a:lnTo>
                  <a:lnTo>
                    <a:pt x="356387" y="334056"/>
                  </a:lnTo>
                  <a:lnTo>
                    <a:pt x="328210" y="376684"/>
                  </a:lnTo>
                  <a:lnTo>
                    <a:pt x="298656" y="394208"/>
                  </a:lnTo>
                  <a:lnTo>
                    <a:pt x="260455" y="396708"/>
                  </a:lnTo>
                  <a:lnTo>
                    <a:pt x="205644" y="402780"/>
                  </a:lnTo>
                  <a:lnTo>
                    <a:pt x="144190" y="410281"/>
                  </a:lnTo>
                  <a:lnTo>
                    <a:pt x="86058" y="417068"/>
                  </a:lnTo>
                  <a:lnTo>
                    <a:pt x="77499" y="459432"/>
                  </a:lnTo>
                  <a:lnTo>
                    <a:pt x="81597" y="494712"/>
                  </a:lnTo>
                  <a:lnTo>
                    <a:pt x="95005" y="521491"/>
                  </a:lnTo>
                  <a:lnTo>
                    <a:pt x="114379" y="538353"/>
                  </a:lnTo>
                  <a:lnTo>
                    <a:pt x="119568" y="559175"/>
                  </a:lnTo>
                  <a:lnTo>
                    <a:pt x="87465" y="623631"/>
                  </a:lnTo>
                  <a:lnTo>
                    <a:pt x="36052" y="655181"/>
                  </a:lnTo>
                  <a:lnTo>
                    <a:pt x="10715" y="661574"/>
                  </a:lnTo>
                  <a:lnTo>
                    <a:pt x="0" y="676493"/>
                  </a:lnTo>
                  <a:lnTo>
                    <a:pt x="15192" y="712724"/>
                  </a:lnTo>
                  <a:lnTo>
                    <a:pt x="46196" y="750058"/>
                  </a:lnTo>
                  <a:lnTo>
                    <a:pt x="77200" y="778128"/>
                  </a:lnTo>
                  <a:lnTo>
                    <a:pt x="94916" y="807628"/>
                  </a:lnTo>
                  <a:lnTo>
                    <a:pt x="86058" y="849249"/>
                  </a:lnTo>
                  <a:lnTo>
                    <a:pt x="68883" y="893873"/>
                  </a:lnTo>
                  <a:lnTo>
                    <a:pt x="76295" y="933545"/>
                  </a:lnTo>
                  <a:lnTo>
                    <a:pt x="100970" y="963263"/>
                  </a:lnTo>
                  <a:lnTo>
                    <a:pt x="135588" y="978027"/>
                  </a:lnTo>
                  <a:lnTo>
                    <a:pt x="180369" y="980781"/>
                  </a:lnTo>
                  <a:lnTo>
                    <a:pt x="222472" y="982821"/>
                  </a:lnTo>
                  <a:lnTo>
                    <a:pt x="251263" y="991957"/>
                  </a:lnTo>
                  <a:lnTo>
                    <a:pt x="256111" y="1016000"/>
                  </a:lnTo>
                  <a:lnTo>
                    <a:pt x="245739" y="1038762"/>
                  </a:lnTo>
                  <a:lnTo>
                    <a:pt x="236664" y="1061513"/>
                  </a:lnTo>
                  <a:lnTo>
                    <a:pt x="230233" y="1084240"/>
                  </a:lnTo>
                  <a:lnTo>
                    <a:pt x="227790" y="1106932"/>
                  </a:lnTo>
                  <a:lnTo>
                    <a:pt x="258587" y="1097839"/>
                  </a:lnTo>
                  <a:lnTo>
                    <a:pt x="288051" y="1090866"/>
                  </a:lnTo>
                  <a:lnTo>
                    <a:pt x="348313" y="1069086"/>
                  </a:lnTo>
                  <a:lnTo>
                    <a:pt x="398638" y="1021305"/>
                  </a:lnTo>
                  <a:lnTo>
                    <a:pt x="414670" y="993219"/>
                  </a:lnTo>
                  <a:lnTo>
                    <a:pt x="434852" y="965143"/>
                  </a:lnTo>
                  <a:lnTo>
                    <a:pt x="466858" y="939184"/>
                  </a:lnTo>
                  <a:lnTo>
                    <a:pt x="518366" y="917448"/>
                  </a:lnTo>
                  <a:lnTo>
                    <a:pt x="562235" y="907926"/>
                  </a:lnTo>
                  <a:lnTo>
                    <a:pt x="607979" y="908634"/>
                  </a:lnTo>
                  <a:lnTo>
                    <a:pt x="654312" y="918012"/>
                  </a:lnTo>
                  <a:lnTo>
                    <a:pt x="699950" y="934502"/>
                  </a:lnTo>
                  <a:lnTo>
                    <a:pt x="743605" y="956546"/>
                  </a:lnTo>
                  <a:lnTo>
                    <a:pt x="783993" y="982584"/>
                  </a:lnTo>
                  <a:lnTo>
                    <a:pt x="819828" y="1011060"/>
                  </a:lnTo>
                  <a:lnTo>
                    <a:pt x="849824" y="1040413"/>
                  </a:lnTo>
                  <a:lnTo>
                    <a:pt x="903829" y="1119562"/>
                  </a:lnTo>
                  <a:lnTo>
                    <a:pt x="924972" y="1154382"/>
                  </a:lnTo>
                  <a:lnTo>
                    <a:pt x="950674" y="1228344"/>
                  </a:lnTo>
                  <a:lnTo>
                    <a:pt x="955496" y="1256958"/>
                  </a:lnTo>
                  <a:lnTo>
                    <a:pt x="965293" y="1290998"/>
                  </a:lnTo>
                  <a:lnTo>
                    <a:pt x="981064" y="1329486"/>
                  </a:lnTo>
                  <a:lnTo>
                    <a:pt x="1003807" y="1371441"/>
                  </a:lnTo>
                  <a:lnTo>
                    <a:pt x="1034522" y="1415884"/>
                  </a:lnTo>
                  <a:lnTo>
                    <a:pt x="1074207" y="1461837"/>
                  </a:lnTo>
                  <a:lnTo>
                    <a:pt x="1123860" y="1508319"/>
                  </a:lnTo>
                  <a:lnTo>
                    <a:pt x="1184481" y="1554353"/>
                  </a:lnTo>
                  <a:lnTo>
                    <a:pt x="1239774" y="1595210"/>
                  </a:lnTo>
                  <a:lnTo>
                    <a:pt x="1288244" y="1636384"/>
                  </a:lnTo>
                  <a:lnTo>
                    <a:pt x="1330940" y="1677063"/>
                  </a:lnTo>
                  <a:lnTo>
                    <a:pt x="1368914" y="1716434"/>
                  </a:lnTo>
                  <a:lnTo>
                    <a:pt x="1403216" y="1753685"/>
                  </a:lnTo>
                  <a:lnTo>
                    <a:pt x="1434897" y="1788004"/>
                  </a:lnTo>
                  <a:lnTo>
                    <a:pt x="1465006" y="1818579"/>
                  </a:lnTo>
                  <a:lnTo>
                    <a:pt x="1494595" y="1844598"/>
                  </a:lnTo>
                  <a:lnTo>
                    <a:pt x="1570597" y="1886756"/>
                  </a:lnTo>
                  <a:lnTo>
                    <a:pt x="1615509" y="1901124"/>
                  </a:lnTo>
                  <a:lnTo>
                    <a:pt x="1658461" y="1912556"/>
                  </a:lnTo>
                  <a:lnTo>
                    <a:pt x="1698459" y="1925258"/>
                  </a:lnTo>
                  <a:lnTo>
                    <a:pt x="1734514" y="1943436"/>
                  </a:lnTo>
                  <a:lnTo>
                    <a:pt x="1765633" y="1971294"/>
                  </a:lnTo>
                  <a:lnTo>
                    <a:pt x="1798655" y="2012606"/>
                  </a:lnTo>
                  <a:lnTo>
                    <a:pt x="1837450" y="2047012"/>
                  </a:lnTo>
                  <a:lnTo>
                    <a:pt x="1880994" y="2076687"/>
                  </a:lnTo>
                  <a:lnTo>
                    <a:pt x="1928262" y="2103808"/>
                  </a:lnTo>
                  <a:lnTo>
                    <a:pt x="1978231" y="2130552"/>
                  </a:lnTo>
                  <a:lnTo>
                    <a:pt x="2017469" y="2154475"/>
                  </a:lnTo>
                  <a:lnTo>
                    <a:pt x="2046261" y="2185331"/>
                  </a:lnTo>
                  <a:lnTo>
                    <a:pt x="2069528" y="2218705"/>
                  </a:lnTo>
                  <a:lnTo>
                    <a:pt x="2092192" y="2250186"/>
                  </a:lnTo>
                  <a:lnTo>
                    <a:pt x="2119174" y="2275358"/>
                  </a:lnTo>
                  <a:lnTo>
                    <a:pt x="2155396" y="2289810"/>
                  </a:lnTo>
                  <a:lnTo>
                    <a:pt x="2191482" y="2301959"/>
                  </a:lnTo>
                  <a:lnTo>
                    <a:pt x="2205794" y="2326837"/>
                  </a:lnTo>
                  <a:lnTo>
                    <a:pt x="2210571" y="2360804"/>
                  </a:lnTo>
                  <a:lnTo>
                    <a:pt x="2218055" y="2400220"/>
                  </a:lnTo>
                  <a:lnTo>
                    <a:pt x="2240486" y="2441448"/>
                  </a:lnTo>
                  <a:lnTo>
                    <a:pt x="2262188" y="2481199"/>
                  </a:lnTo>
                  <a:lnTo>
                    <a:pt x="2276987" y="2529586"/>
                  </a:lnTo>
                  <a:lnTo>
                    <a:pt x="2283904" y="2582608"/>
                  </a:lnTo>
                  <a:lnTo>
                    <a:pt x="2281963" y="2636266"/>
                  </a:lnTo>
                  <a:lnTo>
                    <a:pt x="2270187" y="2686558"/>
                  </a:lnTo>
                  <a:lnTo>
                    <a:pt x="2247598" y="2729484"/>
                  </a:lnTo>
                  <a:lnTo>
                    <a:pt x="2223863" y="2783609"/>
                  </a:lnTo>
                  <a:lnTo>
                    <a:pt x="2217831" y="2840279"/>
                  </a:lnTo>
                  <a:lnTo>
                    <a:pt x="2225076" y="2891121"/>
                  </a:lnTo>
                  <a:lnTo>
                    <a:pt x="2241173" y="2927765"/>
                  </a:lnTo>
                  <a:lnTo>
                    <a:pt x="2261695" y="2941840"/>
                  </a:lnTo>
                  <a:lnTo>
                    <a:pt x="2287153" y="2926974"/>
                  </a:lnTo>
                  <a:lnTo>
                    <a:pt x="2317378" y="2888447"/>
                  </a:lnTo>
                  <a:lnTo>
                    <a:pt x="2346926" y="2835368"/>
                  </a:lnTo>
                  <a:lnTo>
                    <a:pt x="2370354" y="2776847"/>
                  </a:lnTo>
                  <a:lnTo>
                    <a:pt x="2382218" y="2721991"/>
                  </a:lnTo>
                  <a:lnTo>
                    <a:pt x="2397039" y="2684323"/>
                  </a:lnTo>
                  <a:lnTo>
                    <a:pt x="2422395" y="2657208"/>
                  </a:lnTo>
                  <a:lnTo>
                    <a:pt x="2455224" y="2633001"/>
                  </a:lnTo>
                  <a:lnTo>
                    <a:pt x="2492466" y="2604057"/>
                  </a:lnTo>
                  <a:lnTo>
                    <a:pt x="2531062" y="2562733"/>
                  </a:lnTo>
                  <a:lnTo>
                    <a:pt x="2543727" y="2533091"/>
                  </a:lnTo>
                  <a:lnTo>
                    <a:pt x="2537059" y="2507561"/>
                  </a:lnTo>
                  <a:lnTo>
                    <a:pt x="2516883" y="2483756"/>
                  </a:lnTo>
                  <a:lnTo>
                    <a:pt x="2489027" y="2459286"/>
                  </a:lnTo>
                  <a:lnTo>
                    <a:pt x="2459318" y="2431763"/>
                  </a:lnTo>
                  <a:lnTo>
                    <a:pt x="2433584" y="2398800"/>
                  </a:lnTo>
                  <a:lnTo>
                    <a:pt x="2417651" y="2358009"/>
                  </a:lnTo>
                  <a:lnTo>
                    <a:pt x="2414012" y="2323150"/>
                  </a:lnTo>
                  <a:lnTo>
                    <a:pt x="2421045" y="2290353"/>
                  </a:lnTo>
                  <a:lnTo>
                    <a:pt x="2461529" y="2236939"/>
                  </a:lnTo>
                  <a:lnTo>
                    <a:pt x="2527915" y="2209748"/>
                  </a:lnTo>
                  <a:lnTo>
                    <a:pt x="2567325" y="2209731"/>
                  </a:lnTo>
                  <a:lnTo>
                    <a:pt x="2609014" y="2220763"/>
                  </a:lnTo>
                  <a:lnTo>
                    <a:pt x="2651585" y="2244344"/>
                  </a:lnTo>
                  <a:lnTo>
                    <a:pt x="2704194" y="2278155"/>
                  </a:lnTo>
                  <a:lnTo>
                    <a:pt x="2747130" y="2306145"/>
                  </a:lnTo>
                  <a:lnTo>
                    <a:pt x="2781140" y="2325257"/>
                  </a:lnTo>
                  <a:lnTo>
                    <a:pt x="2806971" y="2332436"/>
                  </a:lnTo>
                  <a:lnTo>
                    <a:pt x="2825368" y="2324629"/>
                  </a:lnTo>
                  <a:lnTo>
                    <a:pt x="2837077" y="2298781"/>
                  </a:lnTo>
                  <a:lnTo>
                    <a:pt x="2842847" y="2251837"/>
                  </a:lnTo>
                  <a:lnTo>
                    <a:pt x="2838339" y="2223467"/>
                  </a:lnTo>
                  <a:lnTo>
                    <a:pt x="2797832" y="2163387"/>
                  </a:lnTo>
                  <a:lnTo>
                    <a:pt x="2764963" y="2132438"/>
                  </a:lnTo>
                  <a:lnTo>
                    <a:pt x="2725771" y="2101391"/>
                  </a:lnTo>
                  <a:lnTo>
                    <a:pt x="2681821" y="2070626"/>
                  </a:lnTo>
                  <a:lnTo>
                    <a:pt x="2634678" y="2040524"/>
                  </a:lnTo>
                  <a:lnTo>
                    <a:pt x="2585908" y="2011467"/>
                  </a:lnTo>
                  <a:lnTo>
                    <a:pt x="2537077" y="1983833"/>
                  </a:lnTo>
                  <a:lnTo>
                    <a:pt x="2489750" y="1958006"/>
                  </a:lnTo>
                  <a:lnTo>
                    <a:pt x="2445492" y="1934364"/>
                  </a:lnTo>
                  <a:lnTo>
                    <a:pt x="2405868" y="1913289"/>
                  </a:lnTo>
                  <a:lnTo>
                    <a:pt x="2372444" y="1895161"/>
                  </a:lnTo>
                  <a:lnTo>
                    <a:pt x="2346785" y="1880362"/>
                  </a:lnTo>
                  <a:close/>
                </a:path>
              </a:pathLst>
            </a:custGeom>
            <a:ln w="22225">
              <a:solidFill>
                <a:srgbClr val="FFFFFF"/>
              </a:solidFill>
            </a:ln>
          </p:spPr>
          <p:txBody>
            <a:bodyPr wrap="square" lIns="0" tIns="0" rIns="0" bIns="0" rtlCol="0"/>
            <a:lstStyle/>
            <a:p>
              <a:endParaRPr/>
            </a:p>
          </p:txBody>
        </p:sp>
        <p:sp>
          <p:nvSpPr>
            <p:cNvPr id="8" name="object 8"/>
            <p:cNvSpPr/>
            <p:nvPr/>
          </p:nvSpPr>
          <p:spPr>
            <a:xfrm>
              <a:off x="6140196" y="2223515"/>
              <a:ext cx="784859" cy="76276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248400" y="3963949"/>
              <a:ext cx="786383" cy="76362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8290560" y="2052827"/>
              <a:ext cx="819911" cy="803148"/>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316724" y="5573268"/>
              <a:ext cx="809244" cy="803147"/>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8919972" y="3238500"/>
              <a:ext cx="801624" cy="80314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088202" y="3257878"/>
              <a:ext cx="140213" cy="186964"/>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553022" y="3137482"/>
              <a:ext cx="140213" cy="186964"/>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88302" y="3388942"/>
              <a:ext cx="140213" cy="186964"/>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8220534" y="4254574"/>
              <a:ext cx="140213" cy="186964"/>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9243138" y="4609666"/>
              <a:ext cx="140213" cy="186964"/>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7248222" y="3451426"/>
              <a:ext cx="140213" cy="186964"/>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9636252" y="5053583"/>
              <a:ext cx="783335" cy="783336"/>
            </a:xfrm>
            <a:prstGeom prst="rect">
              <a:avLst/>
            </a:prstGeom>
            <a:blipFill>
              <a:blip r:embed="rId10" cstate="print"/>
              <a:stretch>
                <a:fillRect/>
              </a:stretch>
            </a:blipFill>
          </p:spPr>
          <p:txBody>
            <a:bodyPr wrap="square" lIns="0" tIns="0" rIns="0" bIns="0" rtlCol="0"/>
            <a:lstStyle/>
            <a:p>
              <a:endParaRPr/>
            </a:p>
          </p:txBody>
        </p:sp>
      </p:grpSp>
      <p:grpSp>
        <p:nvGrpSpPr>
          <p:cNvPr id="20" name="object 20"/>
          <p:cNvGrpSpPr/>
          <p:nvPr/>
        </p:nvGrpSpPr>
        <p:grpSpPr>
          <a:xfrm>
            <a:off x="1328927" y="5138928"/>
            <a:ext cx="698500" cy="698500"/>
            <a:chOff x="1328927" y="5138928"/>
            <a:chExt cx="698500" cy="698500"/>
          </a:xfrm>
        </p:grpSpPr>
        <p:sp>
          <p:nvSpPr>
            <p:cNvPr id="21" name="object 21"/>
            <p:cNvSpPr/>
            <p:nvPr/>
          </p:nvSpPr>
          <p:spPr>
            <a:xfrm>
              <a:off x="1328927" y="5138928"/>
              <a:ext cx="698500" cy="698500"/>
            </a:xfrm>
            <a:custGeom>
              <a:avLst/>
              <a:gdLst/>
              <a:ahLst/>
              <a:cxnLst/>
              <a:rect l="l" t="t" r="r" b="b"/>
              <a:pathLst>
                <a:path w="698500" h="698500">
                  <a:moveTo>
                    <a:pt x="348996" y="0"/>
                  </a:moveTo>
                  <a:lnTo>
                    <a:pt x="301630" y="3185"/>
                  </a:lnTo>
                  <a:lnTo>
                    <a:pt x="256204" y="12463"/>
                  </a:lnTo>
                  <a:lnTo>
                    <a:pt x="213133" y="27420"/>
                  </a:lnTo>
                  <a:lnTo>
                    <a:pt x="172832" y="47639"/>
                  </a:lnTo>
                  <a:lnTo>
                    <a:pt x="135717" y="72705"/>
                  </a:lnTo>
                  <a:lnTo>
                    <a:pt x="102203" y="102203"/>
                  </a:lnTo>
                  <a:lnTo>
                    <a:pt x="72705" y="135717"/>
                  </a:lnTo>
                  <a:lnTo>
                    <a:pt x="47639" y="172832"/>
                  </a:lnTo>
                  <a:lnTo>
                    <a:pt x="27420" y="213133"/>
                  </a:lnTo>
                  <a:lnTo>
                    <a:pt x="12463" y="256204"/>
                  </a:lnTo>
                  <a:lnTo>
                    <a:pt x="3185" y="301630"/>
                  </a:lnTo>
                  <a:lnTo>
                    <a:pt x="0" y="348996"/>
                  </a:lnTo>
                  <a:lnTo>
                    <a:pt x="3185" y="396353"/>
                  </a:lnTo>
                  <a:lnTo>
                    <a:pt x="12463" y="441773"/>
                  </a:lnTo>
                  <a:lnTo>
                    <a:pt x="27420" y="484842"/>
                  </a:lnTo>
                  <a:lnTo>
                    <a:pt x="47639" y="525142"/>
                  </a:lnTo>
                  <a:lnTo>
                    <a:pt x="72705" y="562258"/>
                  </a:lnTo>
                  <a:lnTo>
                    <a:pt x="102203" y="595774"/>
                  </a:lnTo>
                  <a:lnTo>
                    <a:pt x="135717" y="625275"/>
                  </a:lnTo>
                  <a:lnTo>
                    <a:pt x="172832" y="650344"/>
                  </a:lnTo>
                  <a:lnTo>
                    <a:pt x="213133" y="670566"/>
                  </a:lnTo>
                  <a:lnTo>
                    <a:pt x="256204" y="685525"/>
                  </a:lnTo>
                  <a:lnTo>
                    <a:pt x="301630" y="694806"/>
                  </a:lnTo>
                  <a:lnTo>
                    <a:pt x="348996" y="697992"/>
                  </a:lnTo>
                  <a:lnTo>
                    <a:pt x="396361" y="694806"/>
                  </a:lnTo>
                  <a:lnTo>
                    <a:pt x="441787" y="685525"/>
                  </a:lnTo>
                  <a:lnTo>
                    <a:pt x="484858" y="670566"/>
                  </a:lnTo>
                  <a:lnTo>
                    <a:pt x="525159" y="650344"/>
                  </a:lnTo>
                  <a:lnTo>
                    <a:pt x="562274" y="625275"/>
                  </a:lnTo>
                  <a:lnTo>
                    <a:pt x="595788" y="595774"/>
                  </a:lnTo>
                  <a:lnTo>
                    <a:pt x="625286" y="562258"/>
                  </a:lnTo>
                  <a:lnTo>
                    <a:pt x="650352" y="525142"/>
                  </a:lnTo>
                  <a:lnTo>
                    <a:pt x="670571" y="484842"/>
                  </a:lnTo>
                  <a:lnTo>
                    <a:pt x="685528" y="441773"/>
                  </a:lnTo>
                  <a:lnTo>
                    <a:pt x="694806" y="396353"/>
                  </a:lnTo>
                  <a:lnTo>
                    <a:pt x="697991" y="348996"/>
                  </a:lnTo>
                  <a:lnTo>
                    <a:pt x="694806" y="301630"/>
                  </a:lnTo>
                  <a:lnTo>
                    <a:pt x="685528" y="256204"/>
                  </a:lnTo>
                  <a:lnTo>
                    <a:pt x="670571" y="213133"/>
                  </a:lnTo>
                  <a:lnTo>
                    <a:pt x="650352" y="172832"/>
                  </a:lnTo>
                  <a:lnTo>
                    <a:pt x="625286" y="135717"/>
                  </a:lnTo>
                  <a:lnTo>
                    <a:pt x="595788" y="102203"/>
                  </a:lnTo>
                  <a:lnTo>
                    <a:pt x="562274" y="72705"/>
                  </a:lnTo>
                  <a:lnTo>
                    <a:pt x="525159" y="47639"/>
                  </a:lnTo>
                  <a:lnTo>
                    <a:pt x="484858" y="27420"/>
                  </a:lnTo>
                  <a:lnTo>
                    <a:pt x="441787" y="12463"/>
                  </a:lnTo>
                  <a:lnTo>
                    <a:pt x="396361" y="3185"/>
                  </a:lnTo>
                  <a:lnTo>
                    <a:pt x="348996" y="0"/>
                  </a:lnTo>
                  <a:close/>
                </a:path>
              </a:pathLst>
            </a:custGeom>
            <a:solidFill>
              <a:srgbClr val="F5E1DA"/>
            </a:solidFill>
          </p:spPr>
          <p:txBody>
            <a:bodyPr wrap="square" lIns="0" tIns="0" rIns="0" bIns="0" rtlCol="0"/>
            <a:lstStyle/>
            <a:p>
              <a:endParaRPr/>
            </a:p>
          </p:txBody>
        </p:sp>
        <p:sp>
          <p:nvSpPr>
            <p:cNvPr id="22" name="object 22"/>
            <p:cNvSpPr/>
            <p:nvPr/>
          </p:nvSpPr>
          <p:spPr>
            <a:xfrm>
              <a:off x="1328927" y="5301996"/>
              <a:ext cx="697991" cy="371856"/>
            </a:xfrm>
            <a:prstGeom prst="rect">
              <a:avLst/>
            </a:prstGeom>
            <a:blipFill>
              <a:blip r:embed="rId11" cstate="print"/>
              <a:stretch>
                <a:fillRect/>
              </a:stretch>
            </a:blipFill>
          </p:spPr>
          <p:txBody>
            <a:bodyPr wrap="square" lIns="0" tIns="0" rIns="0" bIns="0" rtlCol="0"/>
            <a:lstStyle/>
            <a:p>
              <a:endParaRPr/>
            </a:p>
          </p:txBody>
        </p:sp>
      </p:grpSp>
      <p:sp>
        <p:nvSpPr>
          <p:cNvPr id="23" name="object 23"/>
          <p:cNvSpPr txBox="1"/>
          <p:nvPr/>
        </p:nvSpPr>
        <p:spPr>
          <a:xfrm>
            <a:off x="2224532" y="4049648"/>
            <a:ext cx="2382520"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272774"/>
                </a:solidFill>
                <a:latin typeface="Gothic Uralic"/>
                <a:cs typeface="Gothic Uralic"/>
              </a:rPr>
              <a:t>10 </a:t>
            </a:r>
            <a:r>
              <a:rPr sz="1600" spc="-5" dirty="0">
                <a:latin typeface="URW Gothic"/>
                <a:cs typeface="URW Gothic"/>
              </a:rPr>
              <a:t>Different</a:t>
            </a:r>
            <a:r>
              <a:rPr sz="1600" spc="-50" dirty="0">
                <a:latin typeface="URW Gothic"/>
                <a:cs typeface="URW Gothic"/>
              </a:rPr>
              <a:t> </a:t>
            </a:r>
            <a:r>
              <a:rPr sz="1400" dirty="0">
                <a:latin typeface="URW Gothic"/>
                <a:cs typeface="URW Gothic"/>
              </a:rPr>
              <a:t>Languages</a:t>
            </a:r>
            <a:endParaRPr sz="1400">
              <a:latin typeface="URW Gothic"/>
              <a:cs typeface="URW Gothic"/>
            </a:endParaRPr>
          </a:p>
        </p:txBody>
      </p:sp>
      <p:grpSp>
        <p:nvGrpSpPr>
          <p:cNvPr id="24" name="object 24"/>
          <p:cNvGrpSpPr/>
          <p:nvPr/>
        </p:nvGrpSpPr>
        <p:grpSpPr>
          <a:xfrm>
            <a:off x="1328927" y="3934967"/>
            <a:ext cx="698500" cy="696595"/>
            <a:chOff x="1328927" y="3934967"/>
            <a:chExt cx="698500" cy="696595"/>
          </a:xfrm>
        </p:grpSpPr>
        <p:sp>
          <p:nvSpPr>
            <p:cNvPr id="25" name="object 25"/>
            <p:cNvSpPr/>
            <p:nvPr/>
          </p:nvSpPr>
          <p:spPr>
            <a:xfrm>
              <a:off x="1328927" y="3934967"/>
              <a:ext cx="698500" cy="696595"/>
            </a:xfrm>
            <a:custGeom>
              <a:avLst/>
              <a:gdLst/>
              <a:ahLst/>
              <a:cxnLst/>
              <a:rect l="l" t="t" r="r" b="b"/>
              <a:pathLst>
                <a:path w="698500" h="696595">
                  <a:moveTo>
                    <a:pt x="348996" y="0"/>
                  </a:moveTo>
                  <a:lnTo>
                    <a:pt x="301630" y="3179"/>
                  </a:lnTo>
                  <a:lnTo>
                    <a:pt x="256204" y="12442"/>
                  </a:lnTo>
                  <a:lnTo>
                    <a:pt x="213133" y="27372"/>
                  </a:lnTo>
                  <a:lnTo>
                    <a:pt x="172832" y="47554"/>
                  </a:lnTo>
                  <a:lnTo>
                    <a:pt x="135717" y="72573"/>
                  </a:lnTo>
                  <a:lnTo>
                    <a:pt x="102203" y="102012"/>
                  </a:lnTo>
                  <a:lnTo>
                    <a:pt x="72705" y="135458"/>
                  </a:lnTo>
                  <a:lnTo>
                    <a:pt x="47639" y="172494"/>
                  </a:lnTo>
                  <a:lnTo>
                    <a:pt x="27420" y="212705"/>
                  </a:lnTo>
                  <a:lnTo>
                    <a:pt x="12463" y="255675"/>
                  </a:lnTo>
                  <a:lnTo>
                    <a:pt x="3185" y="300990"/>
                  </a:lnTo>
                  <a:lnTo>
                    <a:pt x="0" y="348233"/>
                  </a:lnTo>
                  <a:lnTo>
                    <a:pt x="3185" y="395477"/>
                  </a:lnTo>
                  <a:lnTo>
                    <a:pt x="12463" y="440792"/>
                  </a:lnTo>
                  <a:lnTo>
                    <a:pt x="27420" y="483762"/>
                  </a:lnTo>
                  <a:lnTo>
                    <a:pt x="47639" y="523973"/>
                  </a:lnTo>
                  <a:lnTo>
                    <a:pt x="72705" y="561009"/>
                  </a:lnTo>
                  <a:lnTo>
                    <a:pt x="102203" y="594455"/>
                  </a:lnTo>
                  <a:lnTo>
                    <a:pt x="135717" y="623894"/>
                  </a:lnTo>
                  <a:lnTo>
                    <a:pt x="172832" y="648913"/>
                  </a:lnTo>
                  <a:lnTo>
                    <a:pt x="213133" y="669095"/>
                  </a:lnTo>
                  <a:lnTo>
                    <a:pt x="256204" y="684025"/>
                  </a:lnTo>
                  <a:lnTo>
                    <a:pt x="301630" y="693288"/>
                  </a:lnTo>
                  <a:lnTo>
                    <a:pt x="348996" y="696467"/>
                  </a:lnTo>
                  <a:lnTo>
                    <a:pt x="396361" y="693288"/>
                  </a:lnTo>
                  <a:lnTo>
                    <a:pt x="441787" y="684025"/>
                  </a:lnTo>
                  <a:lnTo>
                    <a:pt x="484858" y="669095"/>
                  </a:lnTo>
                  <a:lnTo>
                    <a:pt x="525159" y="648913"/>
                  </a:lnTo>
                  <a:lnTo>
                    <a:pt x="562274" y="623894"/>
                  </a:lnTo>
                  <a:lnTo>
                    <a:pt x="595788" y="594455"/>
                  </a:lnTo>
                  <a:lnTo>
                    <a:pt x="625286" y="561009"/>
                  </a:lnTo>
                  <a:lnTo>
                    <a:pt x="650352" y="523973"/>
                  </a:lnTo>
                  <a:lnTo>
                    <a:pt x="670571" y="483762"/>
                  </a:lnTo>
                  <a:lnTo>
                    <a:pt x="685528" y="440792"/>
                  </a:lnTo>
                  <a:lnTo>
                    <a:pt x="694806" y="395477"/>
                  </a:lnTo>
                  <a:lnTo>
                    <a:pt x="697991" y="348233"/>
                  </a:lnTo>
                  <a:lnTo>
                    <a:pt x="694806" y="300990"/>
                  </a:lnTo>
                  <a:lnTo>
                    <a:pt x="685528" y="255675"/>
                  </a:lnTo>
                  <a:lnTo>
                    <a:pt x="670571" y="212705"/>
                  </a:lnTo>
                  <a:lnTo>
                    <a:pt x="650352" y="172494"/>
                  </a:lnTo>
                  <a:lnTo>
                    <a:pt x="625286" y="135458"/>
                  </a:lnTo>
                  <a:lnTo>
                    <a:pt x="595788" y="102012"/>
                  </a:lnTo>
                  <a:lnTo>
                    <a:pt x="562274" y="72573"/>
                  </a:lnTo>
                  <a:lnTo>
                    <a:pt x="525159" y="47554"/>
                  </a:lnTo>
                  <a:lnTo>
                    <a:pt x="484858" y="27372"/>
                  </a:lnTo>
                  <a:lnTo>
                    <a:pt x="441787" y="12442"/>
                  </a:lnTo>
                  <a:lnTo>
                    <a:pt x="396361" y="3179"/>
                  </a:lnTo>
                  <a:lnTo>
                    <a:pt x="348996" y="0"/>
                  </a:lnTo>
                  <a:close/>
                </a:path>
              </a:pathLst>
            </a:custGeom>
            <a:solidFill>
              <a:srgbClr val="F5E1DA"/>
            </a:solidFill>
          </p:spPr>
          <p:txBody>
            <a:bodyPr wrap="square" lIns="0" tIns="0" rIns="0" bIns="0" rtlCol="0"/>
            <a:lstStyle/>
            <a:p>
              <a:endParaRPr/>
            </a:p>
          </p:txBody>
        </p:sp>
        <p:sp>
          <p:nvSpPr>
            <p:cNvPr id="26" name="object 26"/>
            <p:cNvSpPr/>
            <p:nvPr/>
          </p:nvSpPr>
          <p:spPr>
            <a:xfrm>
              <a:off x="1466087" y="4015739"/>
              <a:ext cx="445007" cy="498348"/>
            </a:xfrm>
            <a:prstGeom prst="rect">
              <a:avLst/>
            </a:prstGeom>
            <a:blipFill>
              <a:blip r:embed="rId12" cstate="print"/>
              <a:stretch>
                <a:fillRect/>
              </a:stretch>
            </a:blipFill>
          </p:spPr>
          <p:txBody>
            <a:bodyPr wrap="square" lIns="0" tIns="0" rIns="0" bIns="0" rtlCol="0"/>
            <a:lstStyle/>
            <a:p>
              <a:endParaRPr/>
            </a:p>
          </p:txBody>
        </p:sp>
      </p:grpSp>
      <p:sp>
        <p:nvSpPr>
          <p:cNvPr id="27" name="object 27"/>
          <p:cNvSpPr txBox="1"/>
          <p:nvPr/>
        </p:nvSpPr>
        <p:spPr>
          <a:xfrm>
            <a:off x="2224532" y="2841751"/>
            <a:ext cx="1333500"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272774"/>
                </a:solidFill>
                <a:latin typeface="Gothic Uralic"/>
                <a:cs typeface="Gothic Uralic"/>
              </a:rPr>
              <a:t>300</a:t>
            </a:r>
            <a:r>
              <a:rPr sz="2800" b="1" spc="-70" dirty="0">
                <a:solidFill>
                  <a:srgbClr val="272774"/>
                </a:solidFill>
                <a:latin typeface="Gothic Uralic"/>
                <a:cs typeface="Gothic Uralic"/>
              </a:rPr>
              <a:t> </a:t>
            </a:r>
            <a:r>
              <a:rPr sz="1400" dirty="0">
                <a:latin typeface="URW Gothic"/>
                <a:cs typeface="URW Gothic"/>
              </a:rPr>
              <a:t>People</a:t>
            </a:r>
            <a:endParaRPr sz="1400">
              <a:latin typeface="URW Gothic"/>
              <a:cs typeface="URW Gothic"/>
            </a:endParaRPr>
          </a:p>
        </p:txBody>
      </p:sp>
      <p:grpSp>
        <p:nvGrpSpPr>
          <p:cNvPr id="28" name="object 28"/>
          <p:cNvGrpSpPr/>
          <p:nvPr/>
        </p:nvGrpSpPr>
        <p:grpSpPr>
          <a:xfrm>
            <a:off x="1328927" y="2726435"/>
            <a:ext cx="698500" cy="698500"/>
            <a:chOff x="1328927" y="2726435"/>
            <a:chExt cx="698500" cy="698500"/>
          </a:xfrm>
        </p:grpSpPr>
        <p:sp>
          <p:nvSpPr>
            <p:cNvPr id="29" name="object 29"/>
            <p:cNvSpPr/>
            <p:nvPr/>
          </p:nvSpPr>
          <p:spPr>
            <a:xfrm>
              <a:off x="1328927" y="2726435"/>
              <a:ext cx="698500" cy="698500"/>
            </a:xfrm>
            <a:custGeom>
              <a:avLst/>
              <a:gdLst/>
              <a:ahLst/>
              <a:cxnLst/>
              <a:rect l="l" t="t" r="r" b="b"/>
              <a:pathLst>
                <a:path w="698500" h="698500">
                  <a:moveTo>
                    <a:pt x="348996" y="0"/>
                  </a:moveTo>
                  <a:lnTo>
                    <a:pt x="301630" y="3185"/>
                  </a:lnTo>
                  <a:lnTo>
                    <a:pt x="256204" y="12463"/>
                  </a:lnTo>
                  <a:lnTo>
                    <a:pt x="213133" y="27420"/>
                  </a:lnTo>
                  <a:lnTo>
                    <a:pt x="172832" y="47639"/>
                  </a:lnTo>
                  <a:lnTo>
                    <a:pt x="135717" y="72705"/>
                  </a:lnTo>
                  <a:lnTo>
                    <a:pt x="102203" y="102203"/>
                  </a:lnTo>
                  <a:lnTo>
                    <a:pt x="72705" y="135717"/>
                  </a:lnTo>
                  <a:lnTo>
                    <a:pt x="47639" y="172832"/>
                  </a:lnTo>
                  <a:lnTo>
                    <a:pt x="27420" y="213133"/>
                  </a:lnTo>
                  <a:lnTo>
                    <a:pt x="12463" y="256204"/>
                  </a:lnTo>
                  <a:lnTo>
                    <a:pt x="3185" y="301630"/>
                  </a:lnTo>
                  <a:lnTo>
                    <a:pt x="0" y="348996"/>
                  </a:lnTo>
                  <a:lnTo>
                    <a:pt x="3185" y="396361"/>
                  </a:lnTo>
                  <a:lnTo>
                    <a:pt x="12463" y="441787"/>
                  </a:lnTo>
                  <a:lnTo>
                    <a:pt x="27420" y="484858"/>
                  </a:lnTo>
                  <a:lnTo>
                    <a:pt x="47639" y="525159"/>
                  </a:lnTo>
                  <a:lnTo>
                    <a:pt x="72705" y="562274"/>
                  </a:lnTo>
                  <a:lnTo>
                    <a:pt x="102203" y="595788"/>
                  </a:lnTo>
                  <a:lnTo>
                    <a:pt x="135717" y="625286"/>
                  </a:lnTo>
                  <a:lnTo>
                    <a:pt x="172832" y="650352"/>
                  </a:lnTo>
                  <a:lnTo>
                    <a:pt x="213133" y="670571"/>
                  </a:lnTo>
                  <a:lnTo>
                    <a:pt x="256204" y="685528"/>
                  </a:lnTo>
                  <a:lnTo>
                    <a:pt x="301630" y="694806"/>
                  </a:lnTo>
                  <a:lnTo>
                    <a:pt x="348996" y="697991"/>
                  </a:lnTo>
                  <a:lnTo>
                    <a:pt x="396361" y="694806"/>
                  </a:lnTo>
                  <a:lnTo>
                    <a:pt x="441787" y="685528"/>
                  </a:lnTo>
                  <a:lnTo>
                    <a:pt x="484858" y="670571"/>
                  </a:lnTo>
                  <a:lnTo>
                    <a:pt x="525159" y="650352"/>
                  </a:lnTo>
                  <a:lnTo>
                    <a:pt x="562274" y="625286"/>
                  </a:lnTo>
                  <a:lnTo>
                    <a:pt x="595788" y="595788"/>
                  </a:lnTo>
                  <a:lnTo>
                    <a:pt x="625286" y="562274"/>
                  </a:lnTo>
                  <a:lnTo>
                    <a:pt x="650352" y="525159"/>
                  </a:lnTo>
                  <a:lnTo>
                    <a:pt x="670571" y="484858"/>
                  </a:lnTo>
                  <a:lnTo>
                    <a:pt x="685528" y="441787"/>
                  </a:lnTo>
                  <a:lnTo>
                    <a:pt x="694806" y="396361"/>
                  </a:lnTo>
                  <a:lnTo>
                    <a:pt x="697991" y="348996"/>
                  </a:lnTo>
                  <a:lnTo>
                    <a:pt x="694806" y="301630"/>
                  </a:lnTo>
                  <a:lnTo>
                    <a:pt x="685528" y="256204"/>
                  </a:lnTo>
                  <a:lnTo>
                    <a:pt x="670571" y="213133"/>
                  </a:lnTo>
                  <a:lnTo>
                    <a:pt x="650352" y="172832"/>
                  </a:lnTo>
                  <a:lnTo>
                    <a:pt x="625286" y="135717"/>
                  </a:lnTo>
                  <a:lnTo>
                    <a:pt x="595788" y="102203"/>
                  </a:lnTo>
                  <a:lnTo>
                    <a:pt x="562274" y="72705"/>
                  </a:lnTo>
                  <a:lnTo>
                    <a:pt x="525159" y="47639"/>
                  </a:lnTo>
                  <a:lnTo>
                    <a:pt x="484858" y="27420"/>
                  </a:lnTo>
                  <a:lnTo>
                    <a:pt x="441787" y="12463"/>
                  </a:lnTo>
                  <a:lnTo>
                    <a:pt x="396361" y="3185"/>
                  </a:lnTo>
                  <a:lnTo>
                    <a:pt x="348996" y="0"/>
                  </a:lnTo>
                  <a:close/>
                </a:path>
              </a:pathLst>
            </a:custGeom>
            <a:solidFill>
              <a:srgbClr val="F5E1DA"/>
            </a:solidFill>
          </p:spPr>
          <p:txBody>
            <a:bodyPr wrap="square" lIns="0" tIns="0" rIns="0" bIns="0" rtlCol="0"/>
            <a:lstStyle/>
            <a:p>
              <a:endParaRPr/>
            </a:p>
          </p:txBody>
        </p:sp>
        <p:sp>
          <p:nvSpPr>
            <p:cNvPr id="30" name="object 30"/>
            <p:cNvSpPr/>
            <p:nvPr/>
          </p:nvSpPr>
          <p:spPr>
            <a:xfrm>
              <a:off x="1412747" y="2790443"/>
              <a:ext cx="550164" cy="533400"/>
            </a:xfrm>
            <a:prstGeom prst="rect">
              <a:avLst/>
            </a:prstGeom>
            <a:blipFill>
              <a:blip r:embed="rId13" cstate="print"/>
              <a:stretch>
                <a:fillRect/>
              </a:stretch>
            </a:blipFill>
          </p:spPr>
          <p:txBody>
            <a:bodyPr wrap="square" lIns="0" tIns="0" rIns="0" bIns="0" rtlCol="0"/>
            <a:lstStyle/>
            <a:p>
              <a:endParaRPr/>
            </a:p>
          </p:txBody>
        </p:sp>
      </p:grpSp>
      <p:sp>
        <p:nvSpPr>
          <p:cNvPr id="31" name="object 31"/>
          <p:cNvSpPr txBox="1"/>
          <p:nvPr/>
        </p:nvSpPr>
        <p:spPr>
          <a:xfrm>
            <a:off x="2224532" y="5254244"/>
            <a:ext cx="2472055"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272774"/>
                </a:solidFill>
                <a:latin typeface="Gothic Uralic"/>
                <a:cs typeface="Gothic Uralic"/>
              </a:rPr>
              <a:t>100 </a:t>
            </a:r>
            <a:r>
              <a:rPr sz="1600" spc="-5" dirty="0">
                <a:latin typeface="URW Gothic"/>
                <a:cs typeface="URW Gothic"/>
              </a:rPr>
              <a:t>Clients</a:t>
            </a:r>
            <a:r>
              <a:rPr sz="1600" spc="-35" dirty="0">
                <a:latin typeface="URW Gothic"/>
                <a:cs typeface="URW Gothic"/>
              </a:rPr>
              <a:t> </a:t>
            </a:r>
            <a:r>
              <a:rPr sz="1600" spc="-10" dirty="0">
                <a:latin typeface="URW Gothic"/>
                <a:cs typeface="URW Gothic"/>
              </a:rPr>
              <a:t>Worldwide</a:t>
            </a:r>
            <a:endParaRPr sz="1600">
              <a:latin typeface="URW Gothic"/>
              <a:cs typeface="URW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897110-4557-FF9D-0205-CE003D3866AE}"/>
              </a:ext>
            </a:extLst>
          </p:cNvPr>
          <p:cNvSpPr>
            <a:spLocks noGrp="1"/>
          </p:cNvSpPr>
          <p:nvPr>
            <p:ph type="body" sz="quarter" idx="10"/>
          </p:nvPr>
        </p:nvSpPr>
        <p:spPr/>
        <p:txBody>
          <a:bodyPr/>
          <a:lstStyle/>
          <a:p>
            <a:r>
              <a:rPr lang="it-IT" dirty="0"/>
              <a:t>02  Our Solutions</a:t>
            </a:r>
          </a:p>
        </p:txBody>
      </p:sp>
      <p:sp>
        <p:nvSpPr>
          <p:cNvPr id="4" name="Slide Number Placeholder 3">
            <a:extLst>
              <a:ext uri="{FF2B5EF4-FFF2-40B4-BE49-F238E27FC236}">
                <a16:creationId xmlns:a16="http://schemas.microsoft.com/office/drawing/2014/main" id="{6CCC8456-C414-9EFF-DC1E-FD2F1724A06D}"/>
              </a:ext>
            </a:extLst>
          </p:cNvPr>
          <p:cNvSpPr>
            <a:spLocks noGrp="1"/>
          </p:cNvSpPr>
          <p:nvPr>
            <p:ph type="sldNum" sz="quarter" idx="4294967295"/>
          </p:nvPr>
        </p:nvSpPr>
        <p:spPr>
          <a:xfrm>
            <a:off x="11695113" y="396875"/>
            <a:ext cx="496887" cy="236538"/>
          </a:xfrm>
        </p:spPr>
        <p:txBody>
          <a:bodyPr/>
          <a:lstStyle/>
          <a:p>
            <a:fld id="{619ED4D7-5F20-42F3-A679-10C8506A671F}" type="slidenum">
              <a:rPr lang="en-US" smtClean="0"/>
              <a:pPr/>
              <a:t>11</a:t>
            </a:fld>
            <a:endParaRPr lang="en-US"/>
          </a:p>
        </p:txBody>
      </p:sp>
    </p:spTree>
    <p:extLst>
      <p:ext uri="{BB962C8B-B14F-4D97-AF65-F5344CB8AC3E}">
        <p14:creationId xmlns:p14="http://schemas.microsoft.com/office/powerpoint/2010/main" val="55698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500CA53F-4A5A-1244-BE13-0F3A34D1D1A3}"/>
              </a:ext>
            </a:extLst>
          </p:cNvPr>
          <p:cNvSpPr/>
          <p:nvPr/>
        </p:nvSpPr>
        <p:spPr>
          <a:xfrm rot="16200000">
            <a:off x="6709893" y="400412"/>
            <a:ext cx="5064280" cy="5941507"/>
          </a:xfrm>
          <a:prstGeom prst="round2SameRect">
            <a:avLst>
              <a:gd name="adj1" fmla="val 50000"/>
              <a:gd name="adj2" fmla="val 0"/>
            </a:avLst>
          </a:prstGeom>
          <a:solidFill>
            <a:schemeClr val="accent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entury Gothic"/>
              <a:ea typeface="+mn-ea"/>
              <a:cs typeface="+mn-cs"/>
            </a:endParaRPr>
          </a:p>
        </p:txBody>
      </p:sp>
      <p:pic>
        <p:nvPicPr>
          <p:cNvPr id="6" name="Picture 5" descr="A picture containing device&#10;&#10;Description automatically generated">
            <a:extLst>
              <a:ext uri="{FF2B5EF4-FFF2-40B4-BE49-F238E27FC236}">
                <a16:creationId xmlns:a16="http://schemas.microsoft.com/office/drawing/2014/main" id="{5C16A1ED-521B-4046-8E25-84AD2CFC2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787" y="751047"/>
            <a:ext cx="5207000" cy="5257800"/>
          </a:xfrm>
          <a:prstGeom prst="rect">
            <a:avLst/>
          </a:prstGeom>
        </p:spPr>
      </p:pic>
      <p:pic>
        <p:nvPicPr>
          <p:cNvPr id="22" name="Picture 21" descr="A picture containing clock&#10;&#10;Description automatically generated">
            <a:extLst>
              <a:ext uri="{FF2B5EF4-FFF2-40B4-BE49-F238E27FC236}">
                <a16:creationId xmlns:a16="http://schemas.microsoft.com/office/drawing/2014/main" id="{F49B695A-804C-47B4-940E-A4CD2EB2E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008" y="1694993"/>
            <a:ext cx="3632471" cy="5163007"/>
          </a:xfrm>
          <a:prstGeom prst="rect">
            <a:avLst/>
          </a:prstGeom>
        </p:spPr>
      </p:pic>
      <p:grpSp>
        <p:nvGrpSpPr>
          <p:cNvPr id="32" name="Group 31">
            <a:extLst>
              <a:ext uri="{FF2B5EF4-FFF2-40B4-BE49-F238E27FC236}">
                <a16:creationId xmlns:a16="http://schemas.microsoft.com/office/drawing/2014/main" id="{5856146D-9668-40E5-9A4B-AE689FA2A969}"/>
              </a:ext>
            </a:extLst>
          </p:cNvPr>
          <p:cNvGrpSpPr/>
          <p:nvPr/>
        </p:nvGrpSpPr>
        <p:grpSpPr>
          <a:xfrm>
            <a:off x="3397598" y="1790677"/>
            <a:ext cx="3400198" cy="4747845"/>
            <a:chOff x="2888384" y="1838403"/>
            <a:chExt cx="3400198" cy="4747845"/>
          </a:xfrm>
        </p:grpSpPr>
        <p:pic>
          <p:nvPicPr>
            <p:cNvPr id="16" name="Picture 15">
              <a:extLst>
                <a:ext uri="{FF2B5EF4-FFF2-40B4-BE49-F238E27FC236}">
                  <a16:creationId xmlns:a16="http://schemas.microsoft.com/office/drawing/2014/main" id="{F620A517-01F7-4664-ACF9-D2D5FC6D45A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88384" y="1838403"/>
              <a:ext cx="3172007" cy="4747845"/>
            </a:xfrm>
            <a:prstGeom prst="rect">
              <a:avLst/>
            </a:prstGeom>
          </p:spPr>
        </p:pic>
        <p:sp>
          <p:nvSpPr>
            <p:cNvPr id="33" name="TextBox 32">
              <a:extLst>
                <a:ext uri="{FF2B5EF4-FFF2-40B4-BE49-F238E27FC236}">
                  <a16:creationId xmlns:a16="http://schemas.microsoft.com/office/drawing/2014/main" id="{2ACBFBCF-6752-144D-98F4-B6B7E38663FD}"/>
                </a:ext>
              </a:extLst>
            </p:cNvPr>
            <p:cNvSpPr txBox="1"/>
            <p:nvPr/>
          </p:nvSpPr>
          <p:spPr>
            <a:xfrm rot="4481455">
              <a:off x="2821445" y="3643537"/>
              <a:ext cx="1936819" cy="848577"/>
            </a:xfrm>
            <a:prstGeom prst="rect">
              <a:avLst/>
            </a:prstGeom>
            <a:noFill/>
          </p:spPr>
          <p:txBody>
            <a:bodyPr spcFirstLastPara="1" wrap="square" lIns="91440" tIns="45720" rIns="91440" bIns="45720" numCol="1" rtlCol="0" anchor="t">
              <a:prstTxWarp prst="textArchDown">
                <a:avLst>
                  <a:gd name="adj" fmla="val 19968"/>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SOLUTIONS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TELECOM</a:t>
              </a:r>
            </a:p>
          </p:txBody>
        </p:sp>
        <p:sp>
          <p:nvSpPr>
            <p:cNvPr id="34" name="TextBox 33">
              <a:extLst>
                <a:ext uri="{FF2B5EF4-FFF2-40B4-BE49-F238E27FC236}">
                  <a16:creationId xmlns:a16="http://schemas.microsoft.com/office/drawing/2014/main" id="{3EB1FD52-D71D-2547-9904-3A284157DB86}"/>
                </a:ext>
              </a:extLst>
            </p:cNvPr>
            <p:cNvSpPr txBox="1"/>
            <p:nvPr/>
          </p:nvSpPr>
          <p:spPr>
            <a:xfrm rot="2762391">
              <a:off x="3494005" y="4585595"/>
              <a:ext cx="1780786" cy="873113"/>
            </a:xfrm>
            <a:prstGeom prst="rect">
              <a:avLst/>
            </a:prstGeom>
            <a:noFill/>
          </p:spPr>
          <p:txBody>
            <a:bodyPr wrap="square" rtlCol="0">
              <a:prstTxWarp prst="textArchDown">
                <a:avLst>
                  <a:gd name="adj" fmla="val 219734"/>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SOLUTIONS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LIFE SCIENCES</a:t>
              </a:r>
            </a:p>
          </p:txBody>
        </p:sp>
        <p:sp>
          <p:nvSpPr>
            <p:cNvPr id="43" name="TextBox 42">
              <a:extLst>
                <a:ext uri="{FF2B5EF4-FFF2-40B4-BE49-F238E27FC236}">
                  <a16:creationId xmlns:a16="http://schemas.microsoft.com/office/drawing/2014/main" id="{E16AC2F2-0564-414A-AE35-546C34735FD7}"/>
                </a:ext>
              </a:extLst>
            </p:cNvPr>
            <p:cNvSpPr txBox="1"/>
            <p:nvPr/>
          </p:nvSpPr>
          <p:spPr>
            <a:xfrm rot="920212">
              <a:off x="4507796" y="5201156"/>
              <a:ext cx="1780786" cy="873113"/>
            </a:xfrm>
            <a:prstGeom prst="rect">
              <a:avLst/>
            </a:prstGeom>
            <a:noFill/>
          </p:spPr>
          <p:txBody>
            <a:bodyPr wrap="square" rtlCol="0">
              <a:prstTxWarp prst="textArchDown">
                <a:avLst>
                  <a:gd name="adj" fmla="val 219734"/>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SOLUTIONS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ENGINEERING</a:t>
              </a:r>
            </a:p>
          </p:txBody>
        </p:sp>
        <p:sp>
          <p:nvSpPr>
            <p:cNvPr id="44" name="TextBox 43">
              <a:extLst>
                <a:ext uri="{FF2B5EF4-FFF2-40B4-BE49-F238E27FC236}">
                  <a16:creationId xmlns:a16="http://schemas.microsoft.com/office/drawing/2014/main" id="{9EB60BDC-263F-BB4E-8B68-739D343916A8}"/>
                </a:ext>
              </a:extLst>
            </p:cNvPr>
            <p:cNvSpPr txBox="1"/>
            <p:nvPr/>
          </p:nvSpPr>
          <p:spPr>
            <a:xfrm rot="6022382">
              <a:off x="2880453" y="2506009"/>
              <a:ext cx="1780786" cy="873113"/>
            </a:xfrm>
            <a:prstGeom prst="rect">
              <a:avLst/>
            </a:prstGeom>
            <a:noFill/>
          </p:spPr>
          <p:txBody>
            <a:bodyPr wrap="square" rtlCol="0">
              <a:prstTxWarp prst="textArchDown">
                <a:avLst>
                  <a:gd name="adj" fmla="val 219734"/>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SOLUTIONS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IS &amp; DIGITAL</a:t>
              </a:r>
            </a:p>
          </p:txBody>
        </p:sp>
      </p:grpSp>
      <p:pic>
        <p:nvPicPr>
          <p:cNvPr id="9" name="Picture 8" descr="A picture containing drawing&#10;&#10;Description automatically generated">
            <a:extLst>
              <a:ext uri="{FF2B5EF4-FFF2-40B4-BE49-F238E27FC236}">
                <a16:creationId xmlns:a16="http://schemas.microsoft.com/office/drawing/2014/main" id="{89D9CC44-7EC1-9F4B-B18D-2FFD7376469F}"/>
              </a:ext>
            </a:extLst>
          </p:cNvPr>
          <p:cNvPicPr>
            <a:picLocks noChangeAspect="1"/>
          </p:cNvPicPr>
          <p:nvPr/>
        </p:nvPicPr>
        <p:blipFill rotWithShape="1">
          <a:blip r:embed="rId6">
            <a:extLst>
              <a:ext uri="{28A0092B-C50C-407E-A947-70E740481C1C}">
                <a14:useLocalDpi xmlns:a14="http://schemas.microsoft.com/office/drawing/2010/main" val="0"/>
              </a:ext>
            </a:extLst>
          </a:blip>
          <a:srcRect r="59171" b="63433"/>
          <a:stretch/>
        </p:blipFill>
        <p:spPr>
          <a:xfrm rot="18727320">
            <a:off x="2904907" y="2444580"/>
            <a:ext cx="1555597" cy="1393201"/>
          </a:xfrm>
          <a:prstGeom prst="rect">
            <a:avLst/>
          </a:prstGeom>
        </p:spPr>
      </p:pic>
      <p:sp>
        <p:nvSpPr>
          <p:cNvPr id="2" name="Slide Number Placeholder 1">
            <a:extLst>
              <a:ext uri="{FF2B5EF4-FFF2-40B4-BE49-F238E27FC236}">
                <a16:creationId xmlns:a16="http://schemas.microsoft.com/office/drawing/2014/main" id="{49FD198F-926C-4810-9DC5-A4DE30E84D7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19ED4D7-5F20-42F3-A679-10C8506A671F}" type="slidenum">
              <a:rPr kumimoji="0" lang="en-US" sz="1100" b="1" i="0" u="none" strike="noStrike" kern="1200" cap="none" spc="0" normalizeH="0" baseline="0" noProof="0" smtClean="0">
                <a:ln>
                  <a:noFill/>
                </a:ln>
                <a:solidFill>
                  <a:srgbClr val="272774"/>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100" b="1" i="0" u="none" strike="noStrike" kern="1200" cap="none" spc="0" normalizeH="0" baseline="0" noProof="0">
              <a:ln>
                <a:noFill/>
              </a:ln>
              <a:solidFill>
                <a:srgbClr val="272774"/>
              </a:solidFill>
              <a:effectLst/>
              <a:uLnTx/>
              <a:uFillTx/>
              <a:latin typeface="Century Gothic"/>
              <a:ea typeface="+mn-ea"/>
              <a:cs typeface="+mn-cs"/>
            </a:endParaRPr>
          </a:p>
        </p:txBody>
      </p:sp>
      <p:grpSp>
        <p:nvGrpSpPr>
          <p:cNvPr id="28" name="Group 27">
            <a:extLst>
              <a:ext uri="{FF2B5EF4-FFF2-40B4-BE49-F238E27FC236}">
                <a16:creationId xmlns:a16="http://schemas.microsoft.com/office/drawing/2014/main" id="{2B0A80D1-C9C4-4507-B707-6B212B90FC97}"/>
              </a:ext>
            </a:extLst>
          </p:cNvPr>
          <p:cNvGrpSpPr/>
          <p:nvPr/>
        </p:nvGrpSpPr>
        <p:grpSpPr>
          <a:xfrm>
            <a:off x="6052964" y="3062397"/>
            <a:ext cx="992102" cy="675943"/>
            <a:chOff x="5408797" y="3046735"/>
            <a:chExt cx="1240478" cy="845168"/>
          </a:xfrm>
        </p:grpSpPr>
        <p:sp>
          <p:nvSpPr>
            <p:cNvPr id="12" name="TextBox 11">
              <a:extLst>
                <a:ext uri="{FF2B5EF4-FFF2-40B4-BE49-F238E27FC236}">
                  <a16:creationId xmlns:a16="http://schemas.microsoft.com/office/drawing/2014/main" id="{445E5F11-9A69-49B7-979E-733090B9AC4A}"/>
                </a:ext>
              </a:extLst>
            </p:cNvPr>
            <p:cNvSpPr txBox="1"/>
            <p:nvPr/>
          </p:nvSpPr>
          <p:spPr>
            <a:xfrm>
              <a:off x="5408797" y="3391624"/>
              <a:ext cx="1240478" cy="50027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2774"/>
                  </a:solidFill>
                  <a:effectLst/>
                  <a:uLnTx/>
                  <a:uFillTx/>
                  <a:latin typeface="Century Gothic"/>
                  <a:ea typeface="+mn-ea"/>
                  <a:cs typeface="+mn-cs"/>
                </a:rPr>
                <a:t>CLIENT</a:t>
              </a:r>
              <a:r>
                <a:rPr kumimoji="0" lang="en-US" sz="1600" b="0" i="0" u="none" strike="noStrike" kern="1200" cap="none" spc="0" normalizeH="0" baseline="0" noProof="0">
                  <a:ln>
                    <a:noFill/>
                  </a:ln>
                  <a:solidFill>
                    <a:prstClr val="black"/>
                  </a:solidFill>
                  <a:effectLst/>
                  <a:uLnTx/>
                  <a:uFillTx/>
                  <a:latin typeface="Century Gothic"/>
                  <a:ea typeface="+mn-ea"/>
                  <a:cs typeface="+mn-cs"/>
                </a:rPr>
                <a:t> </a:t>
              </a:r>
              <a:endParaRPr kumimoji="0" lang="en-BE" sz="1600" b="0" i="0" u="none" strike="noStrike" kern="1200" cap="none" spc="0" normalizeH="0" baseline="0" noProof="0">
                <a:ln>
                  <a:noFill/>
                </a:ln>
                <a:solidFill>
                  <a:prstClr val="black"/>
                </a:solidFill>
                <a:effectLst/>
                <a:uLnTx/>
                <a:uFillTx/>
                <a:latin typeface="Century Gothic"/>
                <a:ea typeface="+mn-ea"/>
                <a:cs typeface="+mn-cs"/>
              </a:endParaRPr>
            </a:p>
          </p:txBody>
        </p:sp>
        <p:pic>
          <p:nvPicPr>
            <p:cNvPr id="13" name="Picture 12" descr="A close up of a logo&#10;&#10;Description automatically generated">
              <a:extLst>
                <a:ext uri="{FF2B5EF4-FFF2-40B4-BE49-F238E27FC236}">
                  <a16:creationId xmlns:a16="http://schemas.microsoft.com/office/drawing/2014/main" id="{C6E73C67-91C8-4574-AEA9-7A213228437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22841" y="3046735"/>
              <a:ext cx="624152" cy="374491"/>
            </a:xfrm>
            <a:prstGeom prst="rect">
              <a:avLst/>
            </a:prstGeom>
          </p:spPr>
        </p:pic>
      </p:grpSp>
      <p:sp>
        <p:nvSpPr>
          <p:cNvPr id="46" name="TextBox 45">
            <a:extLst>
              <a:ext uri="{FF2B5EF4-FFF2-40B4-BE49-F238E27FC236}">
                <a16:creationId xmlns:a16="http://schemas.microsoft.com/office/drawing/2014/main" id="{03A920FD-F29A-D342-AE53-2BCC1AAE50B7}"/>
              </a:ext>
            </a:extLst>
          </p:cNvPr>
          <p:cNvSpPr txBox="1"/>
          <p:nvPr/>
        </p:nvSpPr>
        <p:spPr>
          <a:xfrm rot="6098258">
            <a:off x="2884366" y="2366141"/>
            <a:ext cx="1948488" cy="833019"/>
          </a:xfrm>
          <a:prstGeom prst="rect">
            <a:avLst/>
          </a:prstGeom>
          <a:noFill/>
        </p:spPr>
        <p:txBody>
          <a:bodyPr spcFirstLastPara="1" wrap="square" lIns="91440" tIns="45720" rIns="91440" bIns="45720" numCol="1" rtlCol="0" anchor="t">
            <a:prstTxWarp prst="textArchDown">
              <a:avLst>
                <a:gd name="adj" fmla="val 86590"/>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OFFERINGS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IS &amp; DIGITAL</a:t>
            </a:r>
          </a:p>
        </p:txBody>
      </p:sp>
      <p:sp>
        <p:nvSpPr>
          <p:cNvPr id="42" name="TextBox 41">
            <a:extLst>
              <a:ext uri="{FF2B5EF4-FFF2-40B4-BE49-F238E27FC236}">
                <a16:creationId xmlns:a16="http://schemas.microsoft.com/office/drawing/2014/main" id="{F243DFEE-D86C-994F-8104-0F7AE9AEBDA3}"/>
              </a:ext>
            </a:extLst>
          </p:cNvPr>
          <p:cNvSpPr txBox="1"/>
          <p:nvPr/>
        </p:nvSpPr>
        <p:spPr>
          <a:xfrm rot="960000">
            <a:off x="4895162" y="5570958"/>
            <a:ext cx="1780786" cy="873113"/>
          </a:xfrm>
          <a:prstGeom prst="rect">
            <a:avLst/>
          </a:prstGeom>
          <a:noFill/>
        </p:spPr>
        <p:txBody>
          <a:bodyPr spcFirstLastPara="1" wrap="square" lIns="91440" tIns="45720" rIns="91440" bIns="45720" numCol="1" rtlCol="0" anchor="t">
            <a:prstTxWarp prst="textArchDown">
              <a:avLst>
                <a:gd name="adj" fmla="val 21448099"/>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OFFERINGS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ENGINEERING</a:t>
            </a:r>
          </a:p>
        </p:txBody>
      </p:sp>
      <p:sp>
        <p:nvSpPr>
          <p:cNvPr id="31" name="TextBox 30">
            <a:extLst>
              <a:ext uri="{FF2B5EF4-FFF2-40B4-BE49-F238E27FC236}">
                <a16:creationId xmlns:a16="http://schemas.microsoft.com/office/drawing/2014/main" id="{6BDE9CBA-94D9-E940-AEE1-099D7F7438F8}"/>
              </a:ext>
            </a:extLst>
          </p:cNvPr>
          <p:cNvSpPr txBox="1"/>
          <p:nvPr/>
        </p:nvSpPr>
        <p:spPr>
          <a:xfrm rot="2760000">
            <a:off x="3706790" y="4841875"/>
            <a:ext cx="1780786" cy="873113"/>
          </a:xfrm>
          <a:prstGeom prst="rect">
            <a:avLst/>
          </a:prstGeom>
          <a:noFill/>
        </p:spPr>
        <p:txBody>
          <a:bodyPr spcFirstLastPara="1" wrap="square" lIns="91440" tIns="45720" rIns="91440" bIns="45720" numCol="1" rtlCol="0" anchor="t">
            <a:prstTxWarp prst="textArchDown">
              <a:avLst>
                <a:gd name="adj" fmla="val 219734"/>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OFFERINGS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LIFE SCIENCES</a:t>
            </a:r>
          </a:p>
        </p:txBody>
      </p:sp>
      <p:sp>
        <p:nvSpPr>
          <p:cNvPr id="18" name="TextBox 17">
            <a:extLst>
              <a:ext uri="{FF2B5EF4-FFF2-40B4-BE49-F238E27FC236}">
                <a16:creationId xmlns:a16="http://schemas.microsoft.com/office/drawing/2014/main" id="{5AE21082-4E47-4894-990F-008206633775}"/>
              </a:ext>
            </a:extLst>
          </p:cNvPr>
          <p:cNvSpPr txBox="1"/>
          <p:nvPr/>
        </p:nvSpPr>
        <p:spPr>
          <a:xfrm rot="3826475">
            <a:off x="5465596" y="2871287"/>
            <a:ext cx="1638442" cy="1184531"/>
          </a:xfrm>
          <a:prstGeom prst="rect">
            <a:avLst/>
          </a:prstGeom>
          <a:noFill/>
        </p:spPr>
        <p:txBody>
          <a:bodyPr wrap="square" rtlCol="0">
            <a:prstTxWarp prst="textArchDown">
              <a:avLst>
                <a:gd name="adj" fmla="val 140183"/>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72774"/>
                </a:solidFill>
                <a:effectLst/>
                <a:uLnTx/>
                <a:uFillTx/>
                <a:latin typeface="Century Gothic"/>
                <a:ea typeface="+mn-ea"/>
                <a:cs typeface="+mn-cs"/>
              </a:rPr>
              <a:t>Business Lines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72774"/>
              </a:solidFill>
              <a:effectLst/>
              <a:uLnTx/>
              <a:uFillTx/>
              <a:latin typeface="Century Gothic"/>
              <a:ea typeface="+mn-ea"/>
              <a:cs typeface="+mn-cs"/>
            </a:endParaRPr>
          </a:p>
        </p:txBody>
      </p:sp>
      <p:sp>
        <p:nvSpPr>
          <p:cNvPr id="40" name="TextBox 39">
            <a:extLst>
              <a:ext uri="{FF2B5EF4-FFF2-40B4-BE49-F238E27FC236}">
                <a16:creationId xmlns:a16="http://schemas.microsoft.com/office/drawing/2014/main" id="{1C61AF19-68F3-4DF6-9E67-1DFB024912F1}"/>
              </a:ext>
            </a:extLst>
          </p:cNvPr>
          <p:cNvSpPr txBox="1"/>
          <p:nvPr/>
        </p:nvSpPr>
        <p:spPr>
          <a:xfrm rot="18114589">
            <a:off x="6047838" y="2957242"/>
            <a:ext cx="1431965" cy="1184531"/>
          </a:xfrm>
          <a:prstGeom prst="rect">
            <a:avLst/>
          </a:prstGeom>
          <a:noFill/>
        </p:spPr>
        <p:txBody>
          <a:bodyPr spcFirstLastPara="1" wrap="square" lIns="91440" tIns="45720" rIns="91440" bIns="45720" numCol="1" rtlCol="0" anchor="t">
            <a:prstTxWarp prst="textArchDown">
              <a:avLst>
                <a:gd name="adj" fmla="val 707408"/>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72774"/>
                </a:solidFill>
                <a:effectLst/>
                <a:uLnTx/>
                <a:uFillTx/>
                <a:latin typeface="Century Gothic"/>
                <a:ea typeface="+mn-ea"/>
                <a:cs typeface="+mn-cs"/>
              </a:rPr>
              <a:t>Service Model</a:t>
            </a:r>
          </a:p>
        </p:txBody>
      </p:sp>
      <p:sp>
        <p:nvSpPr>
          <p:cNvPr id="21" name="TextBox 20">
            <a:extLst>
              <a:ext uri="{FF2B5EF4-FFF2-40B4-BE49-F238E27FC236}">
                <a16:creationId xmlns:a16="http://schemas.microsoft.com/office/drawing/2014/main" id="{5B18EC03-D324-48CB-9D05-D58CBB2C55BF}"/>
              </a:ext>
            </a:extLst>
          </p:cNvPr>
          <p:cNvSpPr txBox="1"/>
          <p:nvPr/>
        </p:nvSpPr>
        <p:spPr>
          <a:xfrm rot="21399808">
            <a:off x="5848260" y="2569981"/>
            <a:ext cx="1401507" cy="984832"/>
          </a:xfrm>
          <a:prstGeom prst="rect">
            <a:avLst/>
          </a:prstGeom>
          <a:noFill/>
        </p:spPr>
        <p:txBody>
          <a:bodyPr wrap="square" rtlCol="0">
            <a:prstTxWarp prst="textArchUp">
              <a:avLst>
                <a:gd name="adj" fmla="val 10887707"/>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72774"/>
                </a:solidFill>
                <a:effectLst/>
                <a:uLnTx/>
                <a:uFillTx/>
                <a:latin typeface="Century Gothic"/>
                <a:ea typeface="+mn-ea"/>
                <a:cs typeface="+mn-cs"/>
              </a:rPr>
              <a:t> Market Sectors</a:t>
            </a:r>
          </a:p>
        </p:txBody>
      </p:sp>
      <p:pic>
        <p:nvPicPr>
          <p:cNvPr id="5" name="Picture 4" descr="A picture containing sitting, lamp, light&#10;&#10;Description automatically generated">
            <a:extLst>
              <a:ext uri="{FF2B5EF4-FFF2-40B4-BE49-F238E27FC236}">
                <a16:creationId xmlns:a16="http://schemas.microsoft.com/office/drawing/2014/main" id="{6A6C6D95-BC69-524B-B5C8-6614AC4DCC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36" y="3161388"/>
            <a:ext cx="3810000" cy="3810000"/>
          </a:xfrm>
          <a:prstGeom prst="rect">
            <a:avLst/>
          </a:prstGeom>
        </p:spPr>
      </p:pic>
      <p:sp>
        <p:nvSpPr>
          <p:cNvPr id="26" name="Title 1">
            <a:extLst>
              <a:ext uri="{FF2B5EF4-FFF2-40B4-BE49-F238E27FC236}">
                <a16:creationId xmlns:a16="http://schemas.microsoft.com/office/drawing/2014/main" id="{2905CA45-0D48-0D4F-9286-6CEF03DAFB0C}"/>
              </a:ext>
            </a:extLst>
          </p:cNvPr>
          <p:cNvSpPr txBox="1">
            <a:spLocks/>
          </p:cNvSpPr>
          <p:nvPr/>
        </p:nvSpPr>
        <p:spPr>
          <a:xfrm>
            <a:off x="749267" y="511425"/>
            <a:ext cx="3990977" cy="97872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b="0" i="0" kern="1200" cap="none">
                <a:solidFill>
                  <a:schemeClr val="accent1"/>
                </a:solidFill>
                <a:effectLst/>
                <a:latin typeface="+mj-lt"/>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72774"/>
                </a:solidFill>
                <a:effectLst/>
                <a:uLnTx/>
                <a:uFillTx/>
                <a:latin typeface="Century Gothic"/>
                <a:ea typeface="+mj-lt"/>
                <a:cs typeface="+mj-lt"/>
              </a:rPr>
              <a:t>A client centric</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72774"/>
                </a:solidFill>
                <a:effectLst/>
                <a:uLnTx/>
                <a:uFillTx/>
                <a:latin typeface="Century Gothic"/>
                <a:ea typeface="+mj-lt"/>
                <a:cs typeface="+mj-lt"/>
              </a:rPr>
              <a:t>brand &amp; approach</a:t>
            </a:r>
          </a:p>
        </p:txBody>
      </p:sp>
      <p:sp>
        <p:nvSpPr>
          <p:cNvPr id="4" name="TextBox 3">
            <a:extLst>
              <a:ext uri="{FF2B5EF4-FFF2-40B4-BE49-F238E27FC236}">
                <a16:creationId xmlns:a16="http://schemas.microsoft.com/office/drawing/2014/main" id="{2C192E00-C596-4CFE-AB6E-79B9F99699E0}"/>
              </a:ext>
            </a:extLst>
          </p:cNvPr>
          <p:cNvSpPr txBox="1"/>
          <p:nvPr/>
        </p:nvSpPr>
        <p:spPr>
          <a:xfrm rot="1626611">
            <a:off x="4387753" y="2604025"/>
            <a:ext cx="94811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entury Gothic"/>
                <a:ea typeface="+mn-ea"/>
                <a:cs typeface="Calibri"/>
              </a:rPr>
              <a:t>IS &amp; Digital</a:t>
            </a:r>
            <a:endParaRPr kumimoji="0" lang="en-US" sz="1100" b="1" i="0" u="none" strike="noStrike" kern="1200" cap="none" spc="0" normalizeH="0" baseline="0" noProof="0">
              <a:ln>
                <a:noFill/>
              </a:ln>
              <a:solidFill>
                <a:prstClr val="white"/>
              </a:solidFill>
              <a:effectLst/>
              <a:uLnTx/>
              <a:uFillTx/>
              <a:latin typeface="Century Gothic"/>
              <a:ea typeface="+mn-ea"/>
              <a:cs typeface="+mn-cs"/>
            </a:endParaRPr>
          </a:p>
        </p:txBody>
      </p:sp>
      <p:sp>
        <p:nvSpPr>
          <p:cNvPr id="29" name="TextBox 28">
            <a:extLst>
              <a:ext uri="{FF2B5EF4-FFF2-40B4-BE49-F238E27FC236}">
                <a16:creationId xmlns:a16="http://schemas.microsoft.com/office/drawing/2014/main" id="{62056176-F13A-47E7-89ED-BFF66A1DD799}"/>
              </a:ext>
            </a:extLst>
          </p:cNvPr>
          <p:cNvSpPr txBox="1"/>
          <p:nvPr/>
        </p:nvSpPr>
        <p:spPr>
          <a:xfrm rot="21386543">
            <a:off x="4253601" y="3461129"/>
            <a:ext cx="1854440"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entury Gothic"/>
                <a:ea typeface="+mn-ea"/>
                <a:cs typeface="Calibri"/>
              </a:rPr>
              <a:t>Telecom</a:t>
            </a:r>
          </a:p>
        </p:txBody>
      </p:sp>
      <p:sp>
        <p:nvSpPr>
          <p:cNvPr id="35" name="TextBox 34">
            <a:extLst>
              <a:ext uri="{FF2B5EF4-FFF2-40B4-BE49-F238E27FC236}">
                <a16:creationId xmlns:a16="http://schemas.microsoft.com/office/drawing/2014/main" id="{DADB7FA9-ECD6-4719-8CAD-3C238F3EC2CF}"/>
              </a:ext>
            </a:extLst>
          </p:cNvPr>
          <p:cNvSpPr txBox="1"/>
          <p:nvPr/>
        </p:nvSpPr>
        <p:spPr>
          <a:xfrm rot="19560000">
            <a:off x="4548909" y="4325091"/>
            <a:ext cx="10855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entury Gothic"/>
                <a:ea typeface="+mn-ea"/>
                <a:cs typeface="Calibri"/>
              </a:rPr>
              <a:t>Life Sciences</a:t>
            </a:r>
            <a:endParaRPr kumimoji="0" lang="en-US" sz="1100" b="1" i="0" u="none" strike="noStrike" kern="1200" cap="none" spc="0" normalizeH="0" baseline="0" noProof="0">
              <a:ln>
                <a:noFill/>
              </a:ln>
              <a:solidFill>
                <a:prstClr val="white"/>
              </a:solidFill>
              <a:effectLst/>
              <a:uLnTx/>
              <a:uFillTx/>
              <a:latin typeface="Century Gothic"/>
              <a:ea typeface="+mn-ea"/>
              <a:cs typeface="+mn-cs"/>
            </a:endParaRPr>
          </a:p>
        </p:txBody>
      </p:sp>
      <p:sp>
        <p:nvSpPr>
          <p:cNvPr id="36" name="TextBox 35">
            <a:extLst>
              <a:ext uri="{FF2B5EF4-FFF2-40B4-BE49-F238E27FC236}">
                <a16:creationId xmlns:a16="http://schemas.microsoft.com/office/drawing/2014/main" id="{69D563D1-453F-400E-AB2C-2A14DEE78CFF}"/>
              </a:ext>
            </a:extLst>
          </p:cNvPr>
          <p:cNvSpPr txBox="1"/>
          <p:nvPr/>
        </p:nvSpPr>
        <p:spPr>
          <a:xfrm rot="17640000">
            <a:off x="5185378" y="4909999"/>
            <a:ext cx="10855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entury Gothic"/>
                <a:ea typeface="+mn-ea"/>
                <a:cs typeface="Calibri"/>
              </a:rPr>
              <a:t>Engineering</a:t>
            </a:r>
            <a:endParaRPr kumimoji="0" lang="en-US" sz="1100" b="1" i="0" u="none" strike="noStrike" kern="1200" cap="none" spc="0" normalizeH="0" baseline="0" noProof="0">
              <a:ln>
                <a:noFill/>
              </a:ln>
              <a:solidFill>
                <a:prstClr val="white"/>
              </a:solidFill>
              <a:effectLst/>
              <a:uLnTx/>
              <a:uFillTx/>
              <a:latin typeface="Century Gothic"/>
              <a:ea typeface="+mn-ea"/>
              <a:cs typeface="+mn-cs"/>
            </a:endParaRPr>
          </a:p>
        </p:txBody>
      </p:sp>
      <p:pic>
        <p:nvPicPr>
          <p:cNvPr id="19" name="Picture 18" descr="A picture containing drawing&#10;&#10;Description automatically generated">
            <a:extLst>
              <a:ext uri="{FF2B5EF4-FFF2-40B4-BE49-F238E27FC236}">
                <a16:creationId xmlns:a16="http://schemas.microsoft.com/office/drawing/2014/main" id="{87C2DB49-230F-49A6-9F03-F8F6C5DCF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22003" y="4505854"/>
            <a:ext cx="430198" cy="430198"/>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D41C3B38-1248-41B2-8B85-6A694A3E677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462253" y="2829414"/>
            <a:ext cx="447991" cy="447991"/>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C0B81F1C-0D6B-4C53-A26F-AF0BA1D4329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570626" y="3739528"/>
            <a:ext cx="447991" cy="447991"/>
          </a:xfrm>
          <a:prstGeom prst="rect">
            <a:avLst/>
          </a:prstGeom>
        </p:spPr>
      </p:pic>
      <p:pic>
        <p:nvPicPr>
          <p:cNvPr id="41" name="Picture 40" descr="A picture containing drawing, clock&#10;&#10;Description automatically generated">
            <a:extLst>
              <a:ext uri="{FF2B5EF4-FFF2-40B4-BE49-F238E27FC236}">
                <a16:creationId xmlns:a16="http://schemas.microsoft.com/office/drawing/2014/main" id="{72508CE6-5570-403A-93AD-F76857388B63}"/>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865923" y="4933033"/>
            <a:ext cx="447991" cy="447991"/>
          </a:xfrm>
          <a:prstGeom prst="rect">
            <a:avLst/>
          </a:prstGeom>
        </p:spPr>
      </p:pic>
      <p:sp>
        <p:nvSpPr>
          <p:cNvPr id="30" name="TextBox 29">
            <a:extLst>
              <a:ext uri="{FF2B5EF4-FFF2-40B4-BE49-F238E27FC236}">
                <a16:creationId xmlns:a16="http://schemas.microsoft.com/office/drawing/2014/main" id="{30BC2F39-5900-9549-B349-5434D94132E8}"/>
              </a:ext>
            </a:extLst>
          </p:cNvPr>
          <p:cNvSpPr txBox="1"/>
          <p:nvPr/>
        </p:nvSpPr>
        <p:spPr>
          <a:xfrm rot="4509680">
            <a:off x="2956185" y="3489687"/>
            <a:ext cx="2183951" cy="1157444"/>
          </a:xfrm>
          <a:prstGeom prst="rect">
            <a:avLst/>
          </a:prstGeom>
          <a:noFill/>
        </p:spPr>
        <p:txBody>
          <a:bodyPr spcFirstLastPara="1" wrap="square" lIns="91440" tIns="45720" rIns="91440" bIns="45720" numCol="1" rtlCol="0" anchor="t">
            <a:prstTxWarp prst="textArchDown">
              <a:avLst>
                <a:gd name="adj" fmla="val 506429"/>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OFFERINGS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72774"/>
                </a:solidFill>
                <a:effectLst/>
                <a:uLnTx/>
                <a:uFillTx/>
                <a:latin typeface="Century Gothic"/>
                <a:ea typeface="+mn-ea"/>
                <a:cs typeface="+mn-cs"/>
              </a:rPr>
              <a:t>TELECOM</a:t>
            </a:r>
          </a:p>
        </p:txBody>
      </p:sp>
      <p:sp>
        <p:nvSpPr>
          <p:cNvPr id="3" name="TextBox 2">
            <a:extLst>
              <a:ext uri="{FF2B5EF4-FFF2-40B4-BE49-F238E27FC236}">
                <a16:creationId xmlns:a16="http://schemas.microsoft.com/office/drawing/2014/main" id="{D653E3AD-43DB-46A0-ADD8-E709D2D7AA56}"/>
              </a:ext>
            </a:extLst>
          </p:cNvPr>
          <p:cNvSpPr txBox="1"/>
          <p:nvPr/>
        </p:nvSpPr>
        <p:spPr>
          <a:xfrm>
            <a:off x="7668610" y="2829414"/>
            <a:ext cx="856208" cy="415498"/>
          </a:xfrm>
          <a:prstGeom prst="rect">
            <a:avLst/>
          </a:prstGeom>
          <a:solidFill>
            <a:srgbClr val="EBC4B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srgbClr val="272774"/>
                </a:solidFill>
                <a:effectLst/>
                <a:uLnTx/>
                <a:uFillTx/>
                <a:latin typeface="Century Gothic"/>
                <a:ea typeface="+mn-ea"/>
                <a:cs typeface="+mn-cs"/>
              </a:rPr>
              <a:t>TIME &amp; MATERIAL</a:t>
            </a:r>
          </a:p>
        </p:txBody>
      </p:sp>
      <p:sp>
        <p:nvSpPr>
          <p:cNvPr id="7" name="Oval 6">
            <a:extLst>
              <a:ext uri="{FF2B5EF4-FFF2-40B4-BE49-F238E27FC236}">
                <a16:creationId xmlns:a16="http://schemas.microsoft.com/office/drawing/2014/main" id="{1C8D8B77-6113-45A8-BE25-C19C37665530}"/>
              </a:ext>
            </a:extLst>
          </p:cNvPr>
          <p:cNvSpPr/>
          <p:nvPr/>
        </p:nvSpPr>
        <p:spPr>
          <a:xfrm>
            <a:off x="7030069" y="5066169"/>
            <a:ext cx="579746" cy="658356"/>
          </a:xfrm>
          <a:prstGeom prst="ellipse">
            <a:avLst/>
          </a:prstGeom>
          <a:solidFill>
            <a:srgbClr val="F3D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pic>
        <p:nvPicPr>
          <p:cNvPr id="37" name="Picture 36">
            <a:extLst>
              <a:ext uri="{FF2B5EF4-FFF2-40B4-BE49-F238E27FC236}">
                <a16:creationId xmlns:a16="http://schemas.microsoft.com/office/drawing/2014/main" id="{41F80E98-3B92-42EA-BE46-B3752BBEC11A}"/>
              </a:ext>
            </a:extLst>
          </p:cNvPr>
          <p:cNvPicPr>
            <a:picLocks noChangeAspect="1"/>
          </p:cNvPicPr>
          <p:nvPr/>
        </p:nvPicPr>
        <p:blipFill>
          <a:blip r:embed="rId13"/>
          <a:stretch>
            <a:fillRect/>
          </a:stretch>
        </p:blipFill>
        <p:spPr>
          <a:xfrm>
            <a:off x="6906233" y="5021029"/>
            <a:ext cx="671129" cy="671129"/>
          </a:xfrm>
          <a:prstGeom prst="rect">
            <a:avLst/>
          </a:prstGeom>
        </p:spPr>
      </p:pic>
      <p:sp>
        <p:nvSpPr>
          <p:cNvPr id="8" name="Oval 7">
            <a:extLst>
              <a:ext uri="{FF2B5EF4-FFF2-40B4-BE49-F238E27FC236}">
                <a16:creationId xmlns:a16="http://schemas.microsoft.com/office/drawing/2014/main" id="{E5A342F3-678A-4127-8AC7-532EC666D89E}"/>
              </a:ext>
            </a:extLst>
          </p:cNvPr>
          <p:cNvSpPr/>
          <p:nvPr/>
        </p:nvSpPr>
        <p:spPr>
          <a:xfrm>
            <a:off x="8191418" y="4206071"/>
            <a:ext cx="579941" cy="508803"/>
          </a:xfrm>
          <a:prstGeom prst="ellipse">
            <a:avLst/>
          </a:prstGeom>
          <a:solidFill>
            <a:srgbClr val="F5E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1" name="Oval 10">
            <a:extLst>
              <a:ext uri="{FF2B5EF4-FFF2-40B4-BE49-F238E27FC236}">
                <a16:creationId xmlns:a16="http://schemas.microsoft.com/office/drawing/2014/main" id="{EA2703BD-BF0D-4D58-BF44-B2A83CB107D2}"/>
              </a:ext>
            </a:extLst>
          </p:cNvPr>
          <p:cNvSpPr/>
          <p:nvPr/>
        </p:nvSpPr>
        <p:spPr>
          <a:xfrm>
            <a:off x="8499913" y="2649658"/>
            <a:ext cx="454965" cy="648744"/>
          </a:xfrm>
          <a:prstGeom prst="ellipse">
            <a:avLst/>
          </a:prstGeom>
          <a:solidFill>
            <a:srgbClr val="EBC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pic>
        <p:nvPicPr>
          <p:cNvPr id="45" name="Picture 44" descr="A picture containing object, computer, clock, computer&#10;&#10;Description automatically generated">
            <a:extLst>
              <a:ext uri="{FF2B5EF4-FFF2-40B4-BE49-F238E27FC236}">
                <a16:creationId xmlns:a16="http://schemas.microsoft.com/office/drawing/2014/main" id="{F2761B51-C138-482A-9FFE-EE1EC43DD673}"/>
              </a:ext>
            </a:extLst>
          </p:cNvPr>
          <p:cNvPicPr>
            <a:picLocks noChangeAspect="1"/>
          </p:cNvPicPr>
          <p:nvPr/>
        </p:nvPicPr>
        <p:blipFill>
          <a:blip r:embed="rId14"/>
          <a:stretch>
            <a:fillRect/>
          </a:stretch>
        </p:blipFill>
        <p:spPr>
          <a:xfrm>
            <a:off x="8420649" y="2873745"/>
            <a:ext cx="577038" cy="577038"/>
          </a:xfrm>
          <a:prstGeom prst="rect">
            <a:avLst/>
          </a:prstGeom>
        </p:spPr>
      </p:pic>
      <p:pic>
        <p:nvPicPr>
          <p:cNvPr id="47" name="Picture 46" descr="A screen shot of a computer&#10;&#10;Description automatically generated">
            <a:extLst>
              <a:ext uri="{FF2B5EF4-FFF2-40B4-BE49-F238E27FC236}">
                <a16:creationId xmlns:a16="http://schemas.microsoft.com/office/drawing/2014/main" id="{8061D224-A9B3-40E7-97DB-205C96F14E55}"/>
              </a:ext>
            </a:extLst>
          </p:cNvPr>
          <p:cNvPicPr>
            <a:picLocks noChangeAspect="1"/>
          </p:cNvPicPr>
          <p:nvPr/>
        </p:nvPicPr>
        <p:blipFill>
          <a:blip r:embed="rId15"/>
          <a:stretch>
            <a:fillRect/>
          </a:stretch>
        </p:blipFill>
        <p:spPr>
          <a:xfrm>
            <a:off x="7937856" y="4259561"/>
            <a:ext cx="690345" cy="690345"/>
          </a:xfrm>
          <a:prstGeom prst="rect">
            <a:avLst/>
          </a:prstGeom>
        </p:spPr>
      </p:pic>
      <p:sp>
        <p:nvSpPr>
          <p:cNvPr id="48" name="TextBox 47">
            <a:extLst>
              <a:ext uri="{FF2B5EF4-FFF2-40B4-BE49-F238E27FC236}">
                <a16:creationId xmlns:a16="http://schemas.microsoft.com/office/drawing/2014/main" id="{19EDC19C-FA0F-467A-9C76-9D58C27635FC}"/>
              </a:ext>
            </a:extLst>
          </p:cNvPr>
          <p:cNvSpPr txBox="1"/>
          <p:nvPr/>
        </p:nvSpPr>
        <p:spPr>
          <a:xfrm>
            <a:off x="7527864" y="3836179"/>
            <a:ext cx="856208" cy="400110"/>
          </a:xfrm>
          <a:prstGeom prst="rect">
            <a:avLst/>
          </a:prstGeom>
          <a:solidFill>
            <a:srgbClr val="F5E2DA"/>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srgbClr val="272774"/>
                </a:solidFill>
                <a:effectLst/>
                <a:uLnTx/>
                <a:uFillTx/>
                <a:latin typeface="Century Gothic"/>
                <a:ea typeface="+mn-ea"/>
                <a:cs typeface="+mn-cs"/>
              </a:rPr>
              <a:t>TURNKEY PROJECT</a:t>
            </a:r>
          </a:p>
        </p:txBody>
      </p:sp>
      <p:sp>
        <p:nvSpPr>
          <p:cNvPr id="49" name="TextBox 48">
            <a:extLst>
              <a:ext uri="{FF2B5EF4-FFF2-40B4-BE49-F238E27FC236}">
                <a16:creationId xmlns:a16="http://schemas.microsoft.com/office/drawing/2014/main" id="{6220DC86-504E-4DA5-ADB5-4CF5B511E242}"/>
              </a:ext>
            </a:extLst>
          </p:cNvPr>
          <p:cNvSpPr txBox="1"/>
          <p:nvPr/>
        </p:nvSpPr>
        <p:spPr>
          <a:xfrm>
            <a:off x="6700776" y="4633692"/>
            <a:ext cx="856208" cy="400110"/>
          </a:xfrm>
          <a:prstGeom prst="rect">
            <a:avLst/>
          </a:prstGeom>
          <a:solidFill>
            <a:srgbClr val="F3D4CB"/>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srgbClr val="272774"/>
                </a:solidFill>
                <a:effectLst/>
                <a:uLnTx/>
                <a:uFillTx/>
                <a:latin typeface="Century Gothic"/>
                <a:ea typeface="+mn-ea"/>
                <a:cs typeface="+mn-cs"/>
              </a:rPr>
              <a:t>HYBRID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srgbClr val="272774"/>
                </a:solidFill>
                <a:effectLst/>
                <a:uLnTx/>
                <a:uFillTx/>
                <a:latin typeface="Century Gothic"/>
                <a:ea typeface="+mn-ea"/>
                <a:cs typeface="+mn-cs"/>
              </a:rPr>
              <a:t>MODE</a:t>
            </a:r>
          </a:p>
        </p:txBody>
      </p:sp>
    </p:spTree>
    <p:extLst>
      <p:ext uri="{BB962C8B-B14F-4D97-AF65-F5344CB8AC3E}">
        <p14:creationId xmlns:p14="http://schemas.microsoft.com/office/powerpoint/2010/main" val="867422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descr="F:\Mantu\Arp 2020\Amaris rebranding\Batch-1\e-3.png">
            <a:extLst>
              <a:ext uri="{FF2B5EF4-FFF2-40B4-BE49-F238E27FC236}">
                <a16:creationId xmlns:a16="http://schemas.microsoft.com/office/drawing/2014/main" id="{326DA707-C29D-A44C-9381-D0535D84E1A2}"/>
              </a:ext>
            </a:extLst>
          </p:cNvPr>
          <p:cNvPicPr>
            <a:picLocks noChangeAspect="1" noChangeArrowheads="1"/>
          </p:cNvPicPr>
          <p:nvPr/>
        </p:nvPicPr>
        <p:blipFill>
          <a:blip r:embed="rId3">
            <a:alphaModFix amt="43000"/>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1ACA76C7-5ADA-4E7E-8A4C-2F91612AF697}"/>
              </a:ext>
            </a:extLst>
          </p:cNvPr>
          <p:cNvSpPr/>
          <p:nvPr/>
        </p:nvSpPr>
        <p:spPr>
          <a:xfrm>
            <a:off x="8437720" y="3280958"/>
            <a:ext cx="3069742" cy="599358"/>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1" name="Rectangle: Rounded Corners 20">
            <a:extLst>
              <a:ext uri="{FF2B5EF4-FFF2-40B4-BE49-F238E27FC236}">
                <a16:creationId xmlns:a16="http://schemas.microsoft.com/office/drawing/2014/main" id="{1D84AB14-4254-40D2-948C-63FAEC9E4979}"/>
              </a:ext>
            </a:extLst>
          </p:cNvPr>
          <p:cNvSpPr/>
          <p:nvPr/>
        </p:nvSpPr>
        <p:spPr>
          <a:xfrm>
            <a:off x="8437720" y="4127117"/>
            <a:ext cx="3069742" cy="599358"/>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Rectangle: Rounded Corners 21">
            <a:extLst>
              <a:ext uri="{FF2B5EF4-FFF2-40B4-BE49-F238E27FC236}">
                <a16:creationId xmlns:a16="http://schemas.microsoft.com/office/drawing/2014/main" id="{7F806B8C-4DAB-4042-8ECF-BFA64269E817}"/>
              </a:ext>
            </a:extLst>
          </p:cNvPr>
          <p:cNvSpPr/>
          <p:nvPr/>
        </p:nvSpPr>
        <p:spPr>
          <a:xfrm>
            <a:off x="8437720" y="4993271"/>
            <a:ext cx="3069742" cy="599358"/>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8" name="Rectangle: Rounded Corners 17">
            <a:extLst>
              <a:ext uri="{FF2B5EF4-FFF2-40B4-BE49-F238E27FC236}">
                <a16:creationId xmlns:a16="http://schemas.microsoft.com/office/drawing/2014/main" id="{F489B953-C541-425B-8D41-92EDF473C420}"/>
              </a:ext>
            </a:extLst>
          </p:cNvPr>
          <p:cNvSpPr/>
          <p:nvPr/>
        </p:nvSpPr>
        <p:spPr>
          <a:xfrm>
            <a:off x="4801863" y="4127117"/>
            <a:ext cx="3069742" cy="599358"/>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0" name="Rectangle: Rounded Corners 19">
            <a:extLst>
              <a:ext uri="{FF2B5EF4-FFF2-40B4-BE49-F238E27FC236}">
                <a16:creationId xmlns:a16="http://schemas.microsoft.com/office/drawing/2014/main" id="{736D2665-D595-4FAD-9E4F-28F1AFDEAAB4}"/>
              </a:ext>
            </a:extLst>
          </p:cNvPr>
          <p:cNvSpPr/>
          <p:nvPr/>
        </p:nvSpPr>
        <p:spPr>
          <a:xfrm>
            <a:off x="4801863" y="4993271"/>
            <a:ext cx="3069742" cy="599358"/>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0" name="Rectangle: Rounded Corners 9">
            <a:extLst>
              <a:ext uri="{FF2B5EF4-FFF2-40B4-BE49-F238E27FC236}">
                <a16:creationId xmlns:a16="http://schemas.microsoft.com/office/drawing/2014/main" id="{AED69412-823F-4186-8AA9-B9437157554F}"/>
              </a:ext>
            </a:extLst>
          </p:cNvPr>
          <p:cNvSpPr/>
          <p:nvPr/>
        </p:nvSpPr>
        <p:spPr>
          <a:xfrm>
            <a:off x="4801863" y="3255044"/>
            <a:ext cx="3069742" cy="599358"/>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9B6C8E6D-E85A-444C-AF70-469443EBEEFC}"/>
              </a:ext>
            </a:extLst>
          </p:cNvPr>
          <p:cNvSpPr>
            <a:spLocks noGrp="1"/>
          </p:cNvSpPr>
          <p:nvPr>
            <p:ph type="title"/>
          </p:nvPr>
        </p:nvSpPr>
        <p:spPr>
          <a:xfrm>
            <a:off x="4639020" y="1152420"/>
            <a:ext cx="4439652" cy="804648"/>
          </a:xfrm>
        </p:spPr>
        <p:txBody>
          <a:bodyPr>
            <a:normAutofit fontScale="90000"/>
          </a:bodyPr>
          <a:lstStyle/>
          <a:p>
            <a:r>
              <a:rPr lang="en-US">
                <a:solidFill>
                  <a:schemeClr val="accent6"/>
                </a:solidFill>
                <a:cs typeface="Calibri"/>
              </a:rPr>
              <a:t>Engineering</a:t>
            </a:r>
            <a:br>
              <a:rPr lang="en-US"/>
            </a:br>
            <a:r>
              <a:rPr lang="en-US">
                <a:ea typeface="+mj-lt"/>
                <a:cs typeface="+mj-lt"/>
              </a:rPr>
              <a:t>Solutions</a:t>
            </a:r>
            <a:endParaRPr lang="en-US"/>
          </a:p>
        </p:txBody>
      </p:sp>
      <p:sp>
        <p:nvSpPr>
          <p:cNvPr id="3" name="Content Placeholder 2">
            <a:extLst>
              <a:ext uri="{FF2B5EF4-FFF2-40B4-BE49-F238E27FC236}">
                <a16:creationId xmlns:a16="http://schemas.microsoft.com/office/drawing/2014/main" id="{66BFDAD7-A796-426F-88A1-B975E97B2DFD}"/>
              </a:ext>
            </a:extLst>
          </p:cNvPr>
          <p:cNvSpPr>
            <a:spLocks noGrp="1"/>
          </p:cNvSpPr>
          <p:nvPr>
            <p:ph idx="4294967295"/>
          </p:nvPr>
        </p:nvSpPr>
        <p:spPr>
          <a:xfrm>
            <a:off x="4648622" y="2041171"/>
            <a:ext cx="6596894" cy="976563"/>
          </a:xfrm>
        </p:spPr>
        <p:txBody>
          <a:bodyPr vert="horz" lIns="91440" tIns="45720" rIns="91440" bIns="45720" rtlCol="0" anchor="t">
            <a:normAutofit/>
          </a:bodyPr>
          <a:lstStyle/>
          <a:p>
            <a:pPr marL="0" indent="0">
              <a:buClr>
                <a:srgbClr val="ED6825"/>
              </a:buClr>
              <a:buSzPct val="100000"/>
              <a:buNone/>
              <a:defRPr/>
            </a:pPr>
            <a:r>
              <a:rPr lang="en-US">
                <a:ea typeface="+mn-lt"/>
                <a:cs typeface="+mn-lt"/>
              </a:rPr>
              <a:t>At Amaris, we are dedicated to helping clients with their toughest engineering challenges. Be it System Engineering, R&amp;D, Sustainable Engineering, or Smart Manufacturing, our experts help them in assessing and updating their strategy </a:t>
            </a:r>
            <a:r>
              <a:rPr lang="en-US" b="0" i="0">
                <a:effectLst/>
                <a:ea typeface="+mn-lt"/>
                <a:cs typeface="+mn-lt"/>
              </a:rPr>
              <a:t>to</a:t>
            </a:r>
            <a:r>
              <a:rPr lang="en-US">
                <a:ea typeface="+mn-lt"/>
                <a:cs typeface="+mn-lt"/>
              </a:rPr>
              <a:t> reflect today's shifting markets. </a:t>
            </a:r>
            <a:endParaRPr lang="en-US">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10AE7BD-EB3B-44DB-84FC-CD7B5531FDB0}"/>
              </a:ext>
            </a:extLst>
          </p:cNvPr>
          <p:cNvSpPr txBox="1"/>
          <p:nvPr/>
        </p:nvSpPr>
        <p:spPr>
          <a:xfrm>
            <a:off x="4724400" y="3188870"/>
            <a:ext cx="3069742" cy="599358"/>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System Engineering</a:t>
            </a:r>
          </a:p>
        </p:txBody>
      </p:sp>
      <p:sp>
        <p:nvSpPr>
          <p:cNvPr id="11" name="TextBox 10">
            <a:extLst>
              <a:ext uri="{FF2B5EF4-FFF2-40B4-BE49-F238E27FC236}">
                <a16:creationId xmlns:a16="http://schemas.microsoft.com/office/drawing/2014/main" id="{509F45BC-9238-41CF-8A74-514C90F5CFB9}"/>
              </a:ext>
            </a:extLst>
          </p:cNvPr>
          <p:cNvSpPr txBox="1"/>
          <p:nvPr/>
        </p:nvSpPr>
        <p:spPr>
          <a:xfrm>
            <a:off x="4724400" y="4016827"/>
            <a:ext cx="3069742" cy="648644"/>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a:ln>
                  <a:noFill/>
                </a:ln>
                <a:solidFill>
                  <a:srgbClr val="F5E2DA"/>
                </a:solidFill>
                <a:effectLst/>
                <a:uLnTx/>
                <a:uFillTx/>
                <a:latin typeface="Century Gothic"/>
                <a:ea typeface="+mn-ea"/>
                <a:cs typeface="+mn-cs"/>
              </a:rPr>
              <a:t>Research, Development &amp; Design</a:t>
            </a:r>
          </a:p>
        </p:txBody>
      </p:sp>
      <p:sp>
        <p:nvSpPr>
          <p:cNvPr id="13" name="TextBox 12">
            <a:extLst>
              <a:ext uri="{FF2B5EF4-FFF2-40B4-BE49-F238E27FC236}">
                <a16:creationId xmlns:a16="http://schemas.microsoft.com/office/drawing/2014/main" id="{C98433C8-6854-47FA-89CC-C23087B93C27}"/>
              </a:ext>
            </a:extLst>
          </p:cNvPr>
          <p:cNvSpPr txBox="1"/>
          <p:nvPr/>
        </p:nvSpPr>
        <p:spPr>
          <a:xfrm>
            <a:off x="4724400" y="4894070"/>
            <a:ext cx="3069742" cy="593889"/>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a:ln>
                  <a:noFill/>
                </a:ln>
                <a:solidFill>
                  <a:srgbClr val="F5E2DA"/>
                </a:solidFill>
                <a:effectLst/>
                <a:uLnTx/>
                <a:uFillTx/>
                <a:latin typeface="Century Gothic"/>
                <a:ea typeface="+mn-ea"/>
                <a:cs typeface="+mn-cs"/>
              </a:rPr>
              <a:t>Sustainable Engineering</a:t>
            </a:r>
          </a:p>
        </p:txBody>
      </p:sp>
      <p:sp>
        <p:nvSpPr>
          <p:cNvPr id="15" name="TextBox 14">
            <a:extLst>
              <a:ext uri="{FF2B5EF4-FFF2-40B4-BE49-F238E27FC236}">
                <a16:creationId xmlns:a16="http://schemas.microsoft.com/office/drawing/2014/main" id="{40D4863E-771D-4A5A-AFE1-B935B6C2050D}"/>
              </a:ext>
            </a:extLst>
          </p:cNvPr>
          <p:cNvSpPr txBox="1"/>
          <p:nvPr/>
        </p:nvSpPr>
        <p:spPr>
          <a:xfrm>
            <a:off x="8360258" y="3174776"/>
            <a:ext cx="3069742" cy="627547"/>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a:ln>
                  <a:noFill/>
                </a:ln>
                <a:solidFill>
                  <a:srgbClr val="F5E2DA"/>
                </a:solidFill>
                <a:effectLst/>
                <a:uLnTx/>
                <a:uFillTx/>
                <a:latin typeface="Century Gothic"/>
                <a:ea typeface="+mn-ea"/>
                <a:cs typeface="+mn-cs"/>
              </a:rPr>
              <a:t>Smart Manufacturing &amp; Factories</a:t>
            </a:r>
          </a:p>
        </p:txBody>
      </p:sp>
      <p:sp>
        <p:nvSpPr>
          <p:cNvPr id="17" name="TextBox 16">
            <a:extLst>
              <a:ext uri="{FF2B5EF4-FFF2-40B4-BE49-F238E27FC236}">
                <a16:creationId xmlns:a16="http://schemas.microsoft.com/office/drawing/2014/main" id="{7A3DFA86-8D33-4AB9-8F7D-8026C07012D7}"/>
              </a:ext>
            </a:extLst>
          </p:cNvPr>
          <p:cNvSpPr txBox="1"/>
          <p:nvPr/>
        </p:nvSpPr>
        <p:spPr>
          <a:xfrm>
            <a:off x="8360257" y="4045691"/>
            <a:ext cx="3069742" cy="61978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Project Management &amp; Quality</a:t>
            </a:r>
          </a:p>
        </p:txBody>
      </p:sp>
      <p:sp>
        <p:nvSpPr>
          <p:cNvPr id="19" name="TextBox 18">
            <a:extLst>
              <a:ext uri="{FF2B5EF4-FFF2-40B4-BE49-F238E27FC236}">
                <a16:creationId xmlns:a16="http://schemas.microsoft.com/office/drawing/2014/main" id="{7CFB19D0-116D-4669-B820-A8303B6EC4CD}"/>
              </a:ext>
            </a:extLst>
          </p:cNvPr>
          <p:cNvSpPr txBox="1"/>
          <p:nvPr/>
        </p:nvSpPr>
        <p:spPr>
          <a:xfrm>
            <a:off x="8360257" y="4908839"/>
            <a:ext cx="3069743" cy="59389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Operations &amp; Manufacturing</a:t>
            </a:r>
          </a:p>
        </p:txBody>
      </p:sp>
      <p:sp>
        <p:nvSpPr>
          <p:cNvPr id="5" name="Slide Number Placeholder 4">
            <a:extLst>
              <a:ext uri="{FF2B5EF4-FFF2-40B4-BE49-F238E27FC236}">
                <a16:creationId xmlns:a16="http://schemas.microsoft.com/office/drawing/2014/main" id="{925B2845-769D-4495-92CD-BC11B876A7C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19ED4D7-5F20-42F3-A679-10C8506A671F}" type="slidenum">
              <a:rPr kumimoji="0" lang="en-US" sz="1100" b="1" i="0" u="none" strike="noStrike" kern="1200" cap="none" spc="0" normalizeH="0" baseline="0" noProof="0" smtClean="0">
                <a:ln>
                  <a:noFill/>
                </a:ln>
                <a:solidFill>
                  <a:srgbClr val="272774"/>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100" b="1" i="0" u="none" strike="noStrike" kern="1200" cap="none" spc="0" normalizeH="0" baseline="0" noProof="0">
              <a:ln>
                <a:noFill/>
              </a:ln>
              <a:solidFill>
                <a:srgbClr val="272774"/>
              </a:solidFill>
              <a:effectLst/>
              <a:uLnTx/>
              <a:uFillTx/>
              <a:latin typeface="Century Gothic"/>
              <a:ea typeface="+mn-ea"/>
              <a:cs typeface="+mn-cs"/>
            </a:endParaRPr>
          </a:p>
        </p:txBody>
      </p:sp>
      <p:pic>
        <p:nvPicPr>
          <p:cNvPr id="7" name="Picture 6" descr="A picture containing computer&#10;&#10;Description automatically generated">
            <a:extLst>
              <a:ext uri="{FF2B5EF4-FFF2-40B4-BE49-F238E27FC236}">
                <a16:creationId xmlns:a16="http://schemas.microsoft.com/office/drawing/2014/main" id="{CBA6548C-44CD-44B6-9A51-29AB76FBD4D8}"/>
              </a:ext>
            </a:extLst>
          </p:cNvPr>
          <p:cNvPicPr>
            <a:picLocks noChangeAspect="1"/>
          </p:cNvPicPr>
          <p:nvPr/>
        </p:nvPicPr>
        <p:blipFill rotWithShape="1">
          <a:blip r:embed="rId4">
            <a:extLst>
              <a:ext uri="{28A0092B-C50C-407E-A947-70E740481C1C}">
                <a14:useLocalDpi xmlns:a14="http://schemas.microsoft.com/office/drawing/2010/main" val="0"/>
              </a:ext>
            </a:extLst>
          </a:blip>
          <a:srcRect l="-2356" t="-10" r="5533" b="10"/>
          <a:stretch/>
        </p:blipFill>
        <p:spPr>
          <a:xfrm>
            <a:off x="-227714" y="1012689"/>
            <a:ext cx="4837605" cy="3543269"/>
          </a:xfrm>
          <a:prstGeom prst="rect">
            <a:avLst/>
          </a:prstGeom>
        </p:spPr>
      </p:pic>
    </p:spTree>
    <p:extLst>
      <p:ext uri="{BB962C8B-B14F-4D97-AF65-F5344CB8AC3E}">
        <p14:creationId xmlns:p14="http://schemas.microsoft.com/office/powerpoint/2010/main" val="2025888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90410" y="0"/>
            <a:ext cx="3387090" cy="2385695"/>
            <a:chOff x="490410" y="0"/>
            <a:chExt cx="3387090" cy="2385695"/>
          </a:xfrm>
        </p:grpSpPr>
        <p:sp>
          <p:nvSpPr>
            <p:cNvPr id="3" name="object 3"/>
            <p:cNvSpPr/>
            <p:nvPr/>
          </p:nvSpPr>
          <p:spPr>
            <a:xfrm>
              <a:off x="719359" y="0"/>
              <a:ext cx="3158490" cy="2320290"/>
            </a:xfrm>
            <a:custGeom>
              <a:avLst/>
              <a:gdLst/>
              <a:ahLst/>
              <a:cxnLst/>
              <a:rect l="l" t="t" r="r" b="b"/>
              <a:pathLst>
                <a:path w="3158490" h="2320290">
                  <a:moveTo>
                    <a:pt x="2976726" y="0"/>
                  </a:moveTo>
                  <a:lnTo>
                    <a:pt x="181154" y="0"/>
                  </a:lnTo>
                  <a:lnTo>
                    <a:pt x="168365" y="24533"/>
                  </a:lnTo>
                  <a:lnTo>
                    <a:pt x="146966" y="68895"/>
                  </a:lnTo>
                  <a:lnTo>
                    <a:pt x="127019" y="113744"/>
                  </a:lnTo>
                  <a:lnTo>
                    <a:pt x="108525" y="159049"/>
                  </a:lnTo>
                  <a:lnTo>
                    <a:pt x="91484" y="204774"/>
                  </a:lnTo>
                  <a:lnTo>
                    <a:pt x="75897" y="250886"/>
                  </a:lnTo>
                  <a:lnTo>
                    <a:pt x="61763" y="297349"/>
                  </a:lnTo>
                  <a:lnTo>
                    <a:pt x="49082" y="344130"/>
                  </a:lnTo>
                  <a:lnTo>
                    <a:pt x="37856" y="391194"/>
                  </a:lnTo>
                  <a:lnTo>
                    <a:pt x="28084" y="438508"/>
                  </a:lnTo>
                  <a:lnTo>
                    <a:pt x="19766" y="486037"/>
                  </a:lnTo>
                  <a:lnTo>
                    <a:pt x="12858" y="534143"/>
                  </a:lnTo>
                  <a:lnTo>
                    <a:pt x="7494" y="581603"/>
                  </a:lnTo>
                  <a:lnTo>
                    <a:pt x="3540" y="629572"/>
                  </a:lnTo>
                  <a:lnTo>
                    <a:pt x="1042" y="677619"/>
                  </a:lnTo>
                  <a:lnTo>
                    <a:pt x="0" y="725709"/>
                  </a:lnTo>
                  <a:lnTo>
                    <a:pt x="412" y="773810"/>
                  </a:lnTo>
                  <a:lnTo>
                    <a:pt x="2281" y="821885"/>
                  </a:lnTo>
                  <a:lnTo>
                    <a:pt x="5606" y="869902"/>
                  </a:lnTo>
                  <a:lnTo>
                    <a:pt x="10388" y="917827"/>
                  </a:lnTo>
                  <a:lnTo>
                    <a:pt x="16626" y="965623"/>
                  </a:lnTo>
                  <a:lnTo>
                    <a:pt x="24320" y="1013259"/>
                  </a:lnTo>
                  <a:lnTo>
                    <a:pt x="33472" y="1060698"/>
                  </a:lnTo>
                  <a:lnTo>
                    <a:pt x="44081" y="1107908"/>
                  </a:lnTo>
                  <a:lnTo>
                    <a:pt x="56147" y="1154853"/>
                  </a:lnTo>
                  <a:lnTo>
                    <a:pt x="69671" y="1201500"/>
                  </a:lnTo>
                  <a:lnTo>
                    <a:pt x="84653" y="1247815"/>
                  </a:lnTo>
                  <a:lnTo>
                    <a:pt x="101093" y="1293762"/>
                  </a:lnTo>
                  <a:lnTo>
                    <a:pt x="118991" y="1339309"/>
                  </a:lnTo>
                  <a:lnTo>
                    <a:pt x="138348" y="1384420"/>
                  </a:lnTo>
                  <a:lnTo>
                    <a:pt x="159164" y="1429062"/>
                  </a:lnTo>
                  <a:lnTo>
                    <a:pt x="181438" y="1473200"/>
                  </a:lnTo>
                  <a:lnTo>
                    <a:pt x="204548" y="1515704"/>
                  </a:lnTo>
                  <a:lnTo>
                    <a:pt x="228760" y="1557220"/>
                  </a:lnTo>
                  <a:lnTo>
                    <a:pt x="254044" y="1597738"/>
                  </a:lnTo>
                  <a:lnTo>
                    <a:pt x="280375" y="1637249"/>
                  </a:lnTo>
                  <a:lnTo>
                    <a:pt x="307723" y="1675746"/>
                  </a:lnTo>
                  <a:lnTo>
                    <a:pt x="336060" y="1713218"/>
                  </a:lnTo>
                  <a:lnTo>
                    <a:pt x="365360" y="1749658"/>
                  </a:lnTo>
                  <a:lnTo>
                    <a:pt x="395593" y="1785056"/>
                  </a:lnTo>
                  <a:lnTo>
                    <a:pt x="426733" y="1819404"/>
                  </a:lnTo>
                  <a:lnTo>
                    <a:pt x="458751" y="1852694"/>
                  </a:lnTo>
                  <a:lnTo>
                    <a:pt x="491619" y="1884917"/>
                  </a:lnTo>
                  <a:lnTo>
                    <a:pt x="525309" y="1916063"/>
                  </a:lnTo>
                  <a:lnTo>
                    <a:pt x="559794" y="1946125"/>
                  </a:lnTo>
                  <a:lnTo>
                    <a:pt x="595046" y="1975094"/>
                  </a:lnTo>
                  <a:lnTo>
                    <a:pt x="631037" y="2002960"/>
                  </a:lnTo>
                  <a:lnTo>
                    <a:pt x="667739" y="2029716"/>
                  </a:lnTo>
                  <a:lnTo>
                    <a:pt x="705123" y="2055352"/>
                  </a:lnTo>
                  <a:lnTo>
                    <a:pt x="743163" y="2079860"/>
                  </a:lnTo>
                  <a:lnTo>
                    <a:pt x="781831" y="2103231"/>
                  </a:lnTo>
                  <a:lnTo>
                    <a:pt x="821097" y="2125457"/>
                  </a:lnTo>
                  <a:lnTo>
                    <a:pt x="860935" y="2146528"/>
                  </a:lnTo>
                  <a:lnTo>
                    <a:pt x="901317" y="2166437"/>
                  </a:lnTo>
                  <a:lnTo>
                    <a:pt x="942215" y="2185174"/>
                  </a:lnTo>
                  <a:lnTo>
                    <a:pt x="983601" y="2202731"/>
                  </a:lnTo>
                  <a:lnTo>
                    <a:pt x="1025446" y="2219099"/>
                  </a:lnTo>
                  <a:lnTo>
                    <a:pt x="1067724" y="2234269"/>
                  </a:lnTo>
                  <a:lnTo>
                    <a:pt x="1110407" y="2248233"/>
                  </a:lnTo>
                  <a:lnTo>
                    <a:pt x="1153465" y="2260982"/>
                  </a:lnTo>
                  <a:lnTo>
                    <a:pt x="1196872" y="2272507"/>
                  </a:lnTo>
                  <a:lnTo>
                    <a:pt x="1240600" y="2282800"/>
                  </a:lnTo>
                  <a:lnTo>
                    <a:pt x="1284621" y="2291852"/>
                  </a:lnTo>
                  <a:lnTo>
                    <a:pt x="1328906" y="2299654"/>
                  </a:lnTo>
                  <a:lnTo>
                    <a:pt x="1373429" y="2306198"/>
                  </a:lnTo>
                  <a:lnTo>
                    <a:pt x="1418160" y="2311474"/>
                  </a:lnTo>
                  <a:lnTo>
                    <a:pt x="1463073" y="2315475"/>
                  </a:lnTo>
                  <a:lnTo>
                    <a:pt x="1508139" y="2318192"/>
                  </a:lnTo>
                  <a:lnTo>
                    <a:pt x="1553331" y="2319615"/>
                  </a:lnTo>
                  <a:lnTo>
                    <a:pt x="1598621" y="2319736"/>
                  </a:lnTo>
                  <a:lnTo>
                    <a:pt x="1643980" y="2318547"/>
                  </a:lnTo>
                  <a:lnTo>
                    <a:pt x="1689381" y="2316038"/>
                  </a:lnTo>
                  <a:lnTo>
                    <a:pt x="1734796" y="2312202"/>
                  </a:lnTo>
                  <a:lnTo>
                    <a:pt x="1780197" y="2307029"/>
                  </a:lnTo>
                  <a:lnTo>
                    <a:pt x="1825556" y="2300511"/>
                  </a:lnTo>
                  <a:lnTo>
                    <a:pt x="1870846" y="2292639"/>
                  </a:lnTo>
                  <a:lnTo>
                    <a:pt x="1916038" y="2283404"/>
                  </a:lnTo>
                  <a:lnTo>
                    <a:pt x="1961105" y="2272797"/>
                  </a:lnTo>
                  <a:lnTo>
                    <a:pt x="2006019" y="2260811"/>
                  </a:lnTo>
                  <a:lnTo>
                    <a:pt x="2050751" y="2247436"/>
                  </a:lnTo>
                  <a:lnTo>
                    <a:pt x="2095275" y="2232664"/>
                  </a:lnTo>
                  <a:lnTo>
                    <a:pt x="2139561" y="2216485"/>
                  </a:lnTo>
                  <a:lnTo>
                    <a:pt x="2183583" y="2198892"/>
                  </a:lnTo>
                  <a:lnTo>
                    <a:pt x="2227312" y="2179875"/>
                  </a:lnTo>
                  <a:lnTo>
                    <a:pt x="2270721" y="2159426"/>
                  </a:lnTo>
                  <a:lnTo>
                    <a:pt x="2313781" y="2137537"/>
                  </a:lnTo>
                  <a:lnTo>
                    <a:pt x="2356167" y="2114362"/>
                  </a:lnTo>
                  <a:lnTo>
                    <a:pt x="2397567" y="2090083"/>
                  </a:lnTo>
                  <a:lnTo>
                    <a:pt x="2437971" y="2064727"/>
                  </a:lnTo>
                  <a:lnTo>
                    <a:pt x="2477372" y="2038322"/>
                  </a:lnTo>
                  <a:lnTo>
                    <a:pt x="2515760" y="2010897"/>
                  </a:lnTo>
                  <a:lnTo>
                    <a:pt x="2553127" y="1982479"/>
                  </a:lnTo>
                  <a:lnTo>
                    <a:pt x="2589465" y="1953096"/>
                  </a:lnTo>
                  <a:lnTo>
                    <a:pt x="2624764" y="1922777"/>
                  </a:lnTo>
                  <a:lnTo>
                    <a:pt x="2659016" y="1891548"/>
                  </a:lnTo>
                  <a:lnTo>
                    <a:pt x="2692212" y="1859439"/>
                  </a:lnTo>
                  <a:lnTo>
                    <a:pt x="2724343" y="1826476"/>
                  </a:lnTo>
                  <a:lnTo>
                    <a:pt x="2755402" y="1792689"/>
                  </a:lnTo>
                  <a:lnTo>
                    <a:pt x="2785379" y="1758105"/>
                  </a:lnTo>
                  <a:lnTo>
                    <a:pt x="2814265" y="1722752"/>
                  </a:lnTo>
                  <a:lnTo>
                    <a:pt x="2842052" y="1686657"/>
                  </a:lnTo>
                  <a:lnTo>
                    <a:pt x="2868732" y="1649850"/>
                  </a:lnTo>
                  <a:lnTo>
                    <a:pt x="2894295" y="1612357"/>
                  </a:lnTo>
                  <a:lnTo>
                    <a:pt x="2918733" y="1574207"/>
                  </a:lnTo>
                  <a:lnTo>
                    <a:pt x="2942038" y="1535428"/>
                  </a:lnTo>
                  <a:lnTo>
                    <a:pt x="2964200" y="1496047"/>
                  </a:lnTo>
                  <a:lnTo>
                    <a:pt x="2985212" y="1456093"/>
                  </a:lnTo>
                  <a:lnTo>
                    <a:pt x="3005063" y="1415594"/>
                  </a:lnTo>
                  <a:lnTo>
                    <a:pt x="3023746" y="1374578"/>
                  </a:lnTo>
                  <a:lnTo>
                    <a:pt x="3041253" y="1333071"/>
                  </a:lnTo>
                  <a:lnTo>
                    <a:pt x="3057573" y="1291104"/>
                  </a:lnTo>
                  <a:lnTo>
                    <a:pt x="3072700" y="1248703"/>
                  </a:lnTo>
                  <a:lnTo>
                    <a:pt x="3086623" y="1205896"/>
                  </a:lnTo>
                  <a:lnTo>
                    <a:pt x="3099335" y="1162712"/>
                  </a:lnTo>
                  <a:lnTo>
                    <a:pt x="3110827" y="1119178"/>
                  </a:lnTo>
                  <a:lnTo>
                    <a:pt x="3121090" y="1075323"/>
                  </a:lnTo>
                  <a:lnTo>
                    <a:pt x="3130115" y="1031173"/>
                  </a:lnTo>
                  <a:lnTo>
                    <a:pt x="3137894" y="986758"/>
                  </a:lnTo>
                  <a:lnTo>
                    <a:pt x="3144418" y="942105"/>
                  </a:lnTo>
                  <a:lnTo>
                    <a:pt x="3149678" y="897243"/>
                  </a:lnTo>
                  <a:lnTo>
                    <a:pt x="3153667" y="852198"/>
                  </a:lnTo>
                  <a:lnTo>
                    <a:pt x="3156374" y="807000"/>
                  </a:lnTo>
                  <a:lnTo>
                    <a:pt x="3157792" y="761675"/>
                  </a:lnTo>
                  <a:lnTo>
                    <a:pt x="3157912" y="716253"/>
                  </a:lnTo>
                  <a:lnTo>
                    <a:pt x="3156725" y="670761"/>
                  </a:lnTo>
                  <a:lnTo>
                    <a:pt x="3154222" y="625226"/>
                  </a:lnTo>
                  <a:lnTo>
                    <a:pt x="3150395" y="579677"/>
                  </a:lnTo>
                  <a:lnTo>
                    <a:pt x="3145179" y="533747"/>
                  </a:lnTo>
                  <a:lnTo>
                    <a:pt x="3138735" y="488650"/>
                  </a:lnTo>
                  <a:lnTo>
                    <a:pt x="3130884" y="443227"/>
                  </a:lnTo>
                  <a:lnTo>
                    <a:pt x="3121674" y="397901"/>
                  </a:lnTo>
                  <a:lnTo>
                    <a:pt x="3111097" y="352701"/>
                  </a:lnTo>
                  <a:lnTo>
                    <a:pt x="3099144" y="307655"/>
                  </a:lnTo>
                  <a:lnTo>
                    <a:pt x="3085806" y="262791"/>
                  </a:lnTo>
                  <a:lnTo>
                    <a:pt x="3071074" y="218136"/>
                  </a:lnTo>
                  <a:lnTo>
                    <a:pt x="3054941" y="173718"/>
                  </a:lnTo>
                  <a:lnTo>
                    <a:pt x="3037396" y="129567"/>
                  </a:lnTo>
                  <a:lnTo>
                    <a:pt x="3018433" y="85708"/>
                  </a:lnTo>
                  <a:lnTo>
                    <a:pt x="2998041" y="42171"/>
                  </a:lnTo>
                  <a:lnTo>
                    <a:pt x="2976726" y="0"/>
                  </a:lnTo>
                  <a:close/>
                </a:path>
              </a:pathLst>
            </a:custGeom>
            <a:solidFill>
              <a:srgbClr val="F5E1DA"/>
            </a:solidFill>
          </p:spPr>
          <p:txBody>
            <a:bodyPr wrap="square" lIns="0" tIns="0" rIns="0" bIns="0" rtlCol="0"/>
            <a:lstStyle/>
            <a:p>
              <a:endParaRPr/>
            </a:p>
          </p:txBody>
        </p:sp>
        <p:sp>
          <p:nvSpPr>
            <p:cNvPr id="4" name="object 4"/>
            <p:cNvSpPr/>
            <p:nvPr/>
          </p:nvSpPr>
          <p:spPr>
            <a:xfrm>
              <a:off x="498348" y="1994916"/>
              <a:ext cx="382905" cy="382905"/>
            </a:xfrm>
            <a:custGeom>
              <a:avLst/>
              <a:gdLst/>
              <a:ahLst/>
              <a:cxnLst/>
              <a:rect l="l" t="t" r="r" b="b"/>
              <a:pathLst>
                <a:path w="382905" h="382905">
                  <a:moveTo>
                    <a:pt x="0" y="191262"/>
                  </a:moveTo>
                  <a:lnTo>
                    <a:pt x="5051" y="147397"/>
                  </a:lnTo>
                  <a:lnTo>
                    <a:pt x="19440" y="107135"/>
                  </a:lnTo>
                  <a:lnTo>
                    <a:pt x="42019" y="71623"/>
                  </a:lnTo>
                  <a:lnTo>
                    <a:pt x="71639" y="42007"/>
                  </a:lnTo>
                  <a:lnTo>
                    <a:pt x="107152" y="19434"/>
                  </a:lnTo>
                  <a:lnTo>
                    <a:pt x="147409" y="5049"/>
                  </a:lnTo>
                  <a:lnTo>
                    <a:pt x="191261" y="0"/>
                  </a:lnTo>
                  <a:lnTo>
                    <a:pt x="235114" y="5049"/>
                  </a:lnTo>
                  <a:lnTo>
                    <a:pt x="275371" y="19434"/>
                  </a:lnTo>
                  <a:lnTo>
                    <a:pt x="310884" y="42007"/>
                  </a:lnTo>
                  <a:lnTo>
                    <a:pt x="340504" y="71623"/>
                  </a:lnTo>
                  <a:lnTo>
                    <a:pt x="363083" y="107135"/>
                  </a:lnTo>
                  <a:lnTo>
                    <a:pt x="377472" y="147397"/>
                  </a:lnTo>
                  <a:lnTo>
                    <a:pt x="382523" y="191262"/>
                  </a:lnTo>
                  <a:lnTo>
                    <a:pt x="377472" y="235126"/>
                  </a:lnTo>
                  <a:lnTo>
                    <a:pt x="363083" y="275388"/>
                  </a:lnTo>
                  <a:lnTo>
                    <a:pt x="340504" y="310900"/>
                  </a:lnTo>
                  <a:lnTo>
                    <a:pt x="310884" y="340516"/>
                  </a:lnTo>
                  <a:lnTo>
                    <a:pt x="275371" y="363089"/>
                  </a:lnTo>
                  <a:lnTo>
                    <a:pt x="235114" y="377474"/>
                  </a:lnTo>
                  <a:lnTo>
                    <a:pt x="191261" y="382524"/>
                  </a:lnTo>
                  <a:lnTo>
                    <a:pt x="147409" y="377474"/>
                  </a:lnTo>
                  <a:lnTo>
                    <a:pt x="107152" y="363089"/>
                  </a:lnTo>
                  <a:lnTo>
                    <a:pt x="71639" y="340516"/>
                  </a:lnTo>
                  <a:lnTo>
                    <a:pt x="42019" y="310900"/>
                  </a:lnTo>
                  <a:lnTo>
                    <a:pt x="19440" y="275388"/>
                  </a:lnTo>
                  <a:lnTo>
                    <a:pt x="5051" y="235126"/>
                  </a:lnTo>
                  <a:lnTo>
                    <a:pt x="0" y="191262"/>
                  </a:lnTo>
                  <a:close/>
                </a:path>
              </a:pathLst>
            </a:custGeom>
            <a:ln w="15875">
              <a:solidFill>
                <a:srgbClr val="F5E1DA"/>
              </a:solidFill>
            </a:ln>
          </p:spPr>
          <p:txBody>
            <a:bodyPr wrap="square" lIns="0" tIns="0" rIns="0" bIns="0" rtlCol="0"/>
            <a:lstStyle/>
            <a:p>
              <a:endParaRPr/>
            </a:p>
          </p:txBody>
        </p:sp>
        <p:sp>
          <p:nvSpPr>
            <p:cNvPr id="5" name="object 5"/>
            <p:cNvSpPr/>
            <p:nvPr/>
          </p:nvSpPr>
          <p:spPr>
            <a:xfrm>
              <a:off x="710044" y="0"/>
              <a:ext cx="3110611" cy="2121408"/>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208889" y="6613956"/>
            <a:ext cx="909955" cy="177800"/>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7E7E7E"/>
                </a:solidFill>
                <a:latin typeface="URW Gothic"/>
                <a:cs typeface="URW Gothic"/>
              </a:rPr>
              <a:t>CONFIDENTIAL</a:t>
            </a:r>
            <a:endParaRPr sz="1000">
              <a:latin typeface="URW Gothic"/>
              <a:cs typeface="URW Gothic"/>
            </a:endParaRPr>
          </a:p>
        </p:txBody>
      </p:sp>
      <p:grpSp>
        <p:nvGrpSpPr>
          <p:cNvPr id="7" name="object 7"/>
          <p:cNvGrpSpPr/>
          <p:nvPr/>
        </p:nvGrpSpPr>
        <p:grpSpPr>
          <a:xfrm>
            <a:off x="2354897" y="2575369"/>
            <a:ext cx="6942455" cy="3895090"/>
            <a:chOff x="2354897" y="2575369"/>
            <a:chExt cx="6942455" cy="3895090"/>
          </a:xfrm>
        </p:grpSpPr>
        <p:sp>
          <p:nvSpPr>
            <p:cNvPr id="8" name="object 8"/>
            <p:cNvSpPr/>
            <p:nvPr/>
          </p:nvSpPr>
          <p:spPr>
            <a:xfrm>
              <a:off x="3805427" y="2580132"/>
              <a:ext cx="4020820" cy="3885565"/>
            </a:xfrm>
            <a:custGeom>
              <a:avLst/>
              <a:gdLst/>
              <a:ahLst/>
              <a:cxnLst/>
              <a:rect l="l" t="t" r="r" b="b"/>
              <a:pathLst>
                <a:path w="4020820" h="3885565">
                  <a:moveTo>
                    <a:pt x="0" y="0"/>
                  </a:moveTo>
                  <a:lnTo>
                    <a:pt x="0" y="3885196"/>
                  </a:lnTo>
                </a:path>
                <a:path w="4020820" h="3885565">
                  <a:moveTo>
                    <a:pt x="4020312" y="0"/>
                  </a:moveTo>
                  <a:lnTo>
                    <a:pt x="4020312" y="3885196"/>
                  </a:lnTo>
                </a:path>
              </a:pathLst>
            </a:custGeom>
            <a:ln w="9525">
              <a:solidFill>
                <a:srgbClr val="F5E1DA"/>
              </a:solidFill>
            </a:ln>
          </p:spPr>
          <p:txBody>
            <a:bodyPr wrap="square" lIns="0" tIns="0" rIns="0" bIns="0" rtlCol="0"/>
            <a:lstStyle/>
            <a:p>
              <a:endParaRPr/>
            </a:p>
          </p:txBody>
        </p:sp>
        <p:sp>
          <p:nvSpPr>
            <p:cNvPr id="9" name="object 9"/>
            <p:cNvSpPr/>
            <p:nvPr/>
          </p:nvSpPr>
          <p:spPr>
            <a:xfrm>
              <a:off x="2714625" y="2689605"/>
              <a:ext cx="6583045" cy="2906395"/>
            </a:xfrm>
            <a:custGeom>
              <a:avLst/>
              <a:gdLst/>
              <a:ahLst/>
              <a:cxnLst/>
              <a:rect l="l" t="t" r="r" b="b"/>
              <a:pathLst>
                <a:path w="6583045" h="2906395">
                  <a:moveTo>
                    <a:pt x="6582537" y="4826"/>
                  </a:moveTo>
                  <a:lnTo>
                    <a:pt x="6500241" y="26797"/>
                  </a:lnTo>
                  <a:lnTo>
                    <a:pt x="6521323" y="50596"/>
                  </a:lnTo>
                  <a:lnTo>
                    <a:pt x="3307105" y="2895244"/>
                  </a:lnTo>
                  <a:lnTo>
                    <a:pt x="3294545" y="2864358"/>
                  </a:lnTo>
                  <a:lnTo>
                    <a:pt x="3277489" y="2822448"/>
                  </a:lnTo>
                  <a:lnTo>
                    <a:pt x="3256534" y="2846374"/>
                  </a:lnTo>
                  <a:lnTo>
                    <a:pt x="8382" y="0"/>
                  </a:lnTo>
                  <a:lnTo>
                    <a:pt x="0" y="9652"/>
                  </a:lnTo>
                  <a:lnTo>
                    <a:pt x="3248101" y="2855988"/>
                  </a:lnTo>
                  <a:lnTo>
                    <a:pt x="3227197" y="2879852"/>
                  </a:lnTo>
                  <a:lnTo>
                    <a:pt x="3309620" y="2901378"/>
                  </a:lnTo>
                  <a:lnTo>
                    <a:pt x="3309505" y="2901099"/>
                  </a:lnTo>
                  <a:lnTo>
                    <a:pt x="3313938" y="2906128"/>
                  </a:lnTo>
                  <a:lnTo>
                    <a:pt x="6529743" y="60083"/>
                  </a:lnTo>
                  <a:lnTo>
                    <a:pt x="6550787" y="83820"/>
                  </a:lnTo>
                  <a:lnTo>
                    <a:pt x="6567525" y="42164"/>
                  </a:lnTo>
                  <a:lnTo>
                    <a:pt x="6582537" y="4826"/>
                  </a:lnTo>
                  <a:close/>
                </a:path>
              </a:pathLst>
            </a:custGeom>
            <a:solidFill>
              <a:srgbClr val="272774"/>
            </a:solidFill>
          </p:spPr>
          <p:txBody>
            <a:bodyPr wrap="square" lIns="0" tIns="0" rIns="0" bIns="0" rtlCol="0"/>
            <a:lstStyle/>
            <a:p>
              <a:endParaRPr/>
            </a:p>
          </p:txBody>
        </p:sp>
        <p:sp>
          <p:nvSpPr>
            <p:cNvPr id="10" name="object 10"/>
            <p:cNvSpPr/>
            <p:nvPr/>
          </p:nvSpPr>
          <p:spPr>
            <a:xfrm>
              <a:off x="2366010" y="2926842"/>
              <a:ext cx="1362710" cy="391795"/>
            </a:xfrm>
            <a:custGeom>
              <a:avLst/>
              <a:gdLst/>
              <a:ahLst/>
              <a:cxnLst/>
              <a:rect l="l" t="t" r="r" b="b"/>
              <a:pathLst>
                <a:path w="1362710" h="391795">
                  <a:moveTo>
                    <a:pt x="1297177" y="0"/>
                  </a:moveTo>
                  <a:lnTo>
                    <a:pt x="65277" y="0"/>
                  </a:lnTo>
                  <a:lnTo>
                    <a:pt x="39862" y="5127"/>
                  </a:lnTo>
                  <a:lnTo>
                    <a:pt x="19113" y="19113"/>
                  </a:lnTo>
                  <a:lnTo>
                    <a:pt x="5127" y="39862"/>
                  </a:lnTo>
                  <a:lnTo>
                    <a:pt x="0" y="65278"/>
                  </a:lnTo>
                  <a:lnTo>
                    <a:pt x="0" y="326390"/>
                  </a:lnTo>
                  <a:lnTo>
                    <a:pt x="5127" y="351805"/>
                  </a:lnTo>
                  <a:lnTo>
                    <a:pt x="19113" y="372554"/>
                  </a:lnTo>
                  <a:lnTo>
                    <a:pt x="39862" y="386540"/>
                  </a:lnTo>
                  <a:lnTo>
                    <a:pt x="65277" y="391668"/>
                  </a:lnTo>
                  <a:lnTo>
                    <a:pt x="1297177" y="391668"/>
                  </a:lnTo>
                  <a:lnTo>
                    <a:pt x="1322593" y="386540"/>
                  </a:lnTo>
                  <a:lnTo>
                    <a:pt x="1343342" y="372554"/>
                  </a:lnTo>
                  <a:lnTo>
                    <a:pt x="1357328" y="351805"/>
                  </a:lnTo>
                  <a:lnTo>
                    <a:pt x="1362455" y="326390"/>
                  </a:lnTo>
                  <a:lnTo>
                    <a:pt x="1362455" y="65278"/>
                  </a:lnTo>
                  <a:lnTo>
                    <a:pt x="1357328" y="39862"/>
                  </a:lnTo>
                  <a:lnTo>
                    <a:pt x="1343342" y="19113"/>
                  </a:lnTo>
                  <a:lnTo>
                    <a:pt x="1322593" y="5127"/>
                  </a:lnTo>
                  <a:lnTo>
                    <a:pt x="1297177" y="0"/>
                  </a:lnTo>
                  <a:close/>
                </a:path>
              </a:pathLst>
            </a:custGeom>
            <a:solidFill>
              <a:srgbClr val="B880FF"/>
            </a:solidFill>
          </p:spPr>
          <p:txBody>
            <a:bodyPr wrap="square" lIns="0" tIns="0" rIns="0" bIns="0" rtlCol="0"/>
            <a:lstStyle/>
            <a:p>
              <a:endParaRPr/>
            </a:p>
          </p:txBody>
        </p:sp>
        <p:sp>
          <p:nvSpPr>
            <p:cNvPr id="11" name="object 11"/>
            <p:cNvSpPr/>
            <p:nvPr/>
          </p:nvSpPr>
          <p:spPr>
            <a:xfrm>
              <a:off x="2366010" y="2926842"/>
              <a:ext cx="1362710" cy="391795"/>
            </a:xfrm>
            <a:custGeom>
              <a:avLst/>
              <a:gdLst/>
              <a:ahLst/>
              <a:cxnLst/>
              <a:rect l="l" t="t" r="r" b="b"/>
              <a:pathLst>
                <a:path w="1362710" h="391795">
                  <a:moveTo>
                    <a:pt x="0" y="65278"/>
                  </a:moveTo>
                  <a:lnTo>
                    <a:pt x="5127" y="39862"/>
                  </a:lnTo>
                  <a:lnTo>
                    <a:pt x="19113" y="19113"/>
                  </a:lnTo>
                  <a:lnTo>
                    <a:pt x="39862" y="5127"/>
                  </a:lnTo>
                  <a:lnTo>
                    <a:pt x="65277" y="0"/>
                  </a:lnTo>
                  <a:lnTo>
                    <a:pt x="1297177" y="0"/>
                  </a:lnTo>
                  <a:lnTo>
                    <a:pt x="1322593" y="5127"/>
                  </a:lnTo>
                  <a:lnTo>
                    <a:pt x="1343342" y="19113"/>
                  </a:lnTo>
                  <a:lnTo>
                    <a:pt x="1357328" y="39862"/>
                  </a:lnTo>
                  <a:lnTo>
                    <a:pt x="1362455" y="65278"/>
                  </a:lnTo>
                  <a:lnTo>
                    <a:pt x="1362455" y="326390"/>
                  </a:lnTo>
                  <a:lnTo>
                    <a:pt x="1357328" y="351805"/>
                  </a:lnTo>
                  <a:lnTo>
                    <a:pt x="1343342" y="372554"/>
                  </a:lnTo>
                  <a:lnTo>
                    <a:pt x="1322593" y="386540"/>
                  </a:lnTo>
                  <a:lnTo>
                    <a:pt x="1297177" y="391668"/>
                  </a:lnTo>
                  <a:lnTo>
                    <a:pt x="65277" y="391668"/>
                  </a:lnTo>
                  <a:lnTo>
                    <a:pt x="39862" y="386540"/>
                  </a:lnTo>
                  <a:lnTo>
                    <a:pt x="19113" y="372554"/>
                  </a:lnTo>
                  <a:lnTo>
                    <a:pt x="5127" y="351805"/>
                  </a:lnTo>
                  <a:lnTo>
                    <a:pt x="0" y="326390"/>
                  </a:lnTo>
                  <a:lnTo>
                    <a:pt x="0" y="65278"/>
                  </a:lnTo>
                  <a:close/>
                </a:path>
              </a:pathLst>
            </a:custGeom>
            <a:ln w="22225">
              <a:solidFill>
                <a:srgbClr val="FFFFFF"/>
              </a:solidFill>
            </a:ln>
          </p:spPr>
          <p:txBody>
            <a:bodyPr wrap="square" lIns="0" tIns="0" rIns="0" bIns="0" rtlCol="0"/>
            <a:lstStyle/>
            <a:p>
              <a:endParaRPr/>
            </a:p>
          </p:txBody>
        </p:sp>
      </p:grpSp>
      <p:sp>
        <p:nvSpPr>
          <p:cNvPr id="12" name="object 12"/>
          <p:cNvSpPr/>
          <p:nvPr/>
        </p:nvSpPr>
        <p:spPr>
          <a:xfrm>
            <a:off x="9970007" y="376427"/>
            <a:ext cx="1643380" cy="1643380"/>
          </a:xfrm>
          <a:custGeom>
            <a:avLst/>
            <a:gdLst/>
            <a:ahLst/>
            <a:cxnLst/>
            <a:rect l="l" t="t" r="r" b="b"/>
            <a:pathLst>
              <a:path w="1643379" h="1643380">
                <a:moveTo>
                  <a:pt x="0" y="821436"/>
                </a:moveTo>
                <a:lnTo>
                  <a:pt x="1394" y="773172"/>
                </a:lnTo>
                <a:lnTo>
                  <a:pt x="5526" y="725643"/>
                </a:lnTo>
                <a:lnTo>
                  <a:pt x="12319" y="678925"/>
                </a:lnTo>
                <a:lnTo>
                  <a:pt x="21695" y="633095"/>
                </a:lnTo>
                <a:lnTo>
                  <a:pt x="33578" y="588230"/>
                </a:lnTo>
                <a:lnTo>
                  <a:pt x="47891" y="544408"/>
                </a:lnTo>
                <a:lnTo>
                  <a:pt x="64555" y="501705"/>
                </a:lnTo>
                <a:lnTo>
                  <a:pt x="83495" y="460199"/>
                </a:lnTo>
                <a:lnTo>
                  <a:pt x="104633" y="419966"/>
                </a:lnTo>
                <a:lnTo>
                  <a:pt x="127893" y="381083"/>
                </a:lnTo>
                <a:lnTo>
                  <a:pt x="153196" y="343629"/>
                </a:lnTo>
                <a:lnTo>
                  <a:pt x="180467" y="307679"/>
                </a:lnTo>
                <a:lnTo>
                  <a:pt x="209627" y="273310"/>
                </a:lnTo>
                <a:lnTo>
                  <a:pt x="240601" y="240601"/>
                </a:lnTo>
                <a:lnTo>
                  <a:pt x="273310" y="209627"/>
                </a:lnTo>
                <a:lnTo>
                  <a:pt x="307679" y="180467"/>
                </a:lnTo>
                <a:lnTo>
                  <a:pt x="343629" y="153196"/>
                </a:lnTo>
                <a:lnTo>
                  <a:pt x="381083" y="127893"/>
                </a:lnTo>
                <a:lnTo>
                  <a:pt x="419966" y="104633"/>
                </a:lnTo>
                <a:lnTo>
                  <a:pt x="460199" y="83495"/>
                </a:lnTo>
                <a:lnTo>
                  <a:pt x="501705" y="64555"/>
                </a:lnTo>
                <a:lnTo>
                  <a:pt x="544408" y="47891"/>
                </a:lnTo>
                <a:lnTo>
                  <a:pt x="588230" y="33578"/>
                </a:lnTo>
                <a:lnTo>
                  <a:pt x="633095" y="21695"/>
                </a:lnTo>
                <a:lnTo>
                  <a:pt x="678925" y="12319"/>
                </a:lnTo>
                <a:lnTo>
                  <a:pt x="725643" y="5526"/>
                </a:lnTo>
                <a:lnTo>
                  <a:pt x="773172" y="1394"/>
                </a:lnTo>
                <a:lnTo>
                  <a:pt x="821436" y="0"/>
                </a:lnTo>
                <a:lnTo>
                  <a:pt x="869699" y="1394"/>
                </a:lnTo>
                <a:lnTo>
                  <a:pt x="917228" y="5526"/>
                </a:lnTo>
                <a:lnTo>
                  <a:pt x="963946" y="12319"/>
                </a:lnTo>
                <a:lnTo>
                  <a:pt x="1009776" y="21695"/>
                </a:lnTo>
                <a:lnTo>
                  <a:pt x="1054641" y="33578"/>
                </a:lnTo>
                <a:lnTo>
                  <a:pt x="1098463" y="47891"/>
                </a:lnTo>
                <a:lnTo>
                  <a:pt x="1141166" y="64555"/>
                </a:lnTo>
                <a:lnTo>
                  <a:pt x="1182672" y="83495"/>
                </a:lnTo>
                <a:lnTo>
                  <a:pt x="1222905" y="104633"/>
                </a:lnTo>
                <a:lnTo>
                  <a:pt x="1261788" y="127893"/>
                </a:lnTo>
                <a:lnTo>
                  <a:pt x="1299242" y="153196"/>
                </a:lnTo>
                <a:lnTo>
                  <a:pt x="1335192" y="180467"/>
                </a:lnTo>
                <a:lnTo>
                  <a:pt x="1369561" y="209627"/>
                </a:lnTo>
                <a:lnTo>
                  <a:pt x="1402270" y="240601"/>
                </a:lnTo>
                <a:lnTo>
                  <a:pt x="1433244" y="273310"/>
                </a:lnTo>
                <a:lnTo>
                  <a:pt x="1462404" y="307679"/>
                </a:lnTo>
                <a:lnTo>
                  <a:pt x="1489675" y="343629"/>
                </a:lnTo>
                <a:lnTo>
                  <a:pt x="1514978" y="381083"/>
                </a:lnTo>
                <a:lnTo>
                  <a:pt x="1538238" y="419966"/>
                </a:lnTo>
                <a:lnTo>
                  <a:pt x="1559376" y="460199"/>
                </a:lnTo>
                <a:lnTo>
                  <a:pt x="1578316" y="501705"/>
                </a:lnTo>
                <a:lnTo>
                  <a:pt x="1594980" y="544408"/>
                </a:lnTo>
                <a:lnTo>
                  <a:pt x="1609293" y="588230"/>
                </a:lnTo>
                <a:lnTo>
                  <a:pt x="1621176" y="633095"/>
                </a:lnTo>
                <a:lnTo>
                  <a:pt x="1630552" y="678925"/>
                </a:lnTo>
                <a:lnTo>
                  <a:pt x="1637345" y="725643"/>
                </a:lnTo>
                <a:lnTo>
                  <a:pt x="1641477" y="773172"/>
                </a:lnTo>
                <a:lnTo>
                  <a:pt x="1642872" y="821436"/>
                </a:lnTo>
                <a:lnTo>
                  <a:pt x="1641477" y="869699"/>
                </a:lnTo>
                <a:lnTo>
                  <a:pt x="1637345" y="917228"/>
                </a:lnTo>
                <a:lnTo>
                  <a:pt x="1630552" y="963946"/>
                </a:lnTo>
                <a:lnTo>
                  <a:pt x="1621176" y="1009776"/>
                </a:lnTo>
                <a:lnTo>
                  <a:pt x="1609293" y="1054641"/>
                </a:lnTo>
                <a:lnTo>
                  <a:pt x="1594980" y="1098463"/>
                </a:lnTo>
                <a:lnTo>
                  <a:pt x="1578316" y="1141166"/>
                </a:lnTo>
                <a:lnTo>
                  <a:pt x="1559376" y="1182672"/>
                </a:lnTo>
                <a:lnTo>
                  <a:pt x="1538238" y="1222905"/>
                </a:lnTo>
                <a:lnTo>
                  <a:pt x="1514978" y="1261788"/>
                </a:lnTo>
                <a:lnTo>
                  <a:pt x="1489675" y="1299242"/>
                </a:lnTo>
                <a:lnTo>
                  <a:pt x="1462404" y="1335192"/>
                </a:lnTo>
                <a:lnTo>
                  <a:pt x="1433244" y="1369561"/>
                </a:lnTo>
                <a:lnTo>
                  <a:pt x="1402270" y="1402270"/>
                </a:lnTo>
                <a:lnTo>
                  <a:pt x="1369561" y="1433244"/>
                </a:lnTo>
                <a:lnTo>
                  <a:pt x="1335192" y="1462404"/>
                </a:lnTo>
                <a:lnTo>
                  <a:pt x="1299242" y="1489675"/>
                </a:lnTo>
                <a:lnTo>
                  <a:pt x="1261788" y="1514978"/>
                </a:lnTo>
                <a:lnTo>
                  <a:pt x="1222905" y="1538238"/>
                </a:lnTo>
                <a:lnTo>
                  <a:pt x="1182672" y="1559376"/>
                </a:lnTo>
                <a:lnTo>
                  <a:pt x="1141166" y="1578316"/>
                </a:lnTo>
                <a:lnTo>
                  <a:pt x="1098463" y="1594980"/>
                </a:lnTo>
                <a:lnTo>
                  <a:pt x="1054641" y="1609293"/>
                </a:lnTo>
                <a:lnTo>
                  <a:pt x="1009776" y="1621176"/>
                </a:lnTo>
                <a:lnTo>
                  <a:pt x="963946" y="1630552"/>
                </a:lnTo>
                <a:lnTo>
                  <a:pt x="917228" y="1637345"/>
                </a:lnTo>
                <a:lnTo>
                  <a:pt x="869699" y="1641477"/>
                </a:lnTo>
                <a:lnTo>
                  <a:pt x="821436" y="1642872"/>
                </a:lnTo>
                <a:lnTo>
                  <a:pt x="773172" y="1641477"/>
                </a:lnTo>
                <a:lnTo>
                  <a:pt x="725643" y="1637345"/>
                </a:lnTo>
                <a:lnTo>
                  <a:pt x="678925" y="1630552"/>
                </a:lnTo>
                <a:lnTo>
                  <a:pt x="633095" y="1621176"/>
                </a:lnTo>
                <a:lnTo>
                  <a:pt x="588230" y="1609293"/>
                </a:lnTo>
                <a:lnTo>
                  <a:pt x="544408" y="1594980"/>
                </a:lnTo>
                <a:lnTo>
                  <a:pt x="501705" y="1578316"/>
                </a:lnTo>
                <a:lnTo>
                  <a:pt x="460199" y="1559376"/>
                </a:lnTo>
                <a:lnTo>
                  <a:pt x="419966" y="1538238"/>
                </a:lnTo>
                <a:lnTo>
                  <a:pt x="381083" y="1514978"/>
                </a:lnTo>
                <a:lnTo>
                  <a:pt x="343629" y="1489675"/>
                </a:lnTo>
                <a:lnTo>
                  <a:pt x="307679" y="1462404"/>
                </a:lnTo>
                <a:lnTo>
                  <a:pt x="273310" y="1433244"/>
                </a:lnTo>
                <a:lnTo>
                  <a:pt x="240601" y="1402270"/>
                </a:lnTo>
                <a:lnTo>
                  <a:pt x="209627" y="1369561"/>
                </a:lnTo>
                <a:lnTo>
                  <a:pt x="180467" y="1335192"/>
                </a:lnTo>
                <a:lnTo>
                  <a:pt x="153196" y="1299242"/>
                </a:lnTo>
                <a:lnTo>
                  <a:pt x="127893" y="1261788"/>
                </a:lnTo>
                <a:lnTo>
                  <a:pt x="104633" y="1222905"/>
                </a:lnTo>
                <a:lnTo>
                  <a:pt x="83495" y="1182672"/>
                </a:lnTo>
                <a:lnTo>
                  <a:pt x="64555" y="1141166"/>
                </a:lnTo>
                <a:lnTo>
                  <a:pt x="47891" y="1098463"/>
                </a:lnTo>
                <a:lnTo>
                  <a:pt x="33578" y="1054641"/>
                </a:lnTo>
                <a:lnTo>
                  <a:pt x="21695" y="1009776"/>
                </a:lnTo>
                <a:lnTo>
                  <a:pt x="12319" y="963946"/>
                </a:lnTo>
                <a:lnTo>
                  <a:pt x="5526" y="917228"/>
                </a:lnTo>
                <a:lnTo>
                  <a:pt x="1394" y="869699"/>
                </a:lnTo>
                <a:lnTo>
                  <a:pt x="0" y="821436"/>
                </a:lnTo>
                <a:close/>
              </a:path>
            </a:pathLst>
          </a:custGeom>
          <a:ln w="15875">
            <a:solidFill>
              <a:srgbClr val="F5E1DA"/>
            </a:solidFill>
          </a:ln>
        </p:spPr>
        <p:txBody>
          <a:bodyPr wrap="square" lIns="0" tIns="0" rIns="0" bIns="0" rtlCol="0"/>
          <a:lstStyle/>
          <a:p>
            <a:endParaRPr/>
          </a:p>
        </p:txBody>
      </p:sp>
      <p:sp>
        <p:nvSpPr>
          <p:cNvPr id="13" name="object 13"/>
          <p:cNvSpPr txBox="1"/>
          <p:nvPr/>
        </p:nvSpPr>
        <p:spPr>
          <a:xfrm>
            <a:off x="11852529" y="411861"/>
            <a:ext cx="184150"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272774"/>
                </a:solidFill>
                <a:latin typeface="Gothic Uralic"/>
                <a:cs typeface="Gothic Uralic"/>
              </a:rPr>
              <a:t>11</a:t>
            </a:r>
            <a:endParaRPr sz="1100">
              <a:latin typeface="Gothic Uralic"/>
              <a:cs typeface="Gothic Uralic"/>
            </a:endParaRPr>
          </a:p>
        </p:txBody>
      </p:sp>
      <p:sp>
        <p:nvSpPr>
          <p:cNvPr id="14" name="object 14"/>
          <p:cNvSpPr txBox="1">
            <a:spLocks noGrp="1"/>
          </p:cNvSpPr>
          <p:nvPr>
            <p:ph type="title"/>
          </p:nvPr>
        </p:nvSpPr>
        <p:spPr>
          <a:xfrm>
            <a:off x="8129143" y="534162"/>
            <a:ext cx="3225165" cy="1367790"/>
          </a:xfrm>
          <a:prstGeom prst="rect">
            <a:avLst/>
          </a:prstGeom>
        </p:spPr>
        <p:txBody>
          <a:bodyPr vert="horz" wrap="square" lIns="0" tIns="13335" rIns="0" bIns="0" rtlCol="0">
            <a:spAutoFit/>
          </a:bodyPr>
          <a:lstStyle/>
          <a:p>
            <a:pPr marL="850900" marR="5080" indent="-838200">
              <a:lnSpc>
                <a:spcPct val="100000"/>
              </a:lnSpc>
              <a:spcBef>
                <a:spcPts val="105"/>
              </a:spcBef>
            </a:pPr>
            <a:r>
              <a:rPr sz="4400" spc="-5" dirty="0">
                <a:solidFill>
                  <a:srgbClr val="B880FF"/>
                </a:solidFill>
              </a:rPr>
              <a:t>Engineering  </a:t>
            </a:r>
            <a:r>
              <a:rPr sz="4400" spc="-5" dirty="0">
                <a:solidFill>
                  <a:srgbClr val="272774"/>
                </a:solidFill>
              </a:rPr>
              <a:t>Solutions</a:t>
            </a:r>
            <a:endParaRPr sz="4400"/>
          </a:p>
        </p:txBody>
      </p:sp>
      <p:sp>
        <p:nvSpPr>
          <p:cNvPr id="15" name="object 15"/>
          <p:cNvSpPr txBox="1"/>
          <p:nvPr/>
        </p:nvSpPr>
        <p:spPr>
          <a:xfrm>
            <a:off x="2710942" y="2969767"/>
            <a:ext cx="670560" cy="299720"/>
          </a:xfrm>
          <a:prstGeom prst="rect">
            <a:avLst/>
          </a:prstGeom>
        </p:spPr>
        <p:txBody>
          <a:bodyPr vert="horz" wrap="square" lIns="0" tIns="12700" rIns="0" bIns="0" rtlCol="0">
            <a:spAutoFit/>
          </a:bodyPr>
          <a:lstStyle/>
          <a:p>
            <a:pPr marL="27305" marR="5080" indent="-15240">
              <a:lnSpc>
                <a:spcPct val="100000"/>
              </a:lnSpc>
              <a:spcBef>
                <a:spcPts val="100"/>
              </a:spcBef>
            </a:pPr>
            <a:r>
              <a:rPr sz="900" spc="-5" dirty="0">
                <a:solidFill>
                  <a:srgbClr val="272774"/>
                </a:solidFill>
                <a:latin typeface="URW Gothic"/>
                <a:cs typeface="URW Gothic"/>
              </a:rPr>
              <a:t>Concept</a:t>
            </a:r>
            <a:r>
              <a:rPr sz="900" spc="-60" dirty="0">
                <a:solidFill>
                  <a:srgbClr val="272774"/>
                </a:solidFill>
                <a:latin typeface="URW Gothic"/>
                <a:cs typeface="URW Gothic"/>
              </a:rPr>
              <a:t> </a:t>
            </a:r>
            <a:r>
              <a:rPr sz="900" spc="-5" dirty="0">
                <a:solidFill>
                  <a:srgbClr val="272774"/>
                </a:solidFill>
                <a:latin typeface="URW Gothic"/>
                <a:cs typeface="URW Gothic"/>
              </a:rPr>
              <a:t>of  Operations</a:t>
            </a:r>
            <a:endParaRPr sz="900">
              <a:latin typeface="URW Gothic"/>
              <a:cs typeface="URW Gothic"/>
            </a:endParaRPr>
          </a:p>
        </p:txBody>
      </p:sp>
      <p:grpSp>
        <p:nvGrpSpPr>
          <p:cNvPr id="16" name="object 16"/>
          <p:cNvGrpSpPr/>
          <p:nvPr/>
        </p:nvGrpSpPr>
        <p:grpSpPr>
          <a:xfrm>
            <a:off x="2929445" y="3449129"/>
            <a:ext cx="1384935" cy="412750"/>
            <a:chOff x="2929445" y="3449129"/>
            <a:chExt cx="1384935" cy="412750"/>
          </a:xfrm>
        </p:grpSpPr>
        <p:sp>
          <p:nvSpPr>
            <p:cNvPr id="17" name="object 17"/>
            <p:cNvSpPr/>
            <p:nvPr/>
          </p:nvSpPr>
          <p:spPr>
            <a:xfrm>
              <a:off x="2940557" y="3460241"/>
              <a:ext cx="1362710" cy="390525"/>
            </a:xfrm>
            <a:custGeom>
              <a:avLst/>
              <a:gdLst/>
              <a:ahLst/>
              <a:cxnLst/>
              <a:rect l="l" t="t" r="r" b="b"/>
              <a:pathLst>
                <a:path w="1362710" h="390525">
                  <a:moveTo>
                    <a:pt x="1297432" y="0"/>
                  </a:moveTo>
                  <a:lnTo>
                    <a:pt x="65024" y="0"/>
                  </a:lnTo>
                  <a:lnTo>
                    <a:pt x="39701" y="5105"/>
                  </a:lnTo>
                  <a:lnTo>
                    <a:pt x="19034" y="19034"/>
                  </a:lnTo>
                  <a:lnTo>
                    <a:pt x="5105" y="39701"/>
                  </a:lnTo>
                  <a:lnTo>
                    <a:pt x="0" y="65024"/>
                  </a:lnTo>
                  <a:lnTo>
                    <a:pt x="0" y="325120"/>
                  </a:lnTo>
                  <a:lnTo>
                    <a:pt x="5105" y="350442"/>
                  </a:lnTo>
                  <a:lnTo>
                    <a:pt x="19034" y="371109"/>
                  </a:lnTo>
                  <a:lnTo>
                    <a:pt x="39701" y="385038"/>
                  </a:lnTo>
                  <a:lnTo>
                    <a:pt x="65024" y="390144"/>
                  </a:lnTo>
                  <a:lnTo>
                    <a:pt x="1297432" y="390144"/>
                  </a:lnTo>
                  <a:lnTo>
                    <a:pt x="1322754" y="385038"/>
                  </a:lnTo>
                  <a:lnTo>
                    <a:pt x="1343421" y="371109"/>
                  </a:lnTo>
                  <a:lnTo>
                    <a:pt x="1357350" y="350442"/>
                  </a:lnTo>
                  <a:lnTo>
                    <a:pt x="1362456" y="325120"/>
                  </a:lnTo>
                  <a:lnTo>
                    <a:pt x="1362456" y="65024"/>
                  </a:lnTo>
                  <a:lnTo>
                    <a:pt x="1357350" y="39701"/>
                  </a:lnTo>
                  <a:lnTo>
                    <a:pt x="1343421" y="19034"/>
                  </a:lnTo>
                  <a:lnTo>
                    <a:pt x="1322754" y="5105"/>
                  </a:lnTo>
                  <a:lnTo>
                    <a:pt x="1297432" y="0"/>
                  </a:lnTo>
                  <a:close/>
                </a:path>
              </a:pathLst>
            </a:custGeom>
            <a:solidFill>
              <a:srgbClr val="B880FF"/>
            </a:solidFill>
          </p:spPr>
          <p:txBody>
            <a:bodyPr wrap="square" lIns="0" tIns="0" rIns="0" bIns="0" rtlCol="0"/>
            <a:lstStyle/>
            <a:p>
              <a:endParaRPr/>
            </a:p>
          </p:txBody>
        </p:sp>
        <p:sp>
          <p:nvSpPr>
            <p:cNvPr id="18" name="object 18"/>
            <p:cNvSpPr/>
            <p:nvPr/>
          </p:nvSpPr>
          <p:spPr>
            <a:xfrm>
              <a:off x="2940557" y="3460241"/>
              <a:ext cx="1362710" cy="390525"/>
            </a:xfrm>
            <a:custGeom>
              <a:avLst/>
              <a:gdLst/>
              <a:ahLst/>
              <a:cxnLst/>
              <a:rect l="l" t="t" r="r" b="b"/>
              <a:pathLst>
                <a:path w="1362710" h="390525">
                  <a:moveTo>
                    <a:pt x="0" y="65024"/>
                  </a:moveTo>
                  <a:lnTo>
                    <a:pt x="5105" y="39701"/>
                  </a:lnTo>
                  <a:lnTo>
                    <a:pt x="19034" y="19034"/>
                  </a:lnTo>
                  <a:lnTo>
                    <a:pt x="39701" y="5105"/>
                  </a:lnTo>
                  <a:lnTo>
                    <a:pt x="65024" y="0"/>
                  </a:lnTo>
                  <a:lnTo>
                    <a:pt x="1297432" y="0"/>
                  </a:lnTo>
                  <a:lnTo>
                    <a:pt x="1322754" y="5105"/>
                  </a:lnTo>
                  <a:lnTo>
                    <a:pt x="1343421" y="19034"/>
                  </a:lnTo>
                  <a:lnTo>
                    <a:pt x="1357350" y="39701"/>
                  </a:lnTo>
                  <a:lnTo>
                    <a:pt x="1362456" y="65024"/>
                  </a:lnTo>
                  <a:lnTo>
                    <a:pt x="1362456" y="325120"/>
                  </a:lnTo>
                  <a:lnTo>
                    <a:pt x="1357350" y="350442"/>
                  </a:lnTo>
                  <a:lnTo>
                    <a:pt x="1343421" y="371109"/>
                  </a:lnTo>
                  <a:lnTo>
                    <a:pt x="1322754" y="385038"/>
                  </a:lnTo>
                  <a:lnTo>
                    <a:pt x="1297432" y="390144"/>
                  </a:lnTo>
                  <a:lnTo>
                    <a:pt x="65024" y="390144"/>
                  </a:lnTo>
                  <a:lnTo>
                    <a:pt x="39701" y="385038"/>
                  </a:lnTo>
                  <a:lnTo>
                    <a:pt x="19034" y="371109"/>
                  </a:lnTo>
                  <a:lnTo>
                    <a:pt x="5105" y="350442"/>
                  </a:lnTo>
                  <a:lnTo>
                    <a:pt x="0" y="325120"/>
                  </a:lnTo>
                  <a:lnTo>
                    <a:pt x="0" y="65024"/>
                  </a:lnTo>
                  <a:close/>
                </a:path>
              </a:pathLst>
            </a:custGeom>
            <a:ln w="22225">
              <a:solidFill>
                <a:srgbClr val="FFFFFF"/>
              </a:solidFill>
            </a:ln>
          </p:spPr>
          <p:txBody>
            <a:bodyPr wrap="square" lIns="0" tIns="0" rIns="0" bIns="0" rtlCol="0"/>
            <a:lstStyle/>
            <a:p>
              <a:endParaRPr/>
            </a:p>
          </p:txBody>
        </p:sp>
      </p:grpSp>
      <p:sp>
        <p:nvSpPr>
          <p:cNvPr id="19" name="object 19"/>
          <p:cNvSpPr txBox="1"/>
          <p:nvPr/>
        </p:nvSpPr>
        <p:spPr>
          <a:xfrm>
            <a:off x="3229101" y="3502532"/>
            <a:ext cx="783590" cy="300355"/>
          </a:xfrm>
          <a:prstGeom prst="rect">
            <a:avLst/>
          </a:prstGeom>
        </p:spPr>
        <p:txBody>
          <a:bodyPr vert="horz" wrap="square" lIns="0" tIns="12700" rIns="0" bIns="0" rtlCol="0">
            <a:spAutoFit/>
          </a:bodyPr>
          <a:lstStyle/>
          <a:p>
            <a:pPr marL="12700" marR="5080" indent="188595">
              <a:lnSpc>
                <a:spcPct val="100000"/>
              </a:lnSpc>
              <a:spcBef>
                <a:spcPts val="100"/>
              </a:spcBef>
            </a:pPr>
            <a:r>
              <a:rPr sz="900" spc="-5" dirty="0">
                <a:solidFill>
                  <a:srgbClr val="272774"/>
                </a:solidFill>
                <a:latin typeface="URW Gothic"/>
                <a:cs typeface="URW Gothic"/>
              </a:rPr>
              <a:t>System  </a:t>
            </a:r>
            <a:r>
              <a:rPr sz="900" dirty="0">
                <a:solidFill>
                  <a:srgbClr val="272774"/>
                </a:solidFill>
                <a:latin typeface="URW Gothic"/>
                <a:cs typeface="URW Gothic"/>
              </a:rPr>
              <a:t>R</a:t>
            </a:r>
            <a:r>
              <a:rPr sz="900" spc="-5" dirty="0">
                <a:solidFill>
                  <a:srgbClr val="272774"/>
                </a:solidFill>
                <a:latin typeface="URW Gothic"/>
                <a:cs typeface="URW Gothic"/>
              </a:rPr>
              <a:t>eq</a:t>
            </a:r>
            <a:r>
              <a:rPr sz="900" dirty="0">
                <a:solidFill>
                  <a:srgbClr val="272774"/>
                </a:solidFill>
                <a:latin typeface="URW Gothic"/>
                <a:cs typeface="URW Gothic"/>
              </a:rPr>
              <a:t>u</a:t>
            </a:r>
            <a:r>
              <a:rPr sz="900" spc="10" dirty="0">
                <a:solidFill>
                  <a:srgbClr val="272774"/>
                </a:solidFill>
                <a:latin typeface="URW Gothic"/>
                <a:cs typeface="URW Gothic"/>
              </a:rPr>
              <a:t>i</a:t>
            </a:r>
            <a:r>
              <a:rPr sz="900" spc="-5" dirty="0">
                <a:solidFill>
                  <a:srgbClr val="272774"/>
                </a:solidFill>
                <a:latin typeface="URW Gothic"/>
                <a:cs typeface="URW Gothic"/>
              </a:rPr>
              <a:t>re</a:t>
            </a:r>
            <a:r>
              <a:rPr sz="900" spc="-20" dirty="0">
                <a:solidFill>
                  <a:srgbClr val="272774"/>
                </a:solidFill>
                <a:latin typeface="URW Gothic"/>
                <a:cs typeface="URW Gothic"/>
              </a:rPr>
              <a:t>m</a:t>
            </a:r>
            <a:r>
              <a:rPr sz="900" spc="-5" dirty="0">
                <a:solidFill>
                  <a:srgbClr val="272774"/>
                </a:solidFill>
                <a:latin typeface="URW Gothic"/>
                <a:cs typeface="URW Gothic"/>
              </a:rPr>
              <a:t>en</a:t>
            </a:r>
            <a:r>
              <a:rPr sz="900" spc="-15" dirty="0">
                <a:solidFill>
                  <a:srgbClr val="272774"/>
                </a:solidFill>
                <a:latin typeface="URW Gothic"/>
                <a:cs typeface="URW Gothic"/>
              </a:rPr>
              <a:t>t</a:t>
            </a:r>
            <a:r>
              <a:rPr sz="900" dirty="0">
                <a:solidFill>
                  <a:srgbClr val="272774"/>
                </a:solidFill>
                <a:latin typeface="URW Gothic"/>
                <a:cs typeface="URW Gothic"/>
              </a:rPr>
              <a:t>s</a:t>
            </a:r>
            <a:endParaRPr sz="900">
              <a:latin typeface="URW Gothic"/>
              <a:cs typeface="URW Gothic"/>
            </a:endParaRPr>
          </a:p>
        </p:txBody>
      </p:sp>
      <p:grpSp>
        <p:nvGrpSpPr>
          <p:cNvPr id="20" name="object 20"/>
          <p:cNvGrpSpPr/>
          <p:nvPr/>
        </p:nvGrpSpPr>
        <p:grpSpPr>
          <a:xfrm>
            <a:off x="3441509" y="3982529"/>
            <a:ext cx="1383665" cy="412750"/>
            <a:chOff x="3441509" y="3982529"/>
            <a:chExt cx="1383665" cy="412750"/>
          </a:xfrm>
        </p:grpSpPr>
        <p:sp>
          <p:nvSpPr>
            <p:cNvPr id="21" name="object 21"/>
            <p:cNvSpPr/>
            <p:nvPr/>
          </p:nvSpPr>
          <p:spPr>
            <a:xfrm>
              <a:off x="3452621" y="3993641"/>
              <a:ext cx="1361440" cy="390525"/>
            </a:xfrm>
            <a:custGeom>
              <a:avLst/>
              <a:gdLst/>
              <a:ahLst/>
              <a:cxnLst/>
              <a:rect l="l" t="t" r="r" b="b"/>
              <a:pathLst>
                <a:path w="1361439" h="390525">
                  <a:moveTo>
                    <a:pt x="1295907" y="0"/>
                  </a:moveTo>
                  <a:lnTo>
                    <a:pt x="65024" y="0"/>
                  </a:lnTo>
                  <a:lnTo>
                    <a:pt x="39701" y="5105"/>
                  </a:lnTo>
                  <a:lnTo>
                    <a:pt x="19034" y="19034"/>
                  </a:lnTo>
                  <a:lnTo>
                    <a:pt x="5105" y="39701"/>
                  </a:lnTo>
                  <a:lnTo>
                    <a:pt x="0" y="65023"/>
                  </a:lnTo>
                  <a:lnTo>
                    <a:pt x="0" y="325119"/>
                  </a:lnTo>
                  <a:lnTo>
                    <a:pt x="5105" y="350442"/>
                  </a:lnTo>
                  <a:lnTo>
                    <a:pt x="19034" y="371109"/>
                  </a:lnTo>
                  <a:lnTo>
                    <a:pt x="39701" y="385038"/>
                  </a:lnTo>
                  <a:lnTo>
                    <a:pt x="65024" y="390143"/>
                  </a:lnTo>
                  <a:lnTo>
                    <a:pt x="1295907" y="390143"/>
                  </a:lnTo>
                  <a:lnTo>
                    <a:pt x="1321230" y="385038"/>
                  </a:lnTo>
                  <a:lnTo>
                    <a:pt x="1341897" y="371109"/>
                  </a:lnTo>
                  <a:lnTo>
                    <a:pt x="1355826" y="350442"/>
                  </a:lnTo>
                  <a:lnTo>
                    <a:pt x="1360931" y="325119"/>
                  </a:lnTo>
                  <a:lnTo>
                    <a:pt x="1360931" y="65023"/>
                  </a:lnTo>
                  <a:lnTo>
                    <a:pt x="1355826" y="39701"/>
                  </a:lnTo>
                  <a:lnTo>
                    <a:pt x="1341897" y="19034"/>
                  </a:lnTo>
                  <a:lnTo>
                    <a:pt x="1321230" y="5105"/>
                  </a:lnTo>
                  <a:lnTo>
                    <a:pt x="1295907" y="0"/>
                  </a:lnTo>
                  <a:close/>
                </a:path>
              </a:pathLst>
            </a:custGeom>
            <a:solidFill>
              <a:srgbClr val="EBC4B4"/>
            </a:solidFill>
          </p:spPr>
          <p:txBody>
            <a:bodyPr wrap="square" lIns="0" tIns="0" rIns="0" bIns="0" rtlCol="0"/>
            <a:lstStyle/>
            <a:p>
              <a:endParaRPr/>
            </a:p>
          </p:txBody>
        </p:sp>
        <p:sp>
          <p:nvSpPr>
            <p:cNvPr id="22" name="object 22"/>
            <p:cNvSpPr/>
            <p:nvPr/>
          </p:nvSpPr>
          <p:spPr>
            <a:xfrm>
              <a:off x="3452621" y="3993641"/>
              <a:ext cx="1361440" cy="390525"/>
            </a:xfrm>
            <a:custGeom>
              <a:avLst/>
              <a:gdLst/>
              <a:ahLst/>
              <a:cxnLst/>
              <a:rect l="l" t="t" r="r" b="b"/>
              <a:pathLst>
                <a:path w="1361439" h="390525">
                  <a:moveTo>
                    <a:pt x="0" y="65023"/>
                  </a:moveTo>
                  <a:lnTo>
                    <a:pt x="5105" y="39701"/>
                  </a:lnTo>
                  <a:lnTo>
                    <a:pt x="19034" y="19034"/>
                  </a:lnTo>
                  <a:lnTo>
                    <a:pt x="39701" y="5105"/>
                  </a:lnTo>
                  <a:lnTo>
                    <a:pt x="65024" y="0"/>
                  </a:lnTo>
                  <a:lnTo>
                    <a:pt x="1295907" y="0"/>
                  </a:lnTo>
                  <a:lnTo>
                    <a:pt x="1321230" y="5105"/>
                  </a:lnTo>
                  <a:lnTo>
                    <a:pt x="1341897" y="19034"/>
                  </a:lnTo>
                  <a:lnTo>
                    <a:pt x="1355826" y="39701"/>
                  </a:lnTo>
                  <a:lnTo>
                    <a:pt x="1360931" y="65023"/>
                  </a:lnTo>
                  <a:lnTo>
                    <a:pt x="1360931" y="325119"/>
                  </a:lnTo>
                  <a:lnTo>
                    <a:pt x="1355826" y="350442"/>
                  </a:lnTo>
                  <a:lnTo>
                    <a:pt x="1341897" y="371109"/>
                  </a:lnTo>
                  <a:lnTo>
                    <a:pt x="1321230" y="385038"/>
                  </a:lnTo>
                  <a:lnTo>
                    <a:pt x="1295907" y="390143"/>
                  </a:lnTo>
                  <a:lnTo>
                    <a:pt x="65024" y="390143"/>
                  </a:lnTo>
                  <a:lnTo>
                    <a:pt x="39701" y="385038"/>
                  </a:lnTo>
                  <a:lnTo>
                    <a:pt x="19034" y="371109"/>
                  </a:lnTo>
                  <a:lnTo>
                    <a:pt x="5105" y="350442"/>
                  </a:lnTo>
                  <a:lnTo>
                    <a:pt x="0" y="325119"/>
                  </a:lnTo>
                  <a:lnTo>
                    <a:pt x="0" y="65023"/>
                  </a:lnTo>
                  <a:close/>
                </a:path>
              </a:pathLst>
            </a:custGeom>
            <a:ln w="22225">
              <a:solidFill>
                <a:srgbClr val="FFFFFF"/>
              </a:solidFill>
            </a:ln>
          </p:spPr>
          <p:txBody>
            <a:bodyPr wrap="square" lIns="0" tIns="0" rIns="0" bIns="0" rtlCol="0"/>
            <a:lstStyle/>
            <a:p>
              <a:endParaRPr/>
            </a:p>
          </p:txBody>
        </p:sp>
      </p:grpSp>
      <p:sp>
        <p:nvSpPr>
          <p:cNvPr id="23" name="object 23"/>
          <p:cNvSpPr txBox="1"/>
          <p:nvPr/>
        </p:nvSpPr>
        <p:spPr>
          <a:xfrm>
            <a:off x="3833240" y="4035679"/>
            <a:ext cx="59880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272774"/>
                </a:solidFill>
                <a:latin typeface="URW Gothic"/>
                <a:cs typeface="URW Gothic"/>
              </a:rPr>
              <a:t>Subsys</a:t>
            </a:r>
            <a:r>
              <a:rPr sz="900" spc="-15" dirty="0">
                <a:solidFill>
                  <a:srgbClr val="272774"/>
                </a:solidFill>
                <a:latin typeface="URW Gothic"/>
                <a:cs typeface="URW Gothic"/>
              </a:rPr>
              <a:t>t</a:t>
            </a:r>
            <a:r>
              <a:rPr sz="900" spc="-5" dirty="0">
                <a:solidFill>
                  <a:srgbClr val="272774"/>
                </a:solidFill>
                <a:latin typeface="URW Gothic"/>
                <a:cs typeface="URW Gothic"/>
              </a:rPr>
              <a:t>e</a:t>
            </a:r>
            <a:r>
              <a:rPr sz="900" dirty="0">
                <a:solidFill>
                  <a:srgbClr val="272774"/>
                </a:solidFill>
                <a:latin typeface="URW Gothic"/>
                <a:cs typeface="URW Gothic"/>
              </a:rPr>
              <a:t>m</a:t>
            </a:r>
            <a:endParaRPr sz="900">
              <a:latin typeface="URW Gothic"/>
              <a:cs typeface="URW Gothic"/>
            </a:endParaRPr>
          </a:p>
        </p:txBody>
      </p:sp>
      <p:sp>
        <p:nvSpPr>
          <p:cNvPr id="24" name="object 24"/>
          <p:cNvSpPr txBox="1"/>
          <p:nvPr/>
        </p:nvSpPr>
        <p:spPr>
          <a:xfrm>
            <a:off x="3740277" y="4172839"/>
            <a:ext cx="78359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272774"/>
                </a:solidFill>
                <a:latin typeface="URW Gothic"/>
                <a:cs typeface="URW Gothic"/>
              </a:rPr>
              <a:t>Requirements</a:t>
            </a:r>
            <a:endParaRPr sz="900">
              <a:latin typeface="URW Gothic"/>
              <a:cs typeface="URW Gothic"/>
            </a:endParaRPr>
          </a:p>
        </p:txBody>
      </p:sp>
      <p:grpSp>
        <p:nvGrpSpPr>
          <p:cNvPr id="25" name="object 25"/>
          <p:cNvGrpSpPr/>
          <p:nvPr/>
        </p:nvGrpSpPr>
        <p:grpSpPr>
          <a:xfrm>
            <a:off x="4590605" y="5047805"/>
            <a:ext cx="1384935" cy="412750"/>
            <a:chOff x="4590605" y="5047805"/>
            <a:chExt cx="1384935" cy="412750"/>
          </a:xfrm>
        </p:grpSpPr>
        <p:sp>
          <p:nvSpPr>
            <p:cNvPr id="26" name="object 26"/>
            <p:cNvSpPr/>
            <p:nvPr/>
          </p:nvSpPr>
          <p:spPr>
            <a:xfrm>
              <a:off x="4601717" y="5058917"/>
              <a:ext cx="1362710" cy="390525"/>
            </a:xfrm>
            <a:custGeom>
              <a:avLst/>
              <a:gdLst/>
              <a:ahLst/>
              <a:cxnLst/>
              <a:rect l="l" t="t" r="r" b="b"/>
              <a:pathLst>
                <a:path w="1362710" h="390525">
                  <a:moveTo>
                    <a:pt x="1297432" y="0"/>
                  </a:moveTo>
                  <a:lnTo>
                    <a:pt x="65024" y="0"/>
                  </a:lnTo>
                  <a:lnTo>
                    <a:pt x="39701" y="5105"/>
                  </a:lnTo>
                  <a:lnTo>
                    <a:pt x="19034" y="19034"/>
                  </a:lnTo>
                  <a:lnTo>
                    <a:pt x="5105" y="39701"/>
                  </a:lnTo>
                  <a:lnTo>
                    <a:pt x="0" y="65023"/>
                  </a:lnTo>
                  <a:lnTo>
                    <a:pt x="0" y="325119"/>
                  </a:lnTo>
                  <a:lnTo>
                    <a:pt x="5105" y="350442"/>
                  </a:lnTo>
                  <a:lnTo>
                    <a:pt x="19034" y="371109"/>
                  </a:lnTo>
                  <a:lnTo>
                    <a:pt x="39701" y="385038"/>
                  </a:lnTo>
                  <a:lnTo>
                    <a:pt x="65024" y="390143"/>
                  </a:lnTo>
                  <a:lnTo>
                    <a:pt x="1297432" y="390143"/>
                  </a:lnTo>
                  <a:lnTo>
                    <a:pt x="1322754" y="385038"/>
                  </a:lnTo>
                  <a:lnTo>
                    <a:pt x="1343421" y="371109"/>
                  </a:lnTo>
                  <a:lnTo>
                    <a:pt x="1357350" y="350442"/>
                  </a:lnTo>
                  <a:lnTo>
                    <a:pt x="1362456" y="325119"/>
                  </a:lnTo>
                  <a:lnTo>
                    <a:pt x="1362456" y="65023"/>
                  </a:lnTo>
                  <a:lnTo>
                    <a:pt x="1357350" y="39701"/>
                  </a:lnTo>
                  <a:lnTo>
                    <a:pt x="1343421" y="19034"/>
                  </a:lnTo>
                  <a:lnTo>
                    <a:pt x="1322754" y="5105"/>
                  </a:lnTo>
                  <a:lnTo>
                    <a:pt x="1297432" y="0"/>
                  </a:lnTo>
                  <a:close/>
                </a:path>
              </a:pathLst>
            </a:custGeom>
            <a:solidFill>
              <a:srgbClr val="4182FF"/>
            </a:solidFill>
          </p:spPr>
          <p:txBody>
            <a:bodyPr wrap="square" lIns="0" tIns="0" rIns="0" bIns="0" rtlCol="0"/>
            <a:lstStyle/>
            <a:p>
              <a:endParaRPr/>
            </a:p>
          </p:txBody>
        </p:sp>
        <p:sp>
          <p:nvSpPr>
            <p:cNvPr id="27" name="object 27"/>
            <p:cNvSpPr/>
            <p:nvPr/>
          </p:nvSpPr>
          <p:spPr>
            <a:xfrm>
              <a:off x="4601717" y="5058917"/>
              <a:ext cx="1362710" cy="390525"/>
            </a:xfrm>
            <a:custGeom>
              <a:avLst/>
              <a:gdLst/>
              <a:ahLst/>
              <a:cxnLst/>
              <a:rect l="l" t="t" r="r" b="b"/>
              <a:pathLst>
                <a:path w="1362710" h="390525">
                  <a:moveTo>
                    <a:pt x="0" y="65023"/>
                  </a:moveTo>
                  <a:lnTo>
                    <a:pt x="5105" y="39701"/>
                  </a:lnTo>
                  <a:lnTo>
                    <a:pt x="19034" y="19034"/>
                  </a:lnTo>
                  <a:lnTo>
                    <a:pt x="39701" y="5105"/>
                  </a:lnTo>
                  <a:lnTo>
                    <a:pt x="65024" y="0"/>
                  </a:lnTo>
                  <a:lnTo>
                    <a:pt x="1297432" y="0"/>
                  </a:lnTo>
                  <a:lnTo>
                    <a:pt x="1322754" y="5105"/>
                  </a:lnTo>
                  <a:lnTo>
                    <a:pt x="1343421" y="19034"/>
                  </a:lnTo>
                  <a:lnTo>
                    <a:pt x="1357350" y="39701"/>
                  </a:lnTo>
                  <a:lnTo>
                    <a:pt x="1362456" y="65023"/>
                  </a:lnTo>
                  <a:lnTo>
                    <a:pt x="1362456" y="325119"/>
                  </a:lnTo>
                  <a:lnTo>
                    <a:pt x="1357350" y="350442"/>
                  </a:lnTo>
                  <a:lnTo>
                    <a:pt x="1343421" y="371109"/>
                  </a:lnTo>
                  <a:lnTo>
                    <a:pt x="1322754" y="385038"/>
                  </a:lnTo>
                  <a:lnTo>
                    <a:pt x="1297432" y="390143"/>
                  </a:lnTo>
                  <a:lnTo>
                    <a:pt x="65024" y="390143"/>
                  </a:lnTo>
                  <a:lnTo>
                    <a:pt x="39701" y="385038"/>
                  </a:lnTo>
                  <a:lnTo>
                    <a:pt x="19034" y="371109"/>
                  </a:lnTo>
                  <a:lnTo>
                    <a:pt x="5105" y="350442"/>
                  </a:lnTo>
                  <a:lnTo>
                    <a:pt x="0" y="325119"/>
                  </a:lnTo>
                  <a:lnTo>
                    <a:pt x="0" y="65023"/>
                  </a:lnTo>
                  <a:close/>
                </a:path>
              </a:pathLst>
            </a:custGeom>
            <a:ln w="22225">
              <a:solidFill>
                <a:srgbClr val="FFFFFF"/>
              </a:solidFill>
            </a:ln>
          </p:spPr>
          <p:txBody>
            <a:bodyPr wrap="square" lIns="0" tIns="0" rIns="0" bIns="0" rtlCol="0"/>
            <a:lstStyle/>
            <a:p>
              <a:endParaRPr/>
            </a:p>
          </p:txBody>
        </p:sp>
      </p:grpSp>
      <p:sp>
        <p:nvSpPr>
          <p:cNvPr id="28" name="object 28"/>
          <p:cNvSpPr txBox="1"/>
          <p:nvPr/>
        </p:nvSpPr>
        <p:spPr>
          <a:xfrm>
            <a:off x="4963795" y="5170423"/>
            <a:ext cx="63627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72774"/>
                </a:solidFill>
                <a:latin typeface="URW Gothic"/>
                <a:cs typeface="URW Gothic"/>
              </a:rPr>
              <a:t>Unit</a:t>
            </a:r>
            <a:r>
              <a:rPr sz="900" spc="-80" dirty="0">
                <a:solidFill>
                  <a:srgbClr val="272774"/>
                </a:solidFill>
                <a:latin typeface="URW Gothic"/>
                <a:cs typeface="URW Gothic"/>
              </a:rPr>
              <a:t> </a:t>
            </a:r>
            <a:r>
              <a:rPr sz="900" spc="-5" dirty="0">
                <a:solidFill>
                  <a:srgbClr val="272774"/>
                </a:solidFill>
                <a:latin typeface="URW Gothic"/>
                <a:cs typeface="URW Gothic"/>
              </a:rPr>
              <a:t>Design</a:t>
            </a:r>
            <a:endParaRPr sz="900">
              <a:latin typeface="URW Gothic"/>
              <a:cs typeface="URW Gothic"/>
            </a:endParaRPr>
          </a:p>
        </p:txBody>
      </p:sp>
      <p:grpSp>
        <p:nvGrpSpPr>
          <p:cNvPr id="29" name="object 29"/>
          <p:cNvGrpSpPr/>
          <p:nvPr/>
        </p:nvGrpSpPr>
        <p:grpSpPr>
          <a:xfrm>
            <a:off x="5334317" y="5581205"/>
            <a:ext cx="1383665" cy="412750"/>
            <a:chOff x="5334317" y="5581205"/>
            <a:chExt cx="1383665" cy="412750"/>
          </a:xfrm>
        </p:grpSpPr>
        <p:sp>
          <p:nvSpPr>
            <p:cNvPr id="30" name="object 30"/>
            <p:cNvSpPr/>
            <p:nvPr/>
          </p:nvSpPr>
          <p:spPr>
            <a:xfrm>
              <a:off x="5345429" y="5592317"/>
              <a:ext cx="1361440" cy="390525"/>
            </a:xfrm>
            <a:custGeom>
              <a:avLst/>
              <a:gdLst/>
              <a:ahLst/>
              <a:cxnLst/>
              <a:rect l="l" t="t" r="r" b="b"/>
              <a:pathLst>
                <a:path w="1361440" h="390525">
                  <a:moveTo>
                    <a:pt x="1295908" y="0"/>
                  </a:moveTo>
                  <a:lnTo>
                    <a:pt x="65024" y="0"/>
                  </a:lnTo>
                  <a:lnTo>
                    <a:pt x="39701" y="5109"/>
                  </a:lnTo>
                  <a:lnTo>
                    <a:pt x="19034" y="19043"/>
                  </a:lnTo>
                  <a:lnTo>
                    <a:pt x="5105" y="39712"/>
                  </a:lnTo>
                  <a:lnTo>
                    <a:pt x="0" y="65023"/>
                  </a:lnTo>
                  <a:lnTo>
                    <a:pt x="0" y="325119"/>
                  </a:lnTo>
                  <a:lnTo>
                    <a:pt x="5105" y="350431"/>
                  </a:lnTo>
                  <a:lnTo>
                    <a:pt x="19034" y="371100"/>
                  </a:lnTo>
                  <a:lnTo>
                    <a:pt x="39701" y="385034"/>
                  </a:lnTo>
                  <a:lnTo>
                    <a:pt x="65024" y="390143"/>
                  </a:lnTo>
                  <a:lnTo>
                    <a:pt x="1295908" y="390143"/>
                  </a:lnTo>
                  <a:lnTo>
                    <a:pt x="1321230" y="385034"/>
                  </a:lnTo>
                  <a:lnTo>
                    <a:pt x="1341897" y="371100"/>
                  </a:lnTo>
                  <a:lnTo>
                    <a:pt x="1355826" y="350431"/>
                  </a:lnTo>
                  <a:lnTo>
                    <a:pt x="1360931" y="325119"/>
                  </a:lnTo>
                  <a:lnTo>
                    <a:pt x="1360931" y="65023"/>
                  </a:lnTo>
                  <a:lnTo>
                    <a:pt x="1355826" y="39712"/>
                  </a:lnTo>
                  <a:lnTo>
                    <a:pt x="1341897" y="19043"/>
                  </a:lnTo>
                  <a:lnTo>
                    <a:pt x="1321230" y="5109"/>
                  </a:lnTo>
                  <a:lnTo>
                    <a:pt x="1295908" y="0"/>
                  </a:lnTo>
                  <a:close/>
                </a:path>
              </a:pathLst>
            </a:custGeom>
            <a:solidFill>
              <a:srgbClr val="272774"/>
            </a:solidFill>
          </p:spPr>
          <p:txBody>
            <a:bodyPr wrap="square" lIns="0" tIns="0" rIns="0" bIns="0" rtlCol="0"/>
            <a:lstStyle/>
            <a:p>
              <a:endParaRPr/>
            </a:p>
          </p:txBody>
        </p:sp>
        <p:sp>
          <p:nvSpPr>
            <p:cNvPr id="31" name="object 31"/>
            <p:cNvSpPr/>
            <p:nvPr/>
          </p:nvSpPr>
          <p:spPr>
            <a:xfrm>
              <a:off x="5345429" y="5592317"/>
              <a:ext cx="1361440" cy="390525"/>
            </a:xfrm>
            <a:custGeom>
              <a:avLst/>
              <a:gdLst/>
              <a:ahLst/>
              <a:cxnLst/>
              <a:rect l="l" t="t" r="r" b="b"/>
              <a:pathLst>
                <a:path w="1361440" h="390525">
                  <a:moveTo>
                    <a:pt x="0" y="65023"/>
                  </a:moveTo>
                  <a:lnTo>
                    <a:pt x="5105" y="39712"/>
                  </a:lnTo>
                  <a:lnTo>
                    <a:pt x="19034" y="19043"/>
                  </a:lnTo>
                  <a:lnTo>
                    <a:pt x="39701" y="5109"/>
                  </a:lnTo>
                  <a:lnTo>
                    <a:pt x="65024" y="0"/>
                  </a:lnTo>
                  <a:lnTo>
                    <a:pt x="1295908" y="0"/>
                  </a:lnTo>
                  <a:lnTo>
                    <a:pt x="1321230" y="5109"/>
                  </a:lnTo>
                  <a:lnTo>
                    <a:pt x="1341897" y="19043"/>
                  </a:lnTo>
                  <a:lnTo>
                    <a:pt x="1355826" y="39712"/>
                  </a:lnTo>
                  <a:lnTo>
                    <a:pt x="1360931" y="65023"/>
                  </a:lnTo>
                  <a:lnTo>
                    <a:pt x="1360931" y="325119"/>
                  </a:lnTo>
                  <a:lnTo>
                    <a:pt x="1355826" y="350431"/>
                  </a:lnTo>
                  <a:lnTo>
                    <a:pt x="1341897" y="371100"/>
                  </a:lnTo>
                  <a:lnTo>
                    <a:pt x="1321230" y="385034"/>
                  </a:lnTo>
                  <a:lnTo>
                    <a:pt x="1295908" y="390143"/>
                  </a:lnTo>
                  <a:lnTo>
                    <a:pt x="65024" y="390143"/>
                  </a:lnTo>
                  <a:lnTo>
                    <a:pt x="39701" y="385034"/>
                  </a:lnTo>
                  <a:lnTo>
                    <a:pt x="19034" y="371100"/>
                  </a:lnTo>
                  <a:lnTo>
                    <a:pt x="5105" y="350431"/>
                  </a:lnTo>
                  <a:lnTo>
                    <a:pt x="0" y="325119"/>
                  </a:lnTo>
                  <a:lnTo>
                    <a:pt x="0" y="65023"/>
                  </a:lnTo>
                  <a:close/>
                </a:path>
              </a:pathLst>
            </a:custGeom>
            <a:ln w="22225">
              <a:solidFill>
                <a:srgbClr val="FFFFFF"/>
              </a:solidFill>
            </a:ln>
          </p:spPr>
          <p:txBody>
            <a:bodyPr wrap="square" lIns="0" tIns="0" rIns="0" bIns="0" rtlCol="0"/>
            <a:lstStyle/>
            <a:p>
              <a:endParaRPr/>
            </a:p>
          </p:txBody>
        </p:sp>
      </p:grpSp>
      <p:sp>
        <p:nvSpPr>
          <p:cNvPr id="32" name="object 32"/>
          <p:cNvSpPr txBox="1"/>
          <p:nvPr/>
        </p:nvSpPr>
        <p:spPr>
          <a:xfrm>
            <a:off x="5853176" y="5703214"/>
            <a:ext cx="34544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FFFFFF"/>
                </a:solidFill>
                <a:latin typeface="URW Gothic"/>
                <a:cs typeface="URW Gothic"/>
              </a:rPr>
              <a:t>Co</a:t>
            </a:r>
            <a:r>
              <a:rPr sz="900" spc="-10" dirty="0">
                <a:solidFill>
                  <a:srgbClr val="FFFFFF"/>
                </a:solidFill>
                <a:latin typeface="URW Gothic"/>
                <a:cs typeface="URW Gothic"/>
              </a:rPr>
              <a:t>d</a:t>
            </a:r>
            <a:r>
              <a:rPr sz="900" dirty="0">
                <a:solidFill>
                  <a:srgbClr val="FFFFFF"/>
                </a:solidFill>
                <a:latin typeface="URW Gothic"/>
                <a:cs typeface="URW Gothic"/>
              </a:rPr>
              <a:t>e</a:t>
            </a:r>
            <a:endParaRPr sz="900">
              <a:latin typeface="URW Gothic"/>
              <a:cs typeface="URW Gothic"/>
            </a:endParaRPr>
          </a:p>
        </p:txBody>
      </p:sp>
      <p:grpSp>
        <p:nvGrpSpPr>
          <p:cNvPr id="33" name="object 33"/>
          <p:cNvGrpSpPr/>
          <p:nvPr/>
        </p:nvGrpSpPr>
        <p:grpSpPr>
          <a:xfrm>
            <a:off x="8453945" y="2853245"/>
            <a:ext cx="1384935" cy="412750"/>
            <a:chOff x="8453945" y="2853245"/>
            <a:chExt cx="1384935" cy="412750"/>
          </a:xfrm>
        </p:grpSpPr>
        <p:sp>
          <p:nvSpPr>
            <p:cNvPr id="34" name="object 34"/>
            <p:cNvSpPr/>
            <p:nvPr/>
          </p:nvSpPr>
          <p:spPr>
            <a:xfrm>
              <a:off x="8465057" y="2864357"/>
              <a:ext cx="1362710" cy="390525"/>
            </a:xfrm>
            <a:custGeom>
              <a:avLst/>
              <a:gdLst/>
              <a:ahLst/>
              <a:cxnLst/>
              <a:rect l="l" t="t" r="r" b="b"/>
              <a:pathLst>
                <a:path w="1362709" h="390525">
                  <a:moveTo>
                    <a:pt x="1297432" y="0"/>
                  </a:moveTo>
                  <a:lnTo>
                    <a:pt x="65024" y="0"/>
                  </a:lnTo>
                  <a:lnTo>
                    <a:pt x="39701" y="5105"/>
                  </a:lnTo>
                  <a:lnTo>
                    <a:pt x="19034" y="19034"/>
                  </a:lnTo>
                  <a:lnTo>
                    <a:pt x="5105" y="39701"/>
                  </a:lnTo>
                  <a:lnTo>
                    <a:pt x="0" y="65024"/>
                  </a:lnTo>
                  <a:lnTo>
                    <a:pt x="0" y="325119"/>
                  </a:lnTo>
                  <a:lnTo>
                    <a:pt x="5105" y="350442"/>
                  </a:lnTo>
                  <a:lnTo>
                    <a:pt x="19034" y="371109"/>
                  </a:lnTo>
                  <a:lnTo>
                    <a:pt x="39701" y="385038"/>
                  </a:lnTo>
                  <a:lnTo>
                    <a:pt x="65024" y="390143"/>
                  </a:lnTo>
                  <a:lnTo>
                    <a:pt x="1297432" y="390143"/>
                  </a:lnTo>
                  <a:lnTo>
                    <a:pt x="1322754" y="385038"/>
                  </a:lnTo>
                  <a:lnTo>
                    <a:pt x="1343421" y="371109"/>
                  </a:lnTo>
                  <a:lnTo>
                    <a:pt x="1357350" y="350442"/>
                  </a:lnTo>
                  <a:lnTo>
                    <a:pt x="1362456" y="325119"/>
                  </a:lnTo>
                  <a:lnTo>
                    <a:pt x="1362456" y="65024"/>
                  </a:lnTo>
                  <a:lnTo>
                    <a:pt x="1357350" y="39701"/>
                  </a:lnTo>
                  <a:lnTo>
                    <a:pt x="1343421" y="19034"/>
                  </a:lnTo>
                  <a:lnTo>
                    <a:pt x="1322754" y="5105"/>
                  </a:lnTo>
                  <a:lnTo>
                    <a:pt x="1297432" y="0"/>
                  </a:lnTo>
                  <a:close/>
                </a:path>
              </a:pathLst>
            </a:custGeom>
            <a:solidFill>
              <a:srgbClr val="B880FF"/>
            </a:solidFill>
          </p:spPr>
          <p:txBody>
            <a:bodyPr wrap="square" lIns="0" tIns="0" rIns="0" bIns="0" rtlCol="0"/>
            <a:lstStyle/>
            <a:p>
              <a:endParaRPr/>
            </a:p>
          </p:txBody>
        </p:sp>
        <p:sp>
          <p:nvSpPr>
            <p:cNvPr id="35" name="object 35"/>
            <p:cNvSpPr/>
            <p:nvPr/>
          </p:nvSpPr>
          <p:spPr>
            <a:xfrm>
              <a:off x="8465057" y="2864357"/>
              <a:ext cx="1362710" cy="390525"/>
            </a:xfrm>
            <a:custGeom>
              <a:avLst/>
              <a:gdLst/>
              <a:ahLst/>
              <a:cxnLst/>
              <a:rect l="l" t="t" r="r" b="b"/>
              <a:pathLst>
                <a:path w="1362709" h="390525">
                  <a:moveTo>
                    <a:pt x="0" y="65024"/>
                  </a:moveTo>
                  <a:lnTo>
                    <a:pt x="5105" y="39701"/>
                  </a:lnTo>
                  <a:lnTo>
                    <a:pt x="19034" y="19034"/>
                  </a:lnTo>
                  <a:lnTo>
                    <a:pt x="39701" y="5105"/>
                  </a:lnTo>
                  <a:lnTo>
                    <a:pt x="65024" y="0"/>
                  </a:lnTo>
                  <a:lnTo>
                    <a:pt x="1297432" y="0"/>
                  </a:lnTo>
                  <a:lnTo>
                    <a:pt x="1322754" y="5105"/>
                  </a:lnTo>
                  <a:lnTo>
                    <a:pt x="1343421" y="19034"/>
                  </a:lnTo>
                  <a:lnTo>
                    <a:pt x="1357350" y="39701"/>
                  </a:lnTo>
                  <a:lnTo>
                    <a:pt x="1362456" y="65024"/>
                  </a:lnTo>
                  <a:lnTo>
                    <a:pt x="1362456" y="325119"/>
                  </a:lnTo>
                  <a:lnTo>
                    <a:pt x="1357350" y="350442"/>
                  </a:lnTo>
                  <a:lnTo>
                    <a:pt x="1343421" y="371109"/>
                  </a:lnTo>
                  <a:lnTo>
                    <a:pt x="1322754" y="385038"/>
                  </a:lnTo>
                  <a:lnTo>
                    <a:pt x="1297432" y="390143"/>
                  </a:lnTo>
                  <a:lnTo>
                    <a:pt x="65024" y="390143"/>
                  </a:lnTo>
                  <a:lnTo>
                    <a:pt x="39701" y="385038"/>
                  </a:lnTo>
                  <a:lnTo>
                    <a:pt x="19034" y="371109"/>
                  </a:lnTo>
                  <a:lnTo>
                    <a:pt x="5105" y="350442"/>
                  </a:lnTo>
                  <a:lnTo>
                    <a:pt x="0" y="325119"/>
                  </a:lnTo>
                  <a:lnTo>
                    <a:pt x="0" y="65024"/>
                  </a:lnTo>
                  <a:close/>
                </a:path>
              </a:pathLst>
            </a:custGeom>
            <a:ln w="22225">
              <a:solidFill>
                <a:srgbClr val="FFFFFF"/>
              </a:solidFill>
            </a:ln>
          </p:spPr>
          <p:txBody>
            <a:bodyPr wrap="square" lIns="0" tIns="0" rIns="0" bIns="0" rtlCol="0"/>
            <a:lstStyle/>
            <a:p>
              <a:endParaRPr/>
            </a:p>
          </p:txBody>
        </p:sp>
      </p:grpSp>
      <p:sp>
        <p:nvSpPr>
          <p:cNvPr id="36" name="object 36"/>
          <p:cNvSpPr txBox="1"/>
          <p:nvPr/>
        </p:nvSpPr>
        <p:spPr>
          <a:xfrm>
            <a:off x="8655557" y="2974975"/>
            <a:ext cx="98361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272774"/>
                </a:solidFill>
                <a:latin typeface="URW Gothic"/>
                <a:cs typeface="URW Gothic"/>
              </a:rPr>
              <a:t>Acceptance</a:t>
            </a:r>
            <a:r>
              <a:rPr sz="900" spc="15" dirty="0">
                <a:solidFill>
                  <a:srgbClr val="272774"/>
                </a:solidFill>
                <a:latin typeface="URW Gothic"/>
                <a:cs typeface="URW Gothic"/>
              </a:rPr>
              <a:t> </a:t>
            </a:r>
            <a:r>
              <a:rPr sz="900" spc="-10" dirty="0">
                <a:solidFill>
                  <a:srgbClr val="272774"/>
                </a:solidFill>
                <a:latin typeface="URW Gothic"/>
                <a:cs typeface="URW Gothic"/>
              </a:rPr>
              <a:t>Test</a:t>
            </a:r>
            <a:endParaRPr sz="900">
              <a:latin typeface="URW Gothic"/>
              <a:cs typeface="URW Gothic"/>
            </a:endParaRPr>
          </a:p>
        </p:txBody>
      </p:sp>
      <p:grpSp>
        <p:nvGrpSpPr>
          <p:cNvPr id="37" name="object 37"/>
          <p:cNvGrpSpPr/>
          <p:nvPr/>
        </p:nvGrpSpPr>
        <p:grpSpPr>
          <a:xfrm>
            <a:off x="6643433" y="4514405"/>
            <a:ext cx="1383665" cy="414020"/>
            <a:chOff x="6643433" y="4514405"/>
            <a:chExt cx="1383665" cy="414020"/>
          </a:xfrm>
        </p:grpSpPr>
        <p:sp>
          <p:nvSpPr>
            <p:cNvPr id="38" name="object 38"/>
            <p:cNvSpPr/>
            <p:nvPr/>
          </p:nvSpPr>
          <p:spPr>
            <a:xfrm>
              <a:off x="6654545" y="4525517"/>
              <a:ext cx="1361440" cy="391795"/>
            </a:xfrm>
            <a:custGeom>
              <a:avLst/>
              <a:gdLst/>
              <a:ahLst/>
              <a:cxnLst/>
              <a:rect l="l" t="t" r="r" b="b"/>
              <a:pathLst>
                <a:path w="1361440" h="391795">
                  <a:moveTo>
                    <a:pt x="1295653" y="0"/>
                  </a:moveTo>
                  <a:lnTo>
                    <a:pt x="65277" y="0"/>
                  </a:lnTo>
                  <a:lnTo>
                    <a:pt x="39862" y="5127"/>
                  </a:lnTo>
                  <a:lnTo>
                    <a:pt x="19113" y="19113"/>
                  </a:lnTo>
                  <a:lnTo>
                    <a:pt x="5127" y="39862"/>
                  </a:lnTo>
                  <a:lnTo>
                    <a:pt x="0" y="65277"/>
                  </a:lnTo>
                  <a:lnTo>
                    <a:pt x="0" y="326389"/>
                  </a:lnTo>
                  <a:lnTo>
                    <a:pt x="5127" y="351805"/>
                  </a:lnTo>
                  <a:lnTo>
                    <a:pt x="19113" y="372554"/>
                  </a:lnTo>
                  <a:lnTo>
                    <a:pt x="39862" y="386540"/>
                  </a:lnTo>
                  <a:lnTo>
                    <a:pt x="65277" y="391667"/>
                  </a:lnTo>
                  <a:lnTo>
                    <a:pt x="1295653" y="391667"/>
                  </a:lnTo>
                  <a:lnTo>
                    <a:pt x="1321069" y="386540"/>
                  </a:lnTo>
                  <a:lnTo>
                    <a:pt x="1341818" y="372554"/>
                  </a:lnTo>
                  <a:lnTo>
                    <a:pt x="1355804" y="351805"/>
                  </a:lnTo>
                  <a:lnTo>
                    <a:pt x="1360931" y="326389"/>
                  </a:lnTo>
                  <a:lnTo>
                    <a:pt x="1360931" y="65277"/>
                  </a:lnTo>
                  <a:lnTo>
                    <a:pt x="1355804" y="39862"/>
                  </a:lnTo>
                  <a:lnTo>
                    <a:pt x="1341818" y="19113"/>
                  </a:lnTo>
                  <a:lnTo>
                    <a:pt x="1321069" y="5127"/>
                  </a:lnTo>
                  <a:lnTo>
                    <a:pt x="1295653" y="0"/>
                  </a:lnTo>
                  <a:close/>
                </a:path>
              </a:pathLst>
            </a:custGeom>
            <a:solidFill>
              <a:srgbClr val="EBC4B4"/>
            </a:solidFill>
          </p:spPr>
          <p:txBody>
            <a:bodyPr wrap="square" lIns="0" tIns="0" rIns="0" bIns="0" rtlCol="0"/>
            <a:lstStyle/>
            <a:p>
              <a:endParaRPr/>
            </a:p>
          </p:txBody>
        </p:sp>
        <p:sp>
          <p:nvSpPr>
            <p:cNvPr id="39" name="object 39"/>
            <p:cNvSpPr/>
            <p:nvPr/>
          </p:nvSpPr>
          <p:spPr>
            <a:xfrm>
              <a:off x="6654545" y="4525517"/>
              <a:ext cx="1361440" cy="391795"/>
            </a:xfrm>
            <a:custGeom>
              <a:avLst/>
              <a:gdLst/>
              <a:ahLst/>
              <a:cxnLst/>
              <a:rect l="l" t="t" r="r" b="b"/>
              <a:pathLst>
                <a:path w="1361440" h="391795">
                  <a:moveTo>
                    <a:pt x="0" y="65277"/>
                  </a:moveTo>
                  <a:lnTo>
                    <a:pt x="5127" y="39862"/>
                  </a:lnTo>
                  <a:lnTo>
                    <a:pt x="19113" y="19113"/>
                  </a:lnTo>
                  <a:lnTo>
                    <a:pt x="39862" y="5127"/>
                  </a:lnTo>
                  <a:lnTo>
                    <a:pt x="65277" y="0"/>
                  </a:lnTo>
                  <a:lnTo>
                    <a:pt x="1295653" y="0"/>
                  </a:lnTo>
                  <a:lnTo>
                    <a:pt x="1321069" y="5127"/>
                  </a:lnTo>
                  <a:lnTo>
                    <a:pt x="1341818" y="19113"/>
                  </a:lnTo>
                  <a:lnTo>
                    <a:pt x="1355804" y="39862"/>
                  </a:lnTo>
                  <a:lnTo>
                    <a:pt x="1360931" y="65277"/>
                  </a:lnTo>
                  <a:lnTo>
                    <a:pt x="1360931" y="326389"/>
                  </a:lnTo>
                  <a:lnTo>
                    <a:pt x="1355804" y="351805"/>
                  </a:lnTo>
                  <a:lnTo>
                    <a:pt x="1341818" y="372554"/>
                  </a:lnTo>
                  <a:lnTo>
                    <a:pt x="1321069" y="386540"/>
                  </a:lnTo>
                  <a:lnTo>
                    <a:pt x="1295653" y="391667"/>
                  </a:lnTo>
                  <a:lnTo>
                    <a:pt x="65277" y="391667"/>
                  </a:lnTo>
                  <a:lnTo>
                    <a:pt x="39862" y="386540"/>
                  </a:lnTo>
                  <a:lnTo>
                    <a:pt x="19113" y="372554"/>
                  </a:lnTo>
                  <a:lnTo>
                    <a:pt x="5127" y="351805"/>
                  </a:lnTo>
                  <a:lnTo>
                    <a:pt x="0" y="326389"/>
                  </a:lnTo>
                  <a:lnTo>
                    <a:pt x="0" y="65277"/>
                  </a:lnTo>
                  <a:close/>
                </a:path>
              </a:pathLst>
            </a:custGeom>
            <a:ln w="22224">
              <a:solidFill>
                <a:srgbClr val="FFFFFF"/>
              </a:solidFill>
            </a:ln>
          </p:spPr>
          <p:txBody>
            <a:bodyPr wrap="square" lIns="0" tIns="0" rIns="0" bIns="0" rtlCol="0"/>
            <a:lstStyle/>
            <a:p>
              <a:endParaRPr/>
            </a:p>
          </p:txBody>
        </p:sp>
      </p:grpSp>
      <p:sp>
        <p:nvSpPr>
          <p:cNvPr id="40" name="object 40"/>
          <p:cNvSpPr txBox="1"/>
          <p:nvPr/>
        </p:nvSpPr>
        <p:spPr>
          <a:xfrm>
            <a:off x="6903466" y="4637278"/>
            <a:ext cx="86360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272774"/>
                </a:solidFill>
                <a:latin typeface="URW Gothic"/>
                <a:cs typeface="URW Gothic"/>
              </a:rPr>
              <a:t>Integration</a:t>
            </a:r>
            <a:r>
              <a:rPr sz="900" spc="-70" dirty="0">
                <a:solidFill>
                  <a:srgbClr val="272774"/>
                </a:solidFill>
                <a:latin typeface="URW Gothic"/>
                <a:cs typeface="URW Gothic"/>
              </a:rPr>
              <a:t> </a:t>
            </a:r>
            <a:r>
              <a:rPr sz="900" spc="-10" dirty="0">
                <a:solidFill>
                  <a:srgbClr val="272774"/>
                </a:solidFill>
                <a:latin typeface="URW Gothic"/>
                <a:cs typeface="URW Gothic"/>
              </a:rPr>
              <a:t>Test</a:t>
            </a:r>
            <a:endParaRPr sz="900">
              <a:latin typeface="URW Gothic"/>
              <a:cs typeface="URW Gothic"/>
            </a:endParaRPr>
          </a:p>
        </p:txBody>
      </p:sp>
      <p:grpSp>
        <p:nvGrpSpPr>
          <p:cNvPr id="41" name="object 41"/>
          <p:cNvGrpSpPr/>
          <p:nvPr/>
        </p:nvGrpSpPr>
        <p:grpSpPr>
          <a:xfrm>
            <a:off x="7213409" y="3918521"/>
            <a:ext cx="1383665" cy="412750"/>
            <a:chOff x="7213409" y="3918521"/>
            <a:chExt cx="1383665" cy="412750"/>
          </a:xfrm>
        </p:grpSpPr>
        <p:sp>
          <p:nvSpPr>
            <p:cNvPr id="42" name="object 42"/>
            <p:cNvSpPr/>
            <p:nvPr/>
          </p:nvSpPr>
          <p:spPr>
            <a:xfrm>
              <a:off x="7224521" y="3929634"/>
              <a:ext cx="1361440" cy="390525"/>
            </a:xfrm>
            <a:custGeom>
              <a:avLst/>
              <a:gdLst/>
              <a:ahLst/>
              <a:cxnLst/>
              <a:rect l="l" t="t" r="r" b="b"/>
              <a:pathLst>
                <a:path w="1361440" h="390525">
                  <a:moveTo>
                    <a:pt x="1295907" y="0"/>
                  </a:moveTo>
                  <a:lnTo>
                    <a:pt x="65024" y="0"/>
                  </a:lnTo>
                  <a:lnTo>
                    <a:pt x="39701" y="5105"/>
                  </a:lnTo>
                  <a:lnTo>
                    <a:pt x="19034" y="19034"/>
                  </a:lnTo>
                  <a:lnTo>
                    <a:pt x="5105" y="39701"/>
                  </a:lnTo>
                  <a:lnTo>
                    <a:pt x="0" y="65024"/>
                  </a:lnTo>
                  <a:lnTo>
                    <a:pt x="0" y="325120"/>
                  </a:lnTo>
                  <a:lnTo>
                    <a:pt x="5105" y="350442"/>
                  </a:lnTo>
                  <a:lnTo>
                    <a:pt x="19034" y="371109"/>
                  </a:lnTo>
                  <a:lnTo>
                    <a:pt x="39701" y="385038"/>
                  </a:lnTo>
                  <a:lnTo>
                    <a:pt x="65024" y="390144"/>
                  </a:lnTo>
                  <a:lnTo>
                    <a:pt x="1295907" y="390144"/>
                  </a:lnTo>
                  <a:lnTo>
                    <a:pt x="1321230" y="385038"/>
                  </a:lnTo>
                  <a:lnTo>
                    <a:pt x="1341897" y="371109"/>
                  </a:lnTo>
                  <a:lnTo>
                    <a:pt x="1355826" y="350442"/>
                  </a:lnTo>
                  <a:lnTo>
                    <a:pt x="1360931" y="325120"/>
                  </a:lnTo>
                  <a:lnTo>
                    <a:pt x="1360931" y="65024"/>
                  </a:lnTo>
                  <a:lnTo>
                    <a:pt x="1355826" y="39701"/>
                  </a:lnTo>
                  <a:lnTo>
                    <a:pt x="1341897" y="19034"/>
                  </a:lnTo>
                  <a:lnTo>
                    <a:pt x="1321230" y="5105"/>
                  </a:lnTo>
                  <a:lnTo>
                    <a:pt x="1295907" y="0"/>
                  </a:lnTo>
                  <a:close/>
                </a:path>
              </a:pathLst>
            </a:custGeom>
            <a:solidFill>
              <a:srgbClr val="EBC4B4"/>
            </a:solidFill>
          </p:spPr>
          <p:txBody>
            <a:bodyPr wrap="square" lIns="0" tIns="0" rIns="0" bIns="0" rtlCol="0"/>
            <a:lstStyle/>
            <a:p>
              <a:endParaRPr/>
            </a:p>
          </p:txBody>
        </p:sp>
        <p:sp>
          <p:nvSpPr>
            <p:cNvPr id="43" name="object 43"/>
            <p:cNvSpPr/>
            <p:nvPr/>
          </p:nvSpPr>
          <p:spPr>
            <a:xfrm>
              <a:off x="7224521" y="3929634"/>
              <a:ext cx="1361440" cy="390525"/>
            </a:xfrm>
            <a:custGeom>
              <a:avLst/>
              <a:gdLst/>
              <a:ahLst/>
              <a:cxnLst/>
              <a:rect l="l" t="t" r="r" b="b"/>
              <a:pathLst>
                <a:path w="1361440" h="390525">
                  <a:moveTo>
                    <a:pt x="0" y="65024"/>
                  </a:moveTo>
                  <a:lnTo>
                    <a:pt x="5105" y="39701"/>
                  </a:lnTo>
                  <a:lnTo>
                    <a:pt x="19034" y="19034"/>
                  </a:lnTo>
                  <a:lnTo>
                    <a:pt x="39701" y="5105"/>
                  </a:lnTo>
                  <a:lnTo>
                    <a:pt x="65024" y="0"/>
                  </a:lnTo>
                  <a:lnTo>
                    <a:pt x="1295907" y="0"/>
                  </a:lnTo>
                  <a:lnTo>
                    <a:pt x="1321230" y="5105"/>
                  </a:lnTo>
                  <a:lnTo>
                    <a:pt x="1341897" y="19034"/>
                  </a:lnTo>
                  <a:lnTo>
                    <a:pt x="1355826" y="39701"/>
                  </a:lnTo>
                  <a:lnTo>
                    <a:pt x="1360931" y="65024"/>
                  </a:lnTo>
                  <a:lnTo>
                    <a:pt x="1360931" y="325120"/>
                  </a:lnTo>
                  <a:lnTo>
                    <a:pt x="1355826" y="350442"/>
                  </a:lnTo>
                  <a:lnTo>
                    <a:pt x="1341897" y="371109"/>
                  </a:lnTo>
                  <a:lnTo>
                    <a:pt x="1321230" y="385038"/>
                  </a:lnTo>
                  <a:lnTo>
                    <a:pt x="1295907" y="390144"/>
                  </a:lnTo>
                  <a:lnTo>
                    <a:pt x="65024" y="390144"/>
                  </a:lnTo>
                  <a:lnTo>
                    <a:pt x="39701" y="385038"/>
                  </a:lnTo>
                  <a:lnTo>
                    <a:pt x="19034" y="371109"/>
                  </a:lnTo>
                  <a:lnTo>
                    <a:pt x="5105" y="350442"/>
                  </a:lnTo>
                  <a:lnTo>
                    <a:pt x="0" y="325120"/>
                  </a:lnTo>
                  <a:lnTo>
                    <a:pt x="0" y="65024"/>
                  </a:lnTo>
                  <a:close/>
                </a:path>
              </a:pathLst>
            </a:custGeom>
            <a:ln w="22225">
              <a:solidFill>
                <a:srgbClr val="FFFFFF"/>
              </a:solidFill>
            </a:ln>
          </p:spPr>
          <p:txBody>
            <a:bodyPr wrap="square" lIns="0" tIns="0" rIns="0" bIns="0" rtlCol="0"/>
            <a:lstStyle/>
            <a:p>
              <a:endParaRPr/>
            </a:p>
          </p:txBody>
        </p:sp>
      </p:grpSp>
      <p:sp>
        <p:nvSpPr>
          <p:cNvPr id="44" name="object 44"/>
          <p:cNvSpPr txBox="1"/>
          <p:nvPr/>
        </p:nvSpPr>
        <p:spPr>
          <a:xfrm>
            <a:off x="7485633" y="4040885"/>
            <a:ext cx="83820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272774"/>
                </a:solidFill>
                <a:latin typeface="URW Gothic"/>
                <a:cs typeface="URW Gothic"/>
              </a:rPr>
              <a:t>Subsystem</a:t>
            </a:r>
            <a:r>
              <a:rPr sz="900" spc="-30" dirty="0">
                <a:solidFill>
                  <a:srgbClr val="272774"/>
                </a:solidFill>
                <a:latin typeface="URW Gothic"/>
                <a:cs typeface="URW Gothic"/>
              </a:rPr>
              <a:t> </a:t>
            </a:r>
            <a:r>
              <a:rPr sz="900" spc="-10" dirty="0">
                <a:solidFill>
                  <a:srgbClr val="272774"/>
                </a:solidFill>
                <a:latin typeface="URW Gothic"/>
                <a:cs typeface="URW Gothic"/>
              </a:rPr>
              <a:t>Test</a:t>
            </a:r>
            <a:endParaRPr sz="900">
              <a:latin typeface="URW Gothic"/>
              <a:cs typeface="URW Gothic"/>
            </a:endParaRPr>
          </a:p>
        </p:txBody>
      </p:sp>
      <p:grpSp>
        <p:nvGrpSpPr>
          <p:cNvPr id="45" name="object 45"/>
          <p:cNvGrpSpPr/>
          <p:nvPr/>
        </p:nvGrpSpPr>
        <p:grpSpPr>
          <a:xfrm>
            <a:off x="7883969" y="3385121"/>
            <a:ext cx="1384935" cy="414020"/>
            <a:chOff x="7883969" y="3385121"/>
            <a:chExt cx="1384935" cy="414020"/>
          </a:xfrm>
        </p:grpSpPr>
        <p:sp>
          <p:nvSpPr>
            <p:cNvPr id="46" name="object 46"/>
            <p:cNvSpPr/>
            <p:nvPr/>
          </p:nvSpPr>
          <p:spPr>
            <a:xfrm>
              <a:off x="7895081" y="3396234"/>
              <a:ext cx="1362710" cy="391795"/>
            </a:xfrm>
            <a:custGeom>
              <a:avLst/>
              <a:gdLst/>
              <a:ahLst/>
              <a:cxnLst/>
              <a:rect l="l" t="t" r="r" b="b"/>
              <a:pathLst>
                <a:path w="1362709" h="391795">
                  <a:moveTo>
                    <a:pt x="1297177" y="0"/>
                  </a:moveTo>
                  <a:lnTo>
                    <a:pt x="65277" y="0"/>
                  </a:lnTo>
                  <a:lnTo>
                    <a:pt x="39862" y="5127"/>
                  </a:lnTo>
                  <a:lnTo>
                    <a:pt x="19113" y="19113"/>
                  </a:lnTo>
                  <a:lnTo>
                    <a:pt x="5127" y="39862"/>
                  </a:lnTo>
                  <a:lnTo>
                    <a:pt x="0" y="65277"/>
                  </a:lnTo>
                  <a:lnTo>
                    <a:pt x="0" y="326389"/>
                  </a:lnTo>
                  <a:lnTo>
                    <a:pt x="5127" y="351805"/>
                  </a:lnTo>
                  <a:lnTo>
                    <a:pt x="19113" y="372554"/>
                  </a:lnTo>
                  <a:lnTo>
                    <a:pt x="39862" y="386540"/>
                  </a:lnTo>
                  <a:lnTo>
                    <a:pt x="65277" y="391667"/>
                  </a:lnTo>
                  <a:lnTo>
                    <a:pt x="1297177" y="391667"/>
                  </a:lnTo>
                  <a:lnTo>
                    <a:pt x="1322593" y="386540"/>
                  </a:lnTo>
                  <a:lnTo>
                    <a:pt x="1343342" y="372554"/>
                  </a:lnTo>
                  <a:lnTo>
                    <a:pt x="1357328" y="351805"/>
                  </a:lnTo>
                  <a:lnTo>
                    <a:pt x="1362456" y="326389"/>
                  </a:lnTo>
                  <a:lnTo>
                    <a:pt x="1362456" y="65277"/>
                  </a:lnTo>
                  <a:lnTo>
                    <a:pt x="1357328" y="39862"/>
                  </a:lnTo>
                  <a:lnTo>
                    <a:pt x="1343342" y="19113"/>
                  </a:lnTo>
                  <a:lnTo>
                    <a:pt x="1322593" y="5127"/>
                  </a:lnTo>
                  <a:lnTo>
                    <a:pt x="1297177" y="0"/>
                  </a:lnTo>
                  <a:close/>
                </a:path>
              </a:pathLst>
            </a:custGeom>
            <a:solidFill>
              <a:srgbClr val="B880FF"/>
            </a:solidFill>
          </p:spPr>
          <p:txBody>
            <a:bodyPr wrap="square" lIns="0" tIns="0" rIns="0" bIns="0" rtlCol="0"/>
            <a:lstStyle/>
            <a:p>
              <a:endParaRPr/>
            </a:p>
          </p:txBody>
        </p:sp>
        <p:sp>
          <p:nvSpPr>
            <p:cNvPr id="47" name="object 47"/>
            <p:cNvSpPr/>
            <p:nvPr/>
          </p:nvSpPr>
          <p:spPr>
            <a:xfrm>
              <a:off x="7895081" y="3396234"/>
              <a:ext cx="1362710" cy="391795"/>
            </a:xfrm>
            <a:custGeom>
              <a:avLst/>
              <a:gdLst/>
              <a:ahLst/>
              <a:cxnLst/>
              <a:rect l="l" t="t" r="r" b="b"/>
              <a:pathLst>
                <a:path w="1362709" h="391795">
                  <a:moveTo>
                    <a:pt x="0" y="65277"/>
                  </a:moveTo>
                  <a:lnTo>
                    <a:pt x="5127" y="39862"/>
                  </a:lnTo>
                  <a:lnTo>
                    <a:pt x="19113" y="19113"/>
                  </a:lnTo>
                  <a:lnTo>
                    <a:pt x="39862" y="5127"/>
                  </a:lnTo>
                  <a:lnTo>
                    <a:pt x="65277" y="0"/>
                  </a:lnTo>
                  <a:lnTo>
                    <a:pt x="1297177" y="0"/>
                  </a:lnTo>
                  <a:lnTo>
                    <a:pt x="1322593" y="5127"/>
                  </a:lnTo>
                  <a:lnTo>
                    <a:pt x="1343342" y="19113"/>
                  </a:lnTo>
                  <a:lnTo>
                    <a:pt x="1357328" y="39862"/>
                  </a:lnTo>
                  <a:lnTo>
                    <a:pt x="1362456" y="65277"/>
                  </a:lnTo>
                  <a:lnTo>
                    <a:pt x="1362456" y="326389"/>
                  </a:lnTo>
                  <a:lnTo>
                    <a:pt x="1357328" y="351805"/>
                  </a:lnTo>
                  <a:lnTo>
                    <a:pt x="1343342" y="372554"/>
                  </a:lnTo>
                  <a:lnTo>
                    <a:pt x="1322593" y="386540"/>
                  </a:lnTo>
                  <a:lnTo>
                    <a:pt x="1297177" y="391667"/>
                  </a:lnTo>
                  <a:lnTo>
                    <a:pt x="65277" y="391667"/>
                  </a:lnTo>
                  <a:lnTo>
                    <a:pt x="39862" y="386540"/>
                  </a:lnTo>
                  <a:lnTo>
                    <a:pt x="19113" y="372554"/>
                  </a:lnTo>
                  <a:lnTo>
                    <a:pt x="5127" y="351805"/>
                  </a:lnTo>
                  <a:lnTo>
                    <a:pt x="0" y="326389"/>
                  </a:lnTo>
                  <a:lnTo>
                    <a:pt x="0" y="65277"/>
                  </a:lnTo>
                  <a:close/>
                </a:path>
              </a:pathLst>
            </a:custGeom>
            <a:ln w="22224">
              <a:solidFill>
                <a:srgbClr val="FFFFFF"/>
              </a:solidFill>
            </a:ln>
          </p:spPr>
          <p:txBody>
            <a:bodyPr wrap="square" lIns="0" tIns="0" rIns="0" bIns="0" rtlCol="0"/>
            <a:lstStyle/>
            <a:p>
              <a:endParaRPr/>
            </a:p>
          </p:txBody>
        </p:sp>
      </p:grpSp>
      <p:sp>
        <p:nvSpPr>
          <p:cNvPr id="48" name="object 48"/>
          <p:cNvSpPr txBox="1"/>
          <p:nvPr/>
        </p:nvSpPr>
        <p:spPr>
          <a:xfrm>
            <a:off x="8252841" y="3507994"/>
            <a:ext cx="64643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272774"/>
                </a:solidFill>
                <a:latin typeface="URW Gothic"/>
                <a:cs typeface="URW Gothic"/>
              </a:rPr>
              <a:t>System</a:t>
            </a:r>
            <a:r>
              <a:rPr sz="900" spc="-35" dirty="0">
                <a:solidFill>
                  <a:srgbClr val="272774"/>
                </a:solidFill>
                <a:latin typeface="URW Gothic"/>
                <a:cs typeface="URW Gothic"/>
              </a:rPr>
              <a:t> </a:t>
            </a:r>
            <a:r>
              <a:rPr sz="900" spc="-10" dirty="0">
                <a:solidFill>
                  <a:srgbClr val="272774"/>
                </a:solidFill>
                <a:latin typeface="URW Gothic"/>
                <a:cs typeface="URW Gothic"/>
              </a:rPr>
              <a:t>Test</a:t>
            </a:r>
            <a:endParaRPr sz="900">
              <a:latin typeface="URW Gothic"/>
              <a:cs typeface="URW Gothic"/>
            </a:endParaRPr>
          </a:p>
        </p:txBody>
      </p:sp>
      <p:grpSp>
        <p:nvGrpSpPr>
          <p:cNvPr id="49" name="object 49"/>
          <p:cNvGrpSpPr/>
          <p:nvPr/>
        </p:nvGrpSpPr>
        <p:grpSpPr>
          <a:xfrm>
            <a:off x="4014533" y="4514405"/>
            <a:ext cx="1384935" cy="414020"/>
            <a:chOff x="4014533" y="4514405"/>
            <a:chExt cx="1384935" cy="414020"/>
          </a:xfrm>
        </p:grpSpPr>
        <p:sp>
          <p:nvSpPr>
            <p:cNvPr id="50" name="object 50"/>
            <p:cNvSpPr/>
            <p:nvPr/>
          </p:nvSpPr>
          <p:spPr>
            <a:xfrm>
              <a:off x="4025646" y="4525517"/>
              <a:ext cx="1362710" cy="391795"/>
            </a:xfrm>
            <a:custGeom>
              <a:avLst/>
              <a:gdLst/>
              <a:ahLst/>
              <a:cxnLst/>
              <a:rect l="l" t="t" r="r" b="b"/>
              <a:pathLst>
                <a:path w="1362710" h="391795">
                  <a:moveTo>
                    <a:pt x="1297177" y="0"/>
                  </a:moveTo>
                  <a:lnTo>
                    <a:pt x="65277" y="0"/>
                  </a:lnTo>
                  <a:lnTo>
                    <a:pt x="39862" y="5127"/>
                  </a:lnTo>
                  <a:lnTo>
                    <a:pt x="19113" y="19113"/>
                  </a:lnTo>
                  <a:lnTo>
                    <a:pt x="5127" y="39862"/>
                  </a:lnTo>
                  <a:lnTo>
                    <a:pt x="0" y="65277"/>
                  </a:lnTo>
                  <a:lnTo>
                    <a:pt x="0" y="326389"/>
                  </a:lnTo>
                  <a:lnTo>
                    <a:pt x="5127" y="351805"/>
                  </a:lnTo>
                  <a:lnTo>
                    <a:pt x="19113" y="372554"/>
                  </a:lnTo>
                  <a:lnTo>
                    <a:pt x="39862" y="386540"/>
                  </a:lnTo>
                  <a:lnTo>
                    <a:pt x="65277" y="391667"/>
                  </a:lnTo>
                  <a:lnTo>
                    <a:pt x="1297177" y="391667"/>
                  </a:lnTo>
                  <a:lnTo>
                    <a:pt x="1322593" y="386540"/>
                  </a:lnTo>
                  <a:lnTo>
                    <a:pt x="1343342" y="372554"/>
                  </a:lnTo>
                  <a:lnTo>
                    <a:pt x="1357328" y="351805"/>
                  </a:lnTo>
                  <a:lnTo>
                    <a:pt x="1362455" y="326389"/>
                  </a:lnTo>
                  <a:lnTo>
                    <a:pt x="1362455" y="65277"/>
                  </a:lnTo>
                  <a:lnTo>
                    <a:pt x="1357328" y="39862"/>
                  </a:lnTo>
                  <a:lnTo>
                    <a:pt x="1343342" y="19113"/>
                  </a:lnTo>
                  <a:lnTo>
                    <a:pt x="1322593" y="5127"/>
                  </a:lnTo>
                  <a:lnTo>
                    <a:pt x="1297177" y="0"/>
                  </a:lnTo>
                  <a:close/>
                </a:path>
              </a:pathLst>
            </a:custGeom>
            <a:solidFill>
              <a:srgbClr val="EBC4B4"/>
            </a:solidFill>
          </p:spPr>
          <p:txBody>
            <a:bodyPr wrap="square" lIns="0" tIns="0" rIns="0" bIns="0" rtlCol="0"/>
            <a:lstStyle/>
            <a:p>
              <a:endParaRPr/>
            </a:p>
          </p:txBody>
        </p:sp>
        <p:sp>
          <p:nvSpPr>
            <p:cNvPr id="51" name="object 51"/>
            <p:cNvSpPr/>
            <p:nvPr/>
          </p:nvSpPr>
          <p:spPr>
            <a:xfrm>
              <a:off x="4025646" y="4525517"/>
              <a:ext cx="1362710" cy="391795"/>
            </a:xfrm>
            <a:custGeom>
              <a:avLst/>
              <a:gdLst/>
              <a:ahLst/>
              <a:cxnLst/>
              <a:rect l="l" t="t" r="r" b="b"/>
              <a:pathLst>
                <a:path w="1362710" h="391795">
                  <a:moveTo>
                    <a:pt x="0" y="65277"/>
                  </a:moveTo>
                  <a:lnTo>
                    <a:pt x="5127" y="39862"/>
                  </a:lnTo>
                  <a:lnTo>
                    <a:pt x="19113" y="19113"/>
                  </a:lnTo>
                  <a:lnTo>
                    <a:pt x="39862" y="5127"/>
                  </a:lnTo>
                  <a:lnTo>
                    <a:pt x="65277" y="0"/>
                  </a:lnTo>
                  <a:lnTo>
                    <a:pt x="1297177" y="0"/>
                  </a:lnTo>
                  <a:lnTo>
                    <a:pt x="1322593" y="5127"/>
                  </a:lnTo>
                  <a:lnTo>
                    <a:pt x="1343342" y="19113"/>
                  </a:lnTo>
                  <a:lnTo>
                    <a:pt x="1357328" y="39862"/>
                  </a:lnTo>
                  <a:lnTo>
                    <a:pt x="1362455" y="65277"/>
                  </a:lnTo>
                  <a:lnTo>
                    <a:pt x="1362455" y="326389"/>
                  </a:lnTo>
                  <a:lnTo>
                    <a:pt x="1357328" y="351805"/>
                  </a:lnTo>
                  <a:lnTo>
                    <a:pt x="1343342" y="372554"/>
                  </a:lnTo>
                  <a:lnTo>
                    <a:pt x="1322593" y="386540"/>
                  </a:lnTo>
                  <a:lnTo>
                    <a:pt x="1297177" y="391667"/>
                  </a:lnTo>
                  <a:lnTo>
                    <a:pt x="65277" y="391667"/>
                  </a:lnTo>
                  <a:lnTo>
                    <a:pt x="39862" y="386540"/>
                  </a:lnTo>
                  <a:lnTo>
                    <a:pt x="19113" y="372554"/>
                  </a:lnTo>
                  <a:lnTo>
                    <a:pt x="5127" y="351805"/>
                  </a:lnTo>
                  <a:lnTo>
                    <a:pt x="0" y="326389"/>
                  </a:lnTo>
                  <a:lnTo>
                    <a:pt x="0" y="65277"/>
                  </a:lnTo>
                  <a:close/>
                </a:path>
              </a:pathLst>
            </a:custGeom>
            <a:ln w="22225">
              <a:solidFill>
                <a:srgbClr val="FFFFFF"/>
              </a:solidFill>
            </a:ln>
          </p:spPr>
          <p:txBody>
            <a:bodyPr wrap="square" lIns="0" tIns="0" rIns="0" bIns="0" rtlCol="0"/>
            <a:lstStyle/>
            <a:p>
              <a:endParaRPr/>
            </a:p>
          </p:txBody>
        </p:sp>
      </p:grpSp>
      <p:sp>
        <p:nvSpPr>
          <p:cNvPr id="52" name="object 52"/>
          <p:cNvSpPr txBox="1"/>
          <p:nvPr/>
        </p:nvSpPr>
        <p:spPr>
          <a:xfrm>
            <a:off x="4202048" y="4637278"/>
            <a:ext cx="1007744"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272774"/>
                </a:solidFill>
                <a:latin typeface="URW Gothic"/>
                <a:cs typeface="URW Gothic"/>
              </a:rPr>
              <a:t>Subsystem</a:t>
            </a:r>
            <a:r>
              <a:rPr sz="900" spc="-30" dirty="0">
                <a:solidFill>
                  <a:srgbClr val="272774"/>
                </a:solidFill>
                <a:latin typeface="URW Gothic"/>
                <a:cs typeface="URW Gothic"/>
              </a:rPr>
              <a:t> </a:t>
            </a:r>
            <a:r>
              <a:rPr sz="900" spc="-5" dirty="0">
                <a:solidFill>
                  <a:srgbClr val="272774"/>
                </a:solidFill>
                <a:latin typeface="URW Gothic"/>
                <a:cs typeface="URW Gothic"/>
              </a:rPr>
              <a:t>Design</a:t>
            </a:r>
            <a:endParaRPr sz="900">
              <a:latin typeface="URW Gothic"/>
              <a:cs typeface="URW Gothic"/>
            </a:endParaRPr>
          </a:p>
        </p:txBody>
      </p:sp>
      <p:grpSp>
        <p:nvGrpSpPr>
          <p:cNvPr id="53" name="object 53"/>
          <p:cNvGrpSpPr/>
          <p:nvPr/>
        </p:nvGrpSpPr>
        <p:grpSpPr>
          <a:xfrm>
            <a:off x="6059741" y="5047805"/>
            <a:ext cx="1384935" cy="412750"/>
            <a:chOff x="6059741" y="5047805"/>
            <a:chExt cx="1384935" cy="412750"/>
          </a:xfrm>
        </p:grpSpPr>
        <p:sp>
          <p:nvSpPr>
            <p:cNvPr id="54" name="object 54"/>
            <p:cNvSpPr/>
            <p:nvPr/>
          </p:nvSpPr>
          <p:spPr>
            <a:xfrm>
              <a:off x="6070853" y="5058917"/>
              <a:ext cx="1362710" cy="390525"/>
            </a:xfrm>
            <a:custGeom>
              <a:avLst/>
              <a:gdLst/>
              <a:ahLst/>
              <a:cxnLst/>
              <a:rect l="l" t="t" r="r" b="b"/>
              <a:pathLst>
                <a:path w="1362709" h="390525">
                  <a:moveTo>
                    <a:pt x="1297431" y="0"/>
                  </a:moveTo>
                  <a:lnTo>
                    <a:pt x="65024" y="0"/>
                  </a:lnTo>
                  <a:lnTo>
                    <a:pt x="39701" y="5105"/>
                  </a:lnTo>
                  <a:lnTo>
                    <a:pt x="19034" y="19034"/>
                  </a:lnTo>
                  <a:lnTo>
                    <a:pt x="5105" y="39701"/>
                  </a:lnTo>
                  <a:lnTo>
                    <a:pt x="0" y="65023"/>
                  </a:lnTo>
                  <a:lnTo>
                    <a:pt x="0" y="325119"/>
                  </a:lnTo>
                  <a:lnTo>
                    <a:pt x="5105" y="350442"/>
                  </a:lnTo>
                  <a:lnTo>
                    <a:pt x="19034" y="371109"/>
                  </a:lnTo>
                  <a:lnTo>
                    <a:pt x="39701" y="385038"/>
                  </a:lnTo>
                  <a:lnTo>
                    <a:pt x="65024" y="390143"/>
                  </a:lnTo>
                  <a:lnTo>
                    <a:pt x="1297431" y="390143"/>
                  </a:lnTo>
                  <a:lnTo>
                    <a:pt x="1322754" y="385038"/>
                  </a:lnTo>
                  <a:lnTo>
                    <a:pt x="1343421" y="371109"/>
                  </a:lnTo>
                  <a:lnTo>
                    <a:pt x="1357350" y="350442"/>
                  </a:lnTo>
                  <a:lnTo>
                    <a:pt x="1362455" y="325119"/>
                  </a:lnTo>
                  <a:lnTo>
                    <a:pt x="1362455" y="65023"/>
                  </a:lnTo>
                  <a:lnTo>
                    <a:pt x="1357350" y="39701"/>
                  </a:lnTo>
                  <a:lnTo>
                    <a:pt x="1343421" y="19034"/>
                  </a:lnTo>
                  <a:lnTo>
                    <a:pt x="1322754" y="5105"/>
                  </a:lnTo>
                  <a:lnTo>
                    <a:pt x="1297431" y="0"/>
                  </a:lnTo>
                  <a:close/>
                </a:path>
              </a:pathLst>
            </a:custGeom>
            <a:solidFill>
              <a:srgbClr val="4182FF"/>
            </a:solidFill>
          </p:spPr>
          <p:txBody>
            <a:bodyPr wrap="square" lIns="0" tIns="0" rIns="0" bIns="0" rtlCol="0"/>
            <a:lstStyle/>
            <a:p>
              <a:endParaRPr/>
            </a:p>
          </p:txBody>
        </p:sp>
        <p:sp>
          <p:nvSpPr>
            <p:cNvPr id="55" name="object 55"/>
            <p:cNvSpPr/>
            <p:nvPr/>
          </p:nvSpPr>
          <p:spPr>
            <a:xfrm>
              <a:off x="6070853" y="5058917"/>
              <a:ext cx="1362710" cy="390525"/>
            </a:xfrm>
            <a:custGeom>
              <a:avLst/>
              <a:gdLst/>
              <a:ahLst/>
              <a:cxnLst/>
              <a:rect l="l" t="t" r="r" b="b"/>
              <a:pathLst>
                <a:path w="1362709" h="390525">
                  <a:moveTo>
                    <a:pt x="0" y="65023"/>
                  </a:moveTo>
                  <a:lnTo>
                    <a:pt x="5105" y="39701"/>
                  </a:lnTo>
                  <a:lnTo>
                    <a:pt x="19034" y="19034"/>
                  </a:lnTo>
                  <a:lnTo>
                    <a:pt x="39701" y="5105"/>
                  </a:lnTo>
                  <a:lnTo>
                    <a:pt x="65024" y="0"/>
                  </a:lnTo>
                  <a:lnTo>
                    <a:pt x="1297431" y="0"/>
                  </a:lnTo>
                  <a:lnTo>
                    <a:pt x="1322754" y="5105"/>
                  </a:lnTo>
                  <a:lnTo>
                    <a:pt x="1343421" y="19034"/>
                  </a:lnTo>
                  <a:lnTo>
                    <a:pt x="1357350" y="39701"/>
                  </a:lnTo>
                  <a:lnTo>
                    <a:pt x="1362455" y="65023"/>
                  </a:lnTo>
                  <a:lnTo>
                    <a:pt x="1362455" y="325119"/>
                  </a:lnTo>
                  <a:lnTo>
                    <a:pt x="1357350" y="350442"/>
                  </a:lnTo>
                  <a:lnTo>
                    <a:pt x="1343421" y="371109"/>
                  </a:lnTo>
                  <a:lnTo>
                    <a:pt x="1322754" y="385038"/>
                  </a:lnTo>
                  <a:lnTo>
                    <a:pt x="1297431" y="390143"/>
                  </a:lnTo>
                  <a:lnTo>
                    <a:pt x="65024" y="390143"/>
                  </a:lnTo>
                  <a:lnTo>
                    <a:pt x="39701" y="385038"/>
                  </a:lnTo>
                  <a:lnTo>
                    <a:pt x="19034" y="371109"/>
                  </a:lnTo>
                  <a:lnTo>
                    <a:pt x="5105" y="350442"/>
                  </a:lnTo>
                  <a:lnTo>
                    <a:pt x="0" y="325119"/>
                  </a:lnTo>
                  <a:lnTo>
                    <a:pt x="0" y="65023"/>
                  </a:lnTo>
                  <a:close/>
                </a:path>
              </a:pathLst>
            </a:custGeom>
            <a:ln w="22225">
              <a:solidFill>
                <a:srgbClr val="FFFFFF"/>
              </a:solidFill>
            </a:ln>
          </p:spPr>
          <p:txBody>
            <a:bodyPr wrap="square" lIns="0" tIns="0" rIns="0" bIns="0" rtlCol="0"/>
            <a:lstStyle/>
            <a:p>
              <a:endParaRPr/>
            </a:p>
          </p:txBody>
        </p:sp>
      </p:grpSp>
      <p:sp>
        <p:nvSpPr>
          <p:cNvPr id="56" name="object 56"/>
          <p:cNvSpPr txBox="1"/>
          <p:nvPr/>
        </p:nvSpPr>
        <p:spPr>
          <a:xfrm>
            <a:off x="6518529" y="5170423"/>
            <a:ext cx="46672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72774"/>
                </a:solidFill>
                <a:latin typeface="URW Gothic"/>
                <a:cs typeface="URW Gothic"/>
              </a:rPr>
              <a:t>Unit</a:t>
            </a:r>
            <a:r>
              <a:rPr sz="900" spc="-80" dirty="0">
                <a:solidFill>
                  <a:srgbClr val="272774"/>
                </a:solidFill>
                <a:latin typeface="URW Gothic"/>
                <a:cs typeface="URW Gothic"/>
              </a:rPr>
              <a:t> </a:t>
            </a:r>
            <a:r>
              <a:rPr sz="900" spc="-10" dirty="0">
                <a:solidFill>
                  <a:srgbClr val="272774"/>
                </a:solidFill>
                <a:latin typeface="URW Gothic"/>
                <a:cs typeface="URW Gothic"/>
              </a:rPr>
              <a:t>Test</a:t>
            </a:r>
            <a:endParaRPr sz="900">
              <a:latin typeface="URW Gothic"/>
              <a:cs typeface="URW Gothic"/>
            </a:endParaRPr>
          </a:p>
        </p:txBody>
      </p:sp>
      <p:sp>
        <p:nvSpPr>
          <p:cNvPr id="57" name="object 57"/>
          <p:cNvSpPr txBox="1"/>
          <p:nvPr/>
        </p:nvSpPr>
        <p:spPr>
          <a:xfrm>
            <a:off x="5866891" y="3282188"/>
            <a:ext cx="458470" cy="17780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Gothic Uralic"/>
                <a:cs typeface="Gothic Uralic"/>
              </a:rPr>
              <a:t>S</a:t>
            </a:r>
            <a:r>
              <a:rPr sz="1000" b="1" spc="-10" dirty="0">
                <a:latin typeface="Gothic Uralic"/>
                <a:cs typeface="Gothic Uralic"/>
              </a:rPr>
              <a:t>y</a:t>
            </a:r>
            <a:r>
              <a:rPr sz="1000" b="1" dirty="0">
                <a:latin typeface="Gothic Uralic"/>
                <a:cs typeface="Gothic Uralic"/>
              </a:rPr>
              <a:t>s</a:t>
            </a:r>
            <a:r>
              <a:rPr sz="1000" b="1" spc="-5" dirty="0">
                <a:latin typeface="Gothic Uralic"/>
                <a:cs typeface="Gothic Uralic"/>
              </a:rPr>
              <a:t>tem</a:t>
            </a:r>
            <a:endParaRPr sz="1000">
              <a:latin typeface="Gothic Uralic"/>
              <a:cs typeface="Gothic Uralic"/>
            </a:endParaRPr>
          </a:p>
        </p:txBody>
      </p:sp>
      <p:sp>
        <p:nvSpPr>
          <p:cNvPr id="58" name="object 58"/>
          <p:cNvSpPr txBox="1"/>
          <p:nvPr/>
        </p:nvSpPr>
        <p:spPr>
          <a:xfrm>
            <a:off x="5758688" y="4026153"/>
            <a:ext cx="674370" cy="17780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Gothic Uralic"/>
                <a:cs typeface="Gothic Uralic"/>
              </a:rPr>
              <a:t>Sub</a:t>
            </a:r>
            <a:r>
              <a:rPr sz="1000" b="1" dirty="0">
                <a:latin typeface="Gothic Uralic"/>
                <a:cs typeface="Gothic Uralic"/>
              </a:rPr>
              <a:t>s</a:t>
            </a:r>
            <a:r>
              <a:rPr sz="1000" b="1" spc="-10" dirty="0">
                <a:latin typeface="Gothic Uralic"/>
                <a:cs typeface="Gothic Uralic"/>
              </a:rPr>
              <a:t>y</a:t>
            </a:r>
            <a:r>
              <a:rPr sz="1000" b="1" spc="-5" dirty="0">
                <a:latin typeface="Gothic Uralic"/>
                <a:cs typeface="Gothic Uralic"/>
              </a:rPr>
              <a:t>stem</a:t>
            </a:r>
            <a:endParaRPr sz="1000">
              <a:latin typeface="Gothic Uralic"/>
              <a:cs typeface="Gothic Uralic"/>
            </a:endParaRPr>
          </a:p>
        </p:txBody>
      </p:sp>
      <p:sp>
        <p:nvSpPr>
          <p:cNvPr id="59" name="object 59"/>
          <p:cNvSpPr txBox="1"/>
          <p:nvPr/>
        </p:nvSpPr>
        <p:spPr>
          <a:xfrm>
            <a:off x="5970523" y="4770247"/>
            <a:ext cx="250825"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Gothic Uralic"/>
                <a:cs typeface="Gothic Uralic"/>
              </a:rPr>
              <a:t>Unit</a:t>
            </a:r>
            <a:endParaRPr sz="1000">
              <a:latin typeface="Gothic Uralic"/>
              <a:cs typeface="Gothic Uralic"/>
            </a:endParaRPr>
          </a:p>
        </p:txBody>
      </p:sp>
      <p:sp>
        <p:nvSpPr>
          <p:cNvPr id="60" name="object 60"/>
          <p:cNvSpPr/>
          <p:nvPr/>
        </p:nvSpPr>
        <p:spPr>
          <a:xfrm>
            <a:off x="10366247" y="2837688"/>
            <a:ext cx="265430" cy="2912745"/>
          </a:xfrm>
          <a:custGeom>
            <a:avLst/>
            <a:gdLst/>
            <a:ahLst/>
            <a:cxnLst/>
            <a:rect l="l" t="t" r="r" b="b"/>
            <a:pathLst>
              <a:path w="265429" h="2912745">
                <a:moveTo>
                  <a:pt x="132587" y="0"/>
                </a:moveTo>
                <a:lnTo>
                  <a:pt x="0" y="156337"/>
                </a:lnTo>
                <a:lnTo>
                  <a:pt x="66294" y="156337"/>
                </a:lnTo>
                <a:lnTo>
                  <a:pt x="66294" y="2756014"/>
                </a:lnTo>
                <a:lnTo>
                  <a:pt x="0" y="2756014"/>
                </a:lnTo>
                <a:lnTo>
                  <a:pt x="132587" y="2912364"/>
                </a:lnTo>
                <a:lnTo>
                  <a:pt x="265175" y="2756014"/>
                </a:lnTo>
                <a:lnTo>
                  <a:pt x="198881" y="2756014"/>
                </a:lnTo>
                <a:lnTo>
                  <a:pt x="198881" y="156337"/>
                </a:lnTo>
                <a:lnTo>
                  <a:pt x="265175" y="156337"/>
                </a:lnTo>
                <a:lnTo>
                  <a:pt x="132587" y="0"/>
                </a:lnTo>
                <a:close/>
              </a:path>
            </a:pathLst>
          </a:custGeom>
          <a:solidFill>
            <a:srgbClr val="272774"/>
          </a:solidFill>
        </p:spPr>
        <p:txBody>
          <a:bodyPr wrap="square" lIns="0" tIns="0" rIns="0" bIns="0" rtlCol="0"/>
          <a:lstStyle/>
          <a:p>
            <a:endParaRPr/>
          </a:p>
        </p:txBody>
      </p:sp>
      <p:sp>
        <p:nvSpPr>
          <p:cNvPr id="61" name="object 61"/>
          <p:cNvSpPr txBox="1"/>
          <p:nvPr/>
        </p:nvSpPr>
        <p:spPr>
          <a:xfrm>
            <a:off x="10710418" y="3236213"/>
            <a:ext cx="666115" cy="177800"/>
          </a:xfrm>
          <a:prstGeom prst="rect">
            <a:avLst/>
          </a:prstGeom>
        </p:spPr>
        <p:txBody>
          <a:bodyPr vert="horz" wrap="square" lIns="0" tIns="12065" rIns="0" bIns="0" rtlCol="0">
            <a:spAutoFit/>
          </a:bodyPr>
          <a:lstStyle/>
          <a:p>
            <a:pPr marL="12700">
              <a:lnSpc>
                <a:spcPct val="100000"/>
              </a:lnSpc>
              <a:spcBef>
                <a:spcPts val="95"/>
              </a:spcBef>
            </a:pPr>
            <a:r>
              <a:rPr sz="1000" i="1" spc="-5" dirty="0">
                <a:latin typeface="URW Gothic"/>
                <a:cs typeface="URW Gothic"/>
              </a:rPr>
              <a:t>Functional</a:t>
            </a:r>
            <a:endParaRPr sz="1000">
              <a:latin typeface="URW Gothic"/>
              <a:cs typeface="URW Gothic"/>
            </a:endParaRPr>
          </a:p>
        </p:txBody>
      </p:sp>
      <p:sp>
        <p:nvSpPr>
          <p:cNvPr id="62" name="object 62"/>
          <p:cNvSpPr txBox="1"/>
          <p:nvPr/>
        </p:nvSpPr>
        <p:spPr>
          <a:xfrm>
            <a:off x="10718038" y="5170677"/>
            <a:ext cx="620395" cy="177800"/>
          </a:xfrm>
          <a:prstGeom prst="rect">
            <a:avLst/>
          </a:prstGeom>
        </p:spPr>
        <p:txBody>
          <a:bodyPr vert="horz" wrap="square" lIns="0" tIns="12065" rIns="0" bIns="0" rtlCol="0">
            <a:spAutoFit/>
          </a:bodyPr>
          <a:lstStyle/>
          <a:p>
            <a:pPr marL="12700">
              <a:lnSpc>
                <a:spcPct val="100000"/>
              </a:lnSpc>
              <a:spcBef>
                <a:spcPts val="95"/>
              </a:spcBef>
            </a:pPr>
            <a:r>
              <a:rPr sz="1000" i="1" spc="-5" dirty="0">
                <a:latin typeface="URW Gothic"/>
                <a:cs typeface="URW Gothic"/>
              </a:rPr>
              <a:t>Technical</a:t>
            </a:r>
            <a:endParaRPr sz="1000">
              <a:latin typeface="URW Gothic"/>
              <a:cs typeface="URW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descr="F:\Mantu\Arp 2020\Amaris rebranding\Batch-1\e-3.png">
            <a:extLst>
              <a:ext uri="{FF2B5EF4-FFF2-40B4-BE49-F238E27FC236}">
                <a16:creationId xmlns:a16="http://schemas.microsoft.com/office/drawing/2014/main" id="{6911E674-D97C-314A-9266-4277D56CD167}"/>
              </a:ext>
            </a:extLst>
          </p:cNvPr>
          <p:cNvPicPr>
            <a:picLocks noChangeAspect="1" noChangeArrowheads="1"/>
          </p:cNvPicPr>
          <p:nvPr/>
        </p:nvPicPr>
        <p:blipFill>
          <a:blip r:embed="rId3">
            <a:alphaModFix amt="43000"/>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7A16B6BA-82EB-4566-9546-6EA910A56937}"/>
              </a:ext>
            </a:extLst>
          </p:cNvPr>
          <p:cNvSpPr/>
          <p:nvPr/>
        </p:nvSpPr>
        <p:spPr>
          <a:xfrm>
            <a:off x="8458068" y="4525989"/>
            <a:ext cx="3044082" cy="571499"/>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0" name="Rectangle: Rounded Corners 19">
            <a:extLst>
              <a:ext uri="{FF2B5EF4-FFF2-40B4-BE49-F238E27FC236}">
                <a16:creationId xmlns:a16="http://schemas.microsoft.com/office/drawing/2014/main" id="{1531B27B-8420-4A2F-9C26-982591B64CFF}"/>
              </a:ext>
            </a:extLst>
          </p:cNvPr>
          <p:cNvSpPr/>
          <p:nvPr/>
        </p:nvSpPr>
        <p:spPr>
          <a:xfrm>
            <a:off x="8458068" y="3524936"/>
            <a:ext cx="3044082" cy="571499"/>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8" name="Rectangle: Rounded Corners 17">
            <a:extLst>
              <a:ext uri="{FF2B5EF4-FFF2-40B4-BE49-F238E27FC236}">
                <a16:creationId xmlns:a16="http://schemas.microsoft.com/office/drawing/2014/main" id="{FEFCA019-B5CB-4349-81CE-56AC687FF03F}"/>
              </a:ext>
            </a:extLst>
          </p:cNvPr>
          <p:cNvSpPr/>
          <p:nvPr/>
        </p:nvSpPr>
        <p:spPr>
          <a:xfrm>
            <a:off x="4715405" y="5242235"/>
            <a:ext cx="3156605" cy="602207"/>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7" name="Rectangle: Rounded Corners 16">
            <a:extLst>
              <a:ext uri="{FF2B5EF4-FFF2-40B4-BE49-F238E27FC236}">
                <a16:creationId xmlns:a16="http://schemas.microsoft.com/office/drawing/2014/main" id="{44A4FCB2-C858-4F1F-A6BF-284F86466DFF}"/>
              </a:ext>
            </a:extLst>
          </p:cNvPr>
          <p:cNvSpPr/>
          <p:nvPr/>
        </p:nvSpPr>
        <p:spPr>
          <a:xfrm>
            <a:off x="4724400" y="4444523"/>
            <a:ext cx="3156605" cy="602207"/>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1" name="Rectangle: Rounded Corners 10">
            <a:extLst>
              <a:ext uri="{FF2B5EF4-FFF2-40B4-BE49-F238E27FC236}">
                <a16:creationId xmlns:a16="http://schemas.microsoft.com/office/drawing/2014/main" id="{3454386D-F850-43EE-9598-DDB013C7B00B}"/>
              </a:ext>
            </a:extLst>
          </p:cNvPr>
          <p:cNvSpPr/>
          <p:nvPr/>
        </p:nvSpPr>
        <p:spPr>
          <a:xfrm>
            <a:off x="4724400" y="3608093"/>
            <a:ext cx="3156605" cy="648980"/>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9B6C8E6D-E85A-444C-AF70-469443EBEEFC}"/>
              </a:ext>
            </a:extLst>
          </p:cNvPr>
          <p:cNvSpPr>
            <a:spLocks noGrp="1"/>
          </p:cNvSpPr>
          <p:nvPr>
            <p:ph type="title"/>
          </p:nvPr>
        </p:nvSpPr>
        <p:spPr>
          <a:xfrm>
            <a:off x="4626603" y="1137093"/>
            <a:ext cx="6038226" cy="804648"/>
          </a:xfrm>
        </p:spPr>
        <p:txBody>
          <a:bodyPr>
            <a:normAutofit fontScale="90000"/>
          </a:bodyPr>
          <a:lstStyle/>
          <a:p>
            <a:r>
              <a:rPr lang="en-US">
                <a:solidFill>
                  <a:schemeClr val="accent5"/>
                </a:solidFill>
                <a:cs typeface="Calibri"/>
              </a:rPr>
              <a:t>Life Sciences</a:t>
            </a:r>
            <a:br>
              <a:rPr lang="en-US">
                <a:ea typeface="+mj-lt"/>
                <a:cs typeface="+mj-lt"/>
              </a:rPr>
            </a:br>
            <a:r>
              <a:rPr lang="en-US">
                <a:ea typeface="+mj-lt"/>
                <a:cs typeface="+mj-lt"/>
              </a:rPr>
              <a:t>Solutions </a:t>
            </a:r>
          </a:p>
        </p:txBody>
      </p:sp>
      <p:sp>
        <p:nvSpPr>
          <p:cNvPr id="3" name="Content Placeholder 2">
            <a:extLst>
              <a:ext uri="{FF2B5EF4-FFF2-40B4-BE49-F238E27FC236}">
                <a16:creationId xmlns:a16="http://schemas.microsoft.com/office/drawing/2014/main" id="{66BFDAD7-A796-426F-88A1-B975E97B2DFD}"/>
              </a:ext>
            </a:extLst>
          </p:cNvPr>
          <p:cNvSpPr>
            <a:spLocks noGrp="1"/>
          </p:cNvSpPr>
          <p:nvPr>
            <p:ph idx="4294967295"/>
          </p:nvPr>
        </p:nvSpPr>
        <p:spPr>
          <a:xfrm>
            <a:off x="4642869" y="2033305"/>
            <a:ext cx="6167631" cy="1164119"/>
          </a:xfrm>
        </p:spPr>
        <p:txBody>
          <a:bodyPr vert="horz" lIns="91440" tIns="45720" rIns="91440" bIns="45720" rtlCol="0" anchor="t">
            <a:normAutofit/>
          </a:bodyPr>
          <a:lstStyle/>
          <a:p>
            <a:pPr marL="0" indent="0">
              <a:buClr>
                <a:srgbClr val="ED6825"/>
              </a:buClr>
              <a:buSzPct val="100000"/>
              <a:buNone/>
              <a:defRPr/>
            </a:pPr>
            <a:r>
              <a:rPr lang="en-US">
                <a:ea typeface="+mn-lt"/>
                <a:cs typeface="+mn-lt"/>
              </a:rPr>
              <a:t>We offer a wide spectrum of services to Pharmaceutical, Medical Device, and Biotechnology companies. Our understanding of market dynamics, customer demands, and regulations means that we can assist clients at every stage of the product lifecycle and help develop and embrace innovative processes and technologies</a:t>
            </a:r>
            <a:r>
              <a:rPr lang="en-US" sz="1200">
                <a:ea typeface="+mn-lt"/>
                <a:cs typeface="+mn-lt"/>
              </a:rPr>
              <a:t>.</a:t>
            </a:r>
          </a:p>
        </p:txBody>
      </p:sp>
      <p:sp>
        <p:nvSpPr>
          <p:cNvPr id="8" name="TextBox 7">
            <a:extLst>
              <a:ext uri="{FF2B5EF4-FFF2-40B4-BE49-F238E27FC236}">
                <a16:creationId xmlns:a16="http://schemas.microsoft.com/office/drawing/2014/main" id="{D6C0E36B-D7C0-43B5-A54F-70940A8A1020}"/>
              </a:ext>
            </a:extLst>
          </p:cNvPr>
          <p:cNvSpPr txBox="1"/>
          <p:nvPr/>
        </p:nvSpPr>
        <p:spPr>
          <a:xfrm>
            <a:off x="4724400" y="3450770"/>
            <a:ext cx="3044083" cy="728332"/>
          </a:xfrm>
          <a:prstGeom prst="roundRect">
            <a:avLst>
              <a:gd name="adj" fmla="val 50000"/>
            </a:avLst>
          </a:prstGeom>
          <a:solidFill>
            <a:schemeClr val="accent1"/>
          </a:solidFill>
        </p:spPr>
        <p:txBody>
          <a:bodyPr wrap="square" anchor="ctr">
            <a:normAutofit fontScale="92500" lnSpcReduction="20000"/>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Health Economics,</a:t>
            </a:r>
            <a:br>
              <a:rPr kumimoji="0" lang="en-US" sz="1200" b="0" i="0" u="none" strike="noStrike" kern="1200" cap="none" spc="0" normalizeH="0" baseline="0" noProof="0">
                <a:ln>
                  <a:noFill/>
                </a:ln>
                <a:solidFill>
                  <a:srgbClr val="F5E2DA"/>
                </a:solidFill>
                <a:effectLst/>
                <a:uLnTx/>
                <a:uFillTx/>
                <a:latin typeface="Century Gothic"/>
                <a:ea typeface="+mn-ea"/>
                <a:cs typeface="+mn-cs"/>
              </a:rPr>
            </a:br>
            <a:r>
              <a:rPr kumimoji="0" lang="en-US" sz="1200" b="0" i="0" u="none" strike="noStrike" kern="1200" cap="none" spc="0" normalizeH="0" baseline="0" noProof="0">
                <a:ln>
                  <a:noFill/>
                </a:ln>
                <a:solidFill>
                  <a:srgbClr val="F5E2DA"/>
                </a:solidFill>
                <a:effectLst/>
                <a:uLnTx/>
                <a:uFillTx/>
                <a:latin typeface="Century Gothic"/>
                <a:ea typeface="+mn-ea"/>
                <a:cs typeface="+mn-cs"/>
              </a:rPr>
              <a:t>Outcomes Research (HEOR) and</a:t>
            </a:r>
            <a:br>
              <a:rPr kumimoji="0" lang="en-US" sz="1200" b="0" i="0" u="none" strike="noStrike" kern="1200" cap="none" spc="0" normalizeH="0" baseline="0" noProof="0">
                <a:ln>
                  <a:noFill/>
                </a:ln>
                <a:solidFill>
                  <a:srgbClr val="F5E2DA"/>
                </a:solidFill>
                <a:effectLst/>
                <a:uLnTx/>
                <a:uFillTx/>
                <a:latin typeface="Century Gothic"/>
                <a:ea typeface="+mn-ea"/>
                <a:cs typeface="+mn-cs"/>
              </a:rPr>
            </a:br>
            <a:r>
              <a:rPr kumimoji="0" lang="en-US" sz="1200" b="0" i="0" u="none" strike="noStrike" kern="1200" cap="none" spc="0" normalizeH="0" baseline="0" noProof="0">
                <a:ln>
                  <a:noFill/>
                </a:ln>
                <a:solidFill>
                  <a:srgbClr val="F5E2DA"/>
                </a:solidFill>
                <a:effectLst/>
                <a:uLnTx/>
                <a:uFillTx/>
                <a:latin typeface="Century Gothic"/>
                <a:ea typeface="+mn-ea"/>
                <a:cs typeface="+mn-cs"/>
              </a:rPr>
              <a:t>Market Access</a:t>
            </a:r>
          </a:p>
        </p:txBody>
      </p:sp>
      <p:sp>
        <p:nvSpPr>
          <p:cNvPr id="10" name="TextBox 9">
            <a:extLst>
              <a:ext uri="{FF2B5EF4-FFF2-40B4-BE49-F238E27FC236}">
                <a16:creationId xmlns:a16="http://schemas.microsoft.com/office/drawing/2014/main" id="{8E737731-B60D-4397-BF3F-07D4DB65754F}"/>
              </a:ext>
            </a:extLst>
          </p:cNvPr>
          <p:cNvSpPr txBox="1"/>
          <p:nvPr/>
        </p:nvSpPr>
        <p:spPr>
          <a:xfrm>
            <a:off x="4715405" y="4392734"/>
            <a:ext cx="3044083" cy="57150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5E2DA"/>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Innovation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5E2DA"/>
              </a:solidFill>
              <a:effectLst/>
              <a:uLnTx/>
              <a:uFillTx/>
              <a:latin typeface="Century Gothic"/>
              <a:ea typeface="+mn-ea"/>
              <a:cs typeface="+mn-cs"/>
            </a:endParaRPr>
          </a:p>
        </p:txBody>
      </p:sp>
      <p:sp>
        <p:nvSpPr>
          <p:cNvPr id="12" name="TextBox 11">
            <a:extLst>
              <a:ext uri="{FF2B5EF4-FFF2-40B4-BE49-F238E27FC236}">
                <a16:creationId xmlns:a16="http://schemas.microsoft.com/office/drawing/2014/main" id="{B7D344FC-74F4-4B63-8951-8C257DC7FA84}"/>
              </a:ext>
            </a:extLst>
          </p:cNvPr>
          <p:cNvSpPr txBox="1"/>
          <p:nvPr/>
        </p:nvSpPr>
        <p:spPr>
          <a:xfrm>
            <a:off x="4724400" y="5177867"/>
            <a:ext cx="3044083" cy="57797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a:ln>
                  <a:noFill/>
                </a:ln>
                <a:solidFill>
                  <a:srgbClr val="F5E2DA"/>
                </a:solidFill>
                <a:effectLst/>
                <a:uLnTx/>
                <a:uFillTx/>
                <a:latin typeface="Century Gothic"/>
                <a:ea typeface="+mn-ea"/>
                <a:cs typeface="+mn-cs"/>
              </a:rPr>
              <a:t>Quality &amp; Regulatory</a:t>
            </a:r>
          </a:p>
        </p:txBody>
      </p:sp>
      <p:sp>
        <p:nvSpPr>
          <p:cNvPr id="14" name="TextBox 13">
            <a:extLst>
              <a:ext uri="{FF2B5EF4-FFF2-40B4-BE49-F238E27FC236}">
                <a16:creationId xmlns:a16="http://schemas.microsoft.com/office/drawing/2014/main" id="{14AE30D8-5C7B-45F4-B946-B5D3B7B112A7}"/>
              </a:ext>
            </a:extLst>
          </p:cNvPr>
          <p:cNvSpPr txBox="1"/>
          <p:nvPr/>
        </p:nvSpPr>
        <p:spPr>
          <a:xfrm>
            <a:off x="8385917" y="3450772"/>
            <a:ext cx="3044083" cy="53340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Manufacturing excellence</a:t>
            </a:r>
          </a:p>
        </p:txBody>
      </p:sp>
      <p:sp>
        <p:nvSpPr>
          <p:cNvPr id="16" name="TextBox 15">
            <a:extLst>
              <a:ext uri="{FF2B5EF4-FFF2-40B4-BE49-F238E27FC236}">
                <a16:creationId xmlns:a16="http://schemas.microsoft.com/office/drawing/2014/main" id="{5FC1D6D9-B5A6-4993-AA81-DE3D781B92AB}"/>
              </a:ext>
            </a:extLst>
          </p:cNvPr>
          <p:cNvSpPr txBox="1"/>
          <p:nvPr/>
        </p:nvSpPr>
        <p:spPr>
          <a:xfrm>
            <a:off x="8385918" y="4392735"/>
            <a:ext cx="3044082" cy="571499"/>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Engineering and R&amp;D</a:t>
            </a:r>
          </a:p>
        </p:txBody>
      </p:sp>
      <p:sp>
        <p:nvSpPr>
          <p:cNvPr id="5" name="Slide Number Placeholder 4">
            <a:extLst>
              <a:ext uri="{FF2B5EF4-FFF2-40B4-BE49-F238E27FC236}">
                <a16:creationId xmlns:a16="http://schemas.microsoft.com/office/drawing/2014/main" id="{AFB64ACF-0784-4324-B970-A6D30212E6D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19ED4D7-5F20-42F3-A679-10C8506A671F}" type="slidenum">
              <a:rPr kumimoji="0" lang="en-US" sz="1100" b="1" i="0" u="none" strike="noStrike" kern="1200" cap="none" spc="0" normalizeH="0" baseline="0" noProof="0" smtClean="0">
                <a:ln>
                  <a:noFill/>
                </a:ln>
                <a:solidFill>
                  <a:srgbClr val="272774"/>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100" b="1" i="0" u="none" strike="noStrike" kern="1200" cap="none" spc="0" normalizeH="0" baseline="0" noProof="0">
              <a:ln>
                <a:noFill/>
              </a:ln>
              <a:solidFill>
                <a:srgbClr val="272774"/>
              </a:solidFill>
              <a:effectLst/>
              <a:uLnTx/>
              <a:uFillTx/>
              <a:latin typeface="Century Gothic"/>
              <a:ea typeface="+mn-ea"/>
              <a:cs typeface="+mn-cs"/>
            </a:endParaRPr>
          </a:p>
        </p:txBody>
      </p:sp>
      <p:pic>
        <p:nvPicPr>
          <p:cNvPr id="7" name="Picture 6" descr="A picture containing clock, computer&#10;&#10;Description automatically generated">
            <a:extLst>
              <a:ext uri="{FF2B5EF4-FFF2-40B4-BE49-F238E27FC236}">
                <a16:creationId xmlns:a16="http://schemas.microsoft.com/office/drawing/2014/main" id="{E4CC3D44-EE85-4422-B947-BC7D328797D1}"/>
              </a:ext>
            </a:extLst>
          </p:cNvPr>
          <p:cNvPicPr>
            <a:picLocks noChangeAspect="1"/>
          </p:cNvPicPr>
          <p:nvPr/>
        </p:nvPicPr>
        <p:blipFill rotWithShape="1">
          <a:blip r:embed="rId4">
            <a:extLst>
              <a:ext uri="{28A0092B-C50C-407E-A947-70E740481C1C}">
                <a14:useLocalDpi xmlns:a14="http://schemas.microsoft.com/office/drawing/2010/main" val="0"/>
              </a:ext>
            </a:extLst>
          </a:blip>
          <a:srcRect l="5923"/>
          <a:stretch/>
        </p:blipFill>
        <p:spPr>
          <a:xfrm>
            <a:off x="0" y="1277836"/>
            <a:ext cx="4400564" cy="3664626"/>
          </a:xfrm>
          <a:prstGeom prst="rect">
            <a:avLst/>
          </a:prstGeom>
        </p:spPr>
      </p:pic>
    </p:spTree>
    <p:extLst>
      <p:ext uri="{BB962C8B-B14F-4D97-AF65-F5344CB8AC3E}">
        <p14:creationId xmlns:p14="http://schemas.microsoft.com/office/powerpoint/2010/main" val="4050610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F:\Mantu\Arp 2020\Amaris rebranding\Batch-1\e-3.png">
            <a:extLst>
              <a:ext uri="{FF2B5EF4-FFF2-40B4-BE49-F238E27FC236}">
                <a16:creationId xmlns:a16="http://schemas.microsoft.com/office/drawing/2014/main" id="{06A02EB1-A993-6943-9AC8-A297FAC9F77B}"/>
              </a:ext>
            </a:extLst>
          </p:cNvPr>
          <p:cNvPicPr>
            <a:picLocks noChangeAspect="1" noChangeArrowheads="1"/>
          </p:cNvPicPr>
          <p:nvPr/>
        </p:nvPicPr>
        <p:blipFill>
          <a:blip r:embed="rId3">
            <a:alphaModFix amt="43000"/>
            <a:extLst>
              <a:ext uri="{28A0092B-C50C-407E-A947-70E740481C1C}">
                <a14:useLocalDpi xmlns:a14="http://schemas.microsoft.com/office/drawing/2010/main"/>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69B894CA-1C5F-4E60-BF1D-617D2466FE81}"/>
              </a:ext>
            </a:extLst>
          </p:cNvPr>
          <p:cNvSpPr/>
          <p:nvPr/>
        </p:nvSpPr>
        <p:spPr>
          <a:xfrm>
            <a:off x="8040208" y="5053974"/>
            <a:ext cx="3064898" cy="523180"/>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9" name="Rectangle: Rounded Corners 18">
            <a:extLst>
              <a:ext uri="{FF2B5EF4-FFF2-40B4-BE49-F238E27FC236}">
                <a16:creationId xmlns:a16="http://schemas.microsoft.com/office/drawing/2014/main" id="{6442860E-8E09-4E3B-BBC1-E216CA094C19}"/>
              </a:ext>
            </a:extLst>
          </p:cNvPr>
          <p:cNvSpPr/>
          <p:nvPr/>
        </p:nvSpPr>
        <p:spPr>
          <a:xfrm>
            <a:off x="4688374" y="5064660"/>
            <a:ext cx="3064898" cy="523180"/>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8" name="Rectangle: Rounded Corners 17">
            <a:extLst>
              <a:ext uri="{FF2B5EF4-FFF2-40B4-BE49-F238E27FC236}">
                <a16:creationId xmlns:a16="http://schemas.microsoft.com/office/drawing/2014/main" id="{66324405-E3E6-46B0-A6C6-19E9406DEFDC}"/>
              </a:ext>
            </a:extLst>
          </p:cNvPr>
          <p:cNvSpPr/>
          <p:nvPr/>
        </p:nvSpPr>
        <p:spPr>
          <a:xfrm>
            <a:off x="4699635" y="4296767"/>
            <a:ext cx="3064898" cy="523180"/>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7" name="Rectangle: Rounded Corners 16">
            <a:extLst>
              <a:ext uri="{FF2B5EF4-FFF2-40B4-BE49-F238E27FC236}">
                <a16:creationId xmlns:a16="http://schemas.microsoft.com/office/drawing/2014/main" id="{D5FA47D9-11AE-4D9B-956A-CC0ED97B286A}"/>
              </a:ext>
            </a:extLst>
          </p:cNvPr>
          <p:cNvSpPr/>
          <p:nvPr/>
        </p:nvSpPr>
        <p:spPr>
          <a:xfrm>
            <a:off x="8016778" y="4285192"/>
            <a:ext cx="3064898" cy="523180"/>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6" name="Rectangle: Rounded Corners 15">
            <a:extLst>
              <a:ext uri="{FF2B5EF4-FFF2-40B4-BE49-F238E27FC236}">
                <a16:creationId xmlns:a16="http://schemas.microsoft.com/office/drawing/2014/main" id="{6F433AEE-7841-4F88-B528-932BA3023368}"/>
              </a:ext>
            </a:extLst>
          </p:cNvPr>
          <p:cNvSpPr/>
          <p:nvPr/>
        </p:nvSpPr>
        <p:spPr>
          <a:xfrm>
            <a:off x="8016778" y="3528253"/>
            <a:ext cx="3064898" cy="523180"/>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 name="Rectangle: Rounded Corners 5">
            <a:extLst>
              <a:ext uri="{FF2B5EF4-FFF2-40B4-BE49-F238E27FC236}">
                <a16:creationId xmlns:a16="http://schemas.microsoft.com/office/drawing/2014/main" id="{6A79B2B2-73BC-475D-9BFC-81B8E3AA78AE}"/>
              </a:ext>
            </a:extLst>
          </p:cNvPr>
          <p:cNvSpPr/>
          <p:nvPr/>
        </p:nvSpPr>
        <p:spPr>
          <a:xfrm>
            <a:off x="4688374" y="3528874"/>
            <a:ext cx="3064898" cy="523180"/>
          </a:xfrm>
          <a:prstGeom prst="roundRect">
            <a:avLst>
              <a:gd name="adj" fmla="val 50000"/>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9B6C8E6D-E85A-444C-AF70-469443EBEEFC}"/>
              </a:ext>
            </a:extLst>
          </p:cNvPr>
          <p:cNvSpPr>
            <a:spLocks noGrp="1"/>
          </p:cNvSpPr>
          <p:nvPr>
            <p:ph type="title"/>
          </p:nvPr>
        </p:nvSpPr>
        <p:spPr>
          <a:xfrm>
            <a:off x="4618194" y="1121676"/>
            <a:ext cx="4166937" cy="804648"/>
          </a:xfrm>
        </p:spPr>
        <p:txBody>
          <a:bodyPr>
            <a:normAutofit fontScale="90000"/>
          </a:bodyPr>
          <a:lstStyle/>
          <a:p>
            <a:r>
              <a:rPr lang="en-US">
                <a:solidFill>
                  <a:schemeClr val="accent3"/>
                </a:solidFill>
                <a:cs typeface="Calibri"/>
              </a:rPr>
              <a:t>IS &amp; Digital</a:t>
            </a:r>
            <a:br>
              <a:rPr lang="en-US"/>
            </a:br>
            <a:r>
              <a:rPr lang="en-US">
                <a:cs typeface="Calibri"/>
              </a:rPr>
              <a:t>Solutions</a:t>
            </a:r>
          </a:p>
        </p:txBody>
      </p:sp>
      <p:sp>
        <p:nvSpPr>
          <p:cNvPr id="3" name="Content Placeholder 2">
            <a:extLst>
              <a:ext uri="{FF2B5EF4-FFF2-40B4-BE49-F238E27FC236}">
                <a16:creationId xmlns:a16="http://schemas.microsoft.com/office/drawing/2014/main" id="{66BFDAD7-A796-426F-88A1-B975E97B2DFD}"/>
              </a:ext>
            </a:extLst>
          </p:cNvPr>
          <p:cNvSpPr>
            <a:spLocks noGrp="1"/>
          </p:cNvSpPr>
          <p:nvPr>
            <p:ph idx="4294967295"/>
          </p:nvPr>
        </p:nvSpPr>
        <p:spPr>
          <a:xfrm>
            <a:off x="4618195" y="2041521"/>
            <a:ext cx="5988176" cy="1107579"/>
          </a:xfrm>
        </p:spPr>
        <p:txBody>
          <a:bodyPr vert="horz" lIns="91440" tIns="45720" rIns="91440" bIns="45720" rtlCol="0" anchor="t">
            <a:spAutoFit/>
          </a:bodyPr>
          <a:lstStyle/>
          <a:p>
            <a:pPr marL="0" indent="0">
              <a:buClr>
                <a:srgbClr val="ED6825"/>
              </a:buClr>
              <a:buNone/>
              <a:defRPr/>
            </a:pPr>
            <a:r>
              <a:rPr lang="en-US">
                <a:ea typeface="+mn-lt"/>
                <a:cs typeface="+mn-lt"/>
              </a:rPr>
              <a:t>In the era of globalization and rising competition, our holistic Information System &amp; Digital (IS&amp;D) services help tip the odds in client’s favor. With a presence in over 60 countries, we have the resources and expertise to react 24x7 to their needs and create standards of excellence by providing assistance both on-site and remotely</a:t>
            </a:r>
            <a:r>
              <a:rPr lang="en-US" sz="1200">
                <a:ea typeface="+mn-lt"/>
                <a:cs typeface="+mn-lt"/>
              </a:rPr>
              <a:t>.  </a:t>
            </a:r>
            <a:endParaRPr lang="en-US" sz="1200" b="0" i="0">
              <a:solidFill>
                <a:srgbClr val="0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C07B1B3-F683-4E14-9490-4D127BEFD1E6}"/>
              </a:ext>
            </a:extLst>
          </p:cNvPr>
          <p:cNvSpPr txBox="1"/>
          <p:nvPr/>
        </p:nvSpPr>
        <p:spPr>
          <a:xfrm>
            <a:off x="4629455" y="3468210"/>
            <a:ext cx="3053637" cy="52318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Strategy and Management</a:t>
            </a:r>
          </a:p>
        </p:txBody>
      </p:sp>
      <p:sp>
        <p:nvSpPr>
          <p:cNvPr id="9" name="TextBox 8">
            <a:extLst>
              <a:ext uri="{FF2B5EF4-FFF2-40B4-BE49-F238E27FC236}">
                <a16:creationId xmlns:a16="http://schemas.microsoft.com/office/drawing/2014/main" id="{B5C5CA25-9C83-4F43-8C13-F0F7C65675C6}"/>
              </a:ext>
            </a:extLst>
          </p:cNvPr>
          <p:cNvSpPr txBox="1"/>
          <p:nvPr/>
        </p:nvSpPr>
        <p:spPr>
          <a:xfrm>
            <a:off x="4629455" y="4236103"/>
            <a:ext cx="3053637" cy="52318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Data Innovation</a:t>
            </a:r>
          </a:p>
        </p:txBody>
      </p:sp>
      <p:sp>
        <p:nvSpPr>
          <p:cNvPr id="10" name="TextBox 9">
            <a:extLst>
              <a:ext uri="{FF2B5EF4-FFF2-40B4-BE49-F238E27FC236}">
                <a16:creationId xmlns:a16="http://schemas.microsoft.com/office/drawing/2014/main" id="{A6EAD435-1F7B-4D8E-8CAF-9C0CA30C822C}"/>
              </a:ext>
            </a:extLst>
          </p:cNvPr>
          <p:cNvSpPr txBox="1"/>
          <p:nvPr/>
        </p:nvSpPr>
        <p:spPr>
          <a:xfrm>
            <a:off x="4629455" y="4974772"/>
            <a:ext cx="3053637" cy="532978"/>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a:ln>
                  <a:noFill/>
                </a:ln>
                <a:solidFill>
                  <a:srgbClr val="F5E2DA"/>
                </a:solidFill>
                <a:effectLst/>
                <a:uLnTx/>
                <a:uFillTx/>
                <a:latin typeface="Century Gothic"/>
                <a:ea typeface="+mn-ea"/>
                <a:cs typeface="+mn-cs"/>
              </a:rPr>
              <a:t>Business Applications </a:t>
            </a:r>
            <a:r>
              <a:rPr kumimoji="0" lang="en-US" sz="1200" b="0" i="0" u="none" strike="noStrike" kern="1200" cap="none" spc="0" normalizeH="0" baseline="0" noProof="0">
                <a:ln>
                  <a:noFill/>
                </a:ln>
                <a:solidFill>
                  <a:srgbClr val="F5E2DA"/>
                </a:solidFill>
                <a:effectLst/>
                <a:uLnTx/>
                <a:uFillTx/>
                <a:latin typeface="Century Gothic"/>
                <a:ea typeface="+mn-ea"/>
                <a:cs typeface="+mn-cs"/>
              </a:rPr>
              <a:t>&amp; Processes</a:t>
            </a:r>
          </a:p>
        </p:txBody>
      </p:sp>
      <p:sp>
        <p:nvSpPr>
          <p:cNvPr id="11" name="TextBox 10">
            <a:extLst>
              <a:ext uri="{FF2B5EF4-FFF2-40B4-BE49-F238E27FC236}">
                <a16:creationId xmlns:a16="http://schemas.microsoft.com/office/drawing/2014/main" id="{1A260B9E-A251-403B-AD1B-DDFFCBF9E31F}"/>
              </a:ext>
            </a:extLst>
          </p:cNvPr>
          <p:cNvSpPr txBox="1"/>
          <p:nvPr/>
        </p:nvSpPr>
        <p:spPr>
          <a:xfrm>
            <a:off x="7970028" y="3447006"/>
            <a:ext cx="3053637" cy="52318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Design and Development</a:t>
            </a:r>
          </a:p>
        </p:txBody>
      </p:sp>
      <p:sp>
        <p:nvSpPr>
          <p:cNvPr id="12" name="TextBox 11">
            <a:extLst>
              <a:ext uri="{FF2B5EF4-FFF2-40B4-BE49-F238E27FC236}">
                <a16:creationId xmlns:a16="http://schemas.microsoft.com/office/drawing/2014/main" id="{39FC632B-A193-4FE4-A570-8CADD4A95190}"/>
              </a:ext>
            </a:extLst>
          </p:cNvPr>
          <p:cNvSpPr txBox="1"/>
          <p:nvPr/>
        </p:nvSpPr>
        <p:spPr>
          <a:xfrm>
            <a:off x="7970028" y="4215788"/>
            <a:ext cx="3053637" cy="52318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Digital Workplace</a:t>
            </a:r>
          </a:p>
        </p:txBody>
      </p:sp>
      <p:sp>
        <p:nvSpPr>
          <p:cNvPr id="13" name="TextBox 12">
            <a:extLst>
              <a:ext uri="{FF2B5EF4-FFF2-40B4-BE49-F238E27FC236}">
                <a16:creationId xmlns:a16="http://schemas.microsoft.com/office/drawing/2014/main" id="{EE45C63C-D0BA-4D69-AFD2-07A41F83D993}"/>
              </a:ext>
            </a:extLst>
          </p:cNvPr>
          <p:cNvSpPr txBox="1"/>
          <p:nvPr/>
        </p:nvSpPr>
        <p:spPr>
          <a:xfrm>
            <a:off x="7970028" y="4984570"/>
            <a:ext cx="3053637" cy="523180"/>
          </a:xfrm>
          <a:prstGeom prst="roundRect">
            <a:avLst>
              <a:gd name="adj" fmla="val 50000"/>
            </a:avLst>
          </a:prstGeom>
          <a:solidFill>
            <a:schemeClr val="accent1"/>
          </a:solid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5E2DA"/>
                </a:solidFill>
                <a:effectLst/>
                <a:uLnTx/>
                <a:uFillTx/>
                <a:latin typeface="Century Gothic"/>
                <a:ea typeface="+mn-ea"/>
                <a:cs typeface="+mn-cs"/>
              </a:rPr>
              <a:t>Platform and Security</a:t>
            </a:r>
          </a:p>
        </p:txBody>
      </p:sp>
      <p:sp>
        <p:nvSpPr>
          <p:cNvPr id="5" name="Slide Number Placeholder 4">
            <a:extLst>
              <a:ext uri="{FF2B5EF4-FFF2-40B4-BE49-F238E27FC236}">
                <a16:creationId xmlns:a16="http://schemas.microsoft.com/office/drawing/2014/main" id="{4410B752-F1FF-4E0B-87A8-9AA0B7C3CF8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19ED4D7-5F20-42F3-A679-10C8506A671F}" type="slidenum">
              <a:rPr kumimoji="0" lang="en-US" sz="1100" b="1" i="0" u="none" strike="noStrike" kern="1200" cap="none" spc="0" normalizeH="0" baseline="0" noProof="0" smtClean="0">
                <a:ln>
                  <a:noFill/>
                </a:ln>
                <a:solidFill>
                  <a:srgbClr val="272774"/>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100" b="1" i="0" u="none" strike="noStrike" kern="1200" cap="none" spc="0" normalizeH="0" baseline="0" noProof="0">
              <a:ln>
                <a:noFill/>
              </a:ln>
              <a:solidFill>
                <a:srgbClr val="272774"/>
              </a:solidFill>
              <a:effectLst/>
              <a:uLnTx/>
              <a:uFillTx/>
              <a:latin typeface="Century Gothic"/>
              <a:ea typeface="+mn-ea"/>
              <a:cs typeface="+mn-cs"/>
            </a:endParaRPr>
          </a:p>
        </p:txBody>
      </p:sp>
      <p:pic>
        <p:nvPicPr>
          <p:cNvPr id="14" name="Picture 13">
            <a:extLst>
              <a:ext uri="{FF2B5EF4-FFF2-40B4-BE49-F238E27FC236}">
                <a16:creationId xmlns:a16="http://schemas.microsoft.com/office/drawing/2014/main" id="{B9F0E4FC-EEA5-453D-9708-B32688DC9B0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1290207"/>
            <a:ext cx="4471618" cy="4009222"/>
          </a:xfrm>
          <a:prstGeom prst="rect">
            <a:avLst/>
          </a:prstGeom>
        </p:spPr>
      </p:pic>
    </p:spTree>
    <p:extLst>
      <p:ext uri="{BB962C8B-B14F-4D97-AF65-F5344CB8AC3E}">
        <p14:creationId xmlns:p14="http://schemas.microsoft.com/office/powerpoint/2010/main" val="514340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10635995" y="6108191"/>
              <a:ext cx="1405127" cy="4206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2192000" cy="6858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635995" y="6108191"/>
              <a:ext cx="1405127" cy="420623"/>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2083808" y="2879358"/>
            <a:ext cx="9373870" cy="628377"/>
          </a:xfrm>
          <a:prstGeom prst="rect">
            <a:avLst/>
          </a:prstGeom>
        </p:spPr>
        <p:txBody>
          <a:bodyPr vert="horz" wrap="square" lIns="0" tIns="12700" rIns="0" bIns="0" rtlCol="0">
            <a:spAutoFit/>
          </a:bodyPr>
          <a:lstStyle/>
          <a:p>
            <a:pPr marL="3141345" marR="5080" indent="-3129280">
              <a:lnSpc>
                <a:spcPct val="100000"/>
              </a:lnSpc>
              <a:spcBef>
                <a:spcPts val="100"/>
              </a:spcBef>
            </a:pPr>
            <a:r>
              <a:rPr lang="en-US" sz="4000" spc="-5" dirty="0">
                <a:solidFill>
                  <a:srgbClr val="F5E1DA"/>
                </a:solidFill>
              </a:rPr>
              <a:t>03       </a:t>
            </a:r>
            <a:r>
              <a:rPr sz="4000" spc="-5" dirty="0">
                <a:solidFill>
                  <a:srgbClr val="F5E1DA"/>
                </a:solidFill>
              </a:rPr>
              <a:t>Being </a:t>
            </a:r>
            <a:r>
              <a:rPr sz="4000" dirty="0">
                <a:solidFill>
                  <a:srgbClr val="F5E1DA"/>
                </a:solidFill>
              </a:rPr>
              <a:t>a Consultant</a:t>
            </a:r>
            <a:r>
              <a:rPr sz="4000" spc="-80" dirty="0">
                <a:solidFill>
                  <a:srgbClr val="F5E1DA"/>
                </a:solidFill>
              </a:rPr>
              <a:t> </a:t>
            </a:r>
            <a:r>
              <a:rPr sz="4000" dirty="0">
                <a:solidFill>
                  <a:srgbClr val="F5E1DA"/>
                </a:solidFill>
              </a:rPr>
              <a:t>in  Amaris</a:t>
            </a:r>
            <a:endParaRPr sz="4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326123" cy="685799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647815" y="1910841"/>
            <a:ext cx="3700145" cy="1122680"/>
          </a:xfrm>
          <a:prstGeom prst="rect">
            <a:avLst/>
          </a:prstGeom>
        </p:spPr>
        <p:txBody>
          <a:bodyPr vert="horz" wrap="square" lIns="0" tIns="12700" rIns="0" bIns="0" rtlCol="0">
            <a:spAutoFit/>
          </a:bodyPr>
          <a:lstStyle/>
          <a:p>
            <a:pPr marL="12700" marR="5080">
              <a:lnSpc>
                <a:spcPct val="120000"/>
              </a:lnSpc>
              <a:spcBef>
                <a:spcPts val="100"/>
              </a:spcBef>
            </a:pPr>
            <a:r>
              <a:rPr sz="1200" spc="-5" dirty="0">
                <a:latin typeface="URW Gothic"/>
                <a:cs typeface="URW Gothic"/>
              </a:rPr>
              <a:t>Being </a:t>
            </a:r>
            <a:r>
              <a:rPr sz="1200" dirty="0">
                <a:latin typeface="URW Gothic"/>
                <a:cs typeface="URW Gothic"/>
              </a:rPr>
              <a:t>a </a:t>
            </a:r>
            <a:r>
              <a:rPr sz="1200" spc="-5" dirty="0">
                <a:latin typeface="URW Gothic"/>
                <a:cs typeface="URW Gothic"/>
              </a:rPr>
              <a:t>Consultant at </a:t>
            </a:r>
            <a:r>
              <a:rPr sz="1200" dirty="0">
                <a:latin typeface="URW Gothic"/>
                <a:cs typeface="URW Gothic"/>
              </a:rPr>
              <a:t>Amaris means </a:t>
            </a:r>
            <a:r>
              <a:rPr sz="1200" b="1" spc="-5" dirty="0">
                <a:latin typeface="Gothic Uralic"/>
                <a:cs typeface="Gothic Uralic"/>
              </a:rPr>
              <a:t>being part of  </a:t>
            </a:r>
            <a:r>
              <a:rPr sz="1200" b="1" dirty="0">
                <a:latin typeface="Gothic Uralic"/>
                <a:cs typeface="Gothic Uralic"/>
              </a:rPr>
              <a:t>a </a:t>
            </a:r>
            <a:r>
              <a:rPr sz="1200" b="1" spc="-5" dirty="0">
                <a:latin typeface="Gothic Uralic"/>
                <a:cs typeface="Gothic Uralic"/>
              </a:rPr>
              <a:t>community </a:t>
            </a:r>
            <a:r>
              <a:rPr sz="1200" spc="-10" dirty="0">
                <a:latin typeface="URW Gothic"/>
                <a:cs typeface="URW Gothic"/>
              </a:rPr>
              <a:t>that </a:t>
            </a:r>
            <a:r>
              <a:rPr sz="1200" spc="-5" dirty="0">
                <a:latin typeface="URW Gothic"/>
                <a:cs typeface="URW Gothic"/>
              </a:rPr>
              <a:t>shares </a:t>
            </a:r>
            <a:r>
              <a:rPr sz="1200" b="1" dirty="0">
                <a:latin typeface="Gothic Uralic"/>
                <a:cs typeface="Gothic Uralic"/>
              </a:rPr>
              <a:t>a strong </a:t>
            </a:r>
            <a:r>
              <a:rPr sz="1200" b="1" spc="-5" dirty="0">
                <a:latin typeface="Gothic Uralic"/>
                <a:cs typeface="Gothic Uralic"/>
              </a:rPr>
              <a:t>bond </a:t>
            </a:r>
            <a:r>
              <a:rPr sz="1200" spc="-5" dirty="0">
                <a:latin typeface="URW Gothic"/>
                <a:cs typeface="URW Gothic"/>
              </a:rPr>
              <a:t>among </a:t>
            </a:r>
            <a:r>
              <a:rPr sz="1200" spc="-10" dirty="0">
                <a:latin typeface="URW Gothic"/>
                <a:cs typeface="URW Gothic"/>
              </a:rPr>
              <a:t>its  </a:t>
            </a:r>
            <a:r>
              <a:rPr sz="1200" dirty="0">
                <a:latin typeface="URW Gothic"/>
                <a:cs typeface="URW Gothic"/>
              </a:rPr>
              <a:t>members. </a:t>
            </a:r>
            <a:r>
              <a:rPr sz="1200" spc="-5" dirty="0">
                <a:latin typeface="URW Gothic"/>
                <a:cs typeface="URW Gothic"/>
              </a:rPr>
              <a:t>That </a:t>
            </a:r>
            <a:r>
              <a:rPr sz="1200" spc="-10" dirty="0">
                <a:latin typeface="URW Gothic"/>
                <a:cs typeface="URW Gothic"/>
              </a:rPr>
              <a:t>connection </a:t>
            </a:r>
            <a:r>
              <a:rPr sz="1200" spc="-5" dirty="0">
                <a:latin typeface="URW Gothic"/>
                <a:cs typeface="URW Gothic"/>
              </a:rPr>
              <a:t>can be shown </a:t>
            </a:r>
            <a:r>
              <a:rPr sz="1200" dirty="0">
                <a:latin typeface="URW Gothic"/>
                <a:cs typeface="URW Gothic"/>
              </a:rPr>
              <a:t>in </a:t>
            </a:r>
            <a:r>
              <a:rPr sz="1200" spc="-5" dirty="0">
                <a:latin typeface="URW Gothic"/>
                <a:cs typeface="URW Gothic"/>
              </a:rPr>
              <a:t>four  </a:t>
            </a:r>
            <a:r>
              <a:rPr sz="1200" dirty="0">
                <a:latin typeface="URW Gothic"/>
                <a:cs typeface="URW Gothic"/>
              </a:rPr>
              <a:t>values </a:t>
            </a:r>
            <a:r>
              <a:rPr sz="1200" spc="-10" dirty="0">
                <a:latin typeface="URW Gothic"/>
                <a:cs typeface="URW Gothic"/>
              </a:rPr>
              <a:t>that create </a:t>
            </a:r>
            <a:r>
              <a:rPr sz="1200" b="1" dirty="0">
                <a:latin typeface="Gothic Uralic"/>
                <a:cs typeface="Gothic Uralic"/>
              </a:rPr>
              <a:t>the </a:t>
            </a:r>
            <a:r>
              <a:rPr sz="1200" b="1" spc="-5" dirty="0">
                <a:latin typeface="Gothic Uralic"/>
                <a:cs typeface="Gothic Uralic"/>
              </a:rPr>
              <a:t>basis of our DNA </a:t>
            </a:r>
            <a:r>
              <a:rPr sz="1200" spc="-10" dirty="0">
                <a:latin typeface="URW Gothic"/>
                <a:cs typeface="URW Gothic"/>
              </a:rPr>
              <a:t>that </a:t>
            </a:r>
            <a:r>
              <a:rPr sz="1200" spc="5" dirty="0">
                <a:latin typeface="URW Gothic"/>
                <a:cs typeface="URW Gothic"/>
              </a:rPr>
              <a:t>all  </a:t>
            </a:r>
            <a:r>
              <a:rPr sz="1200" spc="-5" dirty="0">
                <a:latin typeface="URW Gothic"/>
                <a:cs typeface="URW Gothic"/>
              </a:rPr>
              <a:t>Consultants</a:t>
            </a:r>
            <a:r>
              <a:rPr sz="1200" spc="45" dirty="0">
                <a:latin typeface="URW Gothic"/>
                <a:cs typeface="URW Gothic"/>
              </a:rPr>
              <a:t> </a:t>
            </a:r>
            <a:r>
              <a:rPr sz="1200" spc="-5" dirty="0">
                <a:latin typeface="URW Gothic"/>
                <a:cs typeface="URW Gothic"/>
              </a:rPr>
              <a:t>have.</a:t>
            </a:r>
            <a:endParaRPr sz="1200">
              <a:latin typeface="URW Gothic"/>
              <a:cs typeface="URW Gothic"/>
            </a:endParaRPr>
          </a:p>
        </p:txBody>
      </p:sp>
      <p:sp>
        <p:nvSpPr>
          <p:cNvPr id="4" name="object 4"/>
          <p:cNvSpPr txBox="1"/>
          <p:nvPr/>
        </p:nvSpPr>
        <p:spPr>
          <a:xfrm>
            <a:off x="11852275" y="412495"/>
            <a:ext cx="184150"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272774"/>
                </a:solidFill>
                <a:latin typeface="Gothic Uralic"/>
                <a:cs typeface="Gothic Uralic"/>
              </a:rPr>
              <a:t>17</a:t>
            </a:r>
            <a:endParaRPr sz="1100">
              <a:latin typeface="Gothic Uralic"/>
              <a:cs typeface="Gothic Uralic"/>
            </a:endParaRPr>
          </a:p>
        </p:txBody>
      </p:sp>
      <p:sp>
        <p:nvSpPr>
          <p:cNvPr id="5" name="object 5"/>
          <p:cNvSpPr txBox="1">
            <a:spLocks noGrp="1"/>
          </p:cNvSpPr>
          <p:nvPr>
            <p:ph type="title"/>
          </p:nvPr>
        </p:nvSpPr>
        <p:spPr>
          <a:xfrm>
            <a:off x="5738876" y="451963"/>
            <a:ext cx="2458085" cy="998855"/>
          </a:xfrm>
          <a:prstGeom prst="rect">
            <a:avLst/>
          </a:prstGeom>
        </p:spPr>
        <p:txBody>
          <a:bodyPr vert="horz" wrap="square" lIns="0" tIns="138430" rIns="0" bIns="0" rtlCol="0">
            <a:spAutoFit/>
          </a:bodyPr>
          <a:lstStyle/>
          <a:p>
            <a:pPr marL="12700">
              <a:lnSpc>
                <a:spcPct val="100000"/>
              </a:lnSpc>
              <a:spcBef>
                <a:spcPts val="1090"/>
              </a:spcBef>
            </a:pPr>
            <a:r>
              <a:rPr sz="3600" spc="-5" dirty="0">
                <a:solidFill>
                  <a:srgbClr val="272774"/>
                </a:solidFill>
              </a:rPr>
              <a:t>Our</a:t>
            </a:r>
            <a:r>
              <a:rPr sz="3600" spc="-80" dirty="0">
                <a:solidFill>
                  <a:srgbClr val="272774"/>
                </a:solidFill>
              </a:rPr>
              <a:t> </a:t>
            </a:r>
            <a:r>
              <a:rPr sz="3600" spc="-5" dirty="0">
                <a:solidFill>
                  <a:srgbClr val="272774"/>
                </a:solidFill>
              </a:rPr>
              <a:t>Values</a:t>
            </a:r>
            <a:endParaRPr sz="3600"/>
          </a:p>
          <a:p>
            <a:pPr marL="72390">
              <a:lnSpc>
                <a:spcPct val="100000"/>
              </a:lnSpc>
              <a:spcBef>
                <a:spcPts val="434"/>
              </a:spcBef>
            </a:pPr>
            <a:r>
              <a:rPr sz="1600" b="0" i="1" spc="5" dirty="0">
                <a:solidFill>
                  <a:srgbClr val="272774"/>
                </a:solidFill>
                <a:latin typeface="URW Gothic"/>
                <a:cs typeface="URW Gothic"/>
              </a:rPr>
              <a:t>In </a:t>
            </a:r>
            <a:r>
              <a:rPr sz="1600" b="0" i="1" spc="-5" dirty="0">
                <a:solidFill>
                  <a:srgbClr val="272774"/>
                </a:solidFill>
                <a:latin typeface="URW Gothic"/>
                <a:cs typeface="URW Gothic"/>
              </a:rPr>
              <a:t>Amaris</a:t>
            </a:r>
            <a:r>
              <a:rPr sz="1600" b="0" i="1" spc="-25" dirty="0">
                <a:solidFill>
                  <a:srgbClr val="272774"/>
                </a:solidFill>
                <a:latin typeface="URW Gothic"/>
                <a:cs typeface="URW Gothic"/>
              </a:rPr>
              <a:t> </a:t>
            </a:r>
            <a:r>
              <a:rPr sz="1600" b="0" i="1" spc="-5" dirty="0">
                <a:solidFill>
                  <a:srgbClr val="272774"/>
                </a:solidFill>
                <a:latin typeface="URW Gothic"/>
                <a:cs typeface="URW Gothic"/>
              </a:rPr>
              <a:t>Consulting</a:t>
            </a:r>
            <a:endParaRPr sz="1600">
              <a:latin typeface="URW Gothic"/>
              <a:cs typeface="URW Gothic"/>
            </a:endParaRPr>
          </a:p>
        </p:txBody>
      </p:sp>
      <p:sp>
        <p:nvSpPr>
          <p:cNvPr id="6" name="object 6"/>
          <p:cNvSpPr txBox="1"/>
          <p:nvPr/>
        </p:nvSpPr>
        <p:spPr>
          <a:xfrm>
            <a:off x="8689340" y="4415790"/>
            <a:ext cx="792480" cy="151323"/>
          </a:xfrm>
          <a:prstGeom prst="rect">
            <a:avLst/>
          </a:prstGeom>
        </p:spPr>
        <p:txBody>
          <a:bodyPr vert="horz" wrap="square" lIns="0" tIns="12700" rIns="0" bIns="0" rtlCol="0">
            <a:spAutoFit/>
          </a:bodyPr>
          <a:lstStyle/>
          <a:p>
            <a:pPr marL="12700">
              <a:lnSpc>
                <a:spcPct val="100000"/>
              </a:lnSpc>
              <a:spcBef>
                <a:spcPts val="100"/>
              </a:spcBef>
            </a:pPr>
            <a:r>
              <a:rPr lang="it-IT" sz="900" b="1" spc="-5" dirty="0">
                <a:solidFill>
                  <a:srgbClr val="272774"/>
                </a:solidFill>
                <a:latin typeface="Gothic Uralic"/>
                <a:cs typeface="Gothic Uralic"/>
              </a:rPr>
              <a:t>PIONEER SPIRIT</a:t>
            </a:r>
            <a:endParaRPr sz="900" dirty="0">
              <a:latin typeface="Gothic Uralic"/>
              <a:cs typeface="Gothic Uralic"/>
            </a:endParaRPr>
          </a:p>
        </p:txBody>
      </p:sp>
      <p:grpSp>
        <p:nvGrpSpPr>
          <p:cNvPr id="7" name="object 7"/>
          <p:cNvGrpSpPr/>
          <p:nvPr/>
        </p:nvGrpSpPr>
        <p:grpSpPr>
          <a:xfrm>
            <a:off x="8524938" y="3738054"/>
            <a:ext cx="1111885" cy="1176020"/>
            <a:chOff x="8524938" y="3738054"/>
            <a:chExt cx="1111885" cy="1176020"/>
          </a:xfrm>
        </p:grpSpPr>
        <p:sp>
          <p:nvSpPr>
            <p:cNvPr id="8" name="object 8"/>
            <p:cNvSpPr/>
            <p:nvPr/>
          </p:nvSpPr>
          <p:spPr>
            <a:xfrm>
              <a:off x="8987028" y="4065269"/>
              <a:ext cx="216408" cy="23052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532876" y="3745991"/>
              <a:ext cx="1096010" cy="1160145"/>
            </a:xfrm>
            <a:custGeom>
              <a:avLst/>
              <a:gdLst/>
              <a:ahLst/>
              <a:cxnLst/>
              <a:rect l="l" t="t" r="r" b="b"/>
              <a:pathLst>
                <a:path w="1096009" h="1160145">
                  <a:moveTo>
                    <a:pt x="0" y="543305"/>
                  </a:moveTo>
                  <a:lnTo>
                    <a:pt x="1993" y="496421"/>
                  </a:lnTo>
                  <a:lnTo>
                    <a:pt x="7867" y="450645"/>
                  </a:lnTo>
                  <a:lnTo>
                    <a:pt x="17456" y="406141"/>
                  </a:lnTo>
                  <a:lnTo>
                    <a:pt x="30599" y="363072"/>
                  </a:lnTo>
                  <a:lnTo>
                    <a:pt x="47132" y="321599"/>
                  </a:lnTo>
                  <a:lnTo>
                    <a:pt x="66892" y="281888"/>
                  </a:lnTo>
                  <a:lnTo>
                    <a:pt x="89716" y="244100"/>
                  </a:lnTo>
                  <a:lnTo>
                    <a:pt x="115442" y="208398"/>
                  </a:lnTo>
                  <a:lnTo>
                    <a:pt x="143907" y="174946"/>
                  </a:lnTo>
                  <a:lnTo>
                    <a:pt x="174946" y="143907"/>
                  </a:lnTo>
                  <a:lnTo>
                    <a:pt x="208398" y="115442"/>
                  </a:lnTo>
                  <a:lnTo>
                    <a:pt x="244100" y="89716"/>
                  </a:lnTo>
                  <a:lnTo>
                    <a:pt x="281888" y="66892"/>
                  </a:lnTo>
                  <a:lnTo>
                    <a:pt x="321599" y="47132"/>
                  </a:lnTo>
                  <a:lnTo>
                    <a:pt x="363072" y="30599"/>
                  </a:lnTo>
                  <a:lnTo>
                    <a:pt x="406141" y="17456"/>
                  </a:lnTo>
                  <a:lnTo>
                    <a:pt x="450645" y="7867"/>
                  </a:lnTo>
                  <a:lnTo>
                    <a:pt x="496421" y="1993"/>
                  </a:lnTo>
                  <a:lnTo>
                    <a:pt x="543305" y="0"/>
                  </a:lnTo>
                  <a:lnTo>
                    <a:pt x="590190" y="1993"/>
                  </a:lnTo>
                  <a:lnTo>
                    <a:pt x="635966" y="7867"/>
                  </a:lnTo>
                  <a:lnTo>
                    <a:pt x="680470" y="17456"/>
                  </a:lnTo>
                  <a:lnTo>
                    <a:pt x="723539" y="30599"/>
                  </a:lnTo>
                  <a:lnTo>
                    <a:pt x="765012" y="47132"/>
                  </a:lnTo>
                  <a:lnTo>
                    <a:pt x="804723" y="66892"/>
                  </a:lnTo>
                  <a:lnTo>
                    <a:pt x="842511" y="89716"/>
                  </a:lnTo>
                  <a:lnTo>
                    <a:pt x="878213" y="115442"/>
                  </a:lnTo>
                  <a:lnTo>
                    <a:pt x="911665" y="143907"/>
                  </a:lnTo>
                  <a:lnTo>
                    <a:pt x="942704" y="174946"/>
                  </a:lnTo>
                  <a:lnTo>
                    <a:pt x="971169" y="208398"/>
                  </a:lnTo>
                  <a:lnTo>
                    <a:pt x="996895" y="244100"/>
                  </a:lnTo>
                  <a:lnTo>
                    <a:pt x="1019719" y="281888"/>
                  </a:lnTo>
                  <a:lnTo>
                    <a:pt x="1039479" y="321599"/>
                  </a:lnTo>
                  <a:lnTo>
                    <a:pt x="1056012" y="363072"/>
                  </a:lnTo>
                  <a:lnTo>
                    <a:pt x="1069155" y="406141"/>
                  </a:lnTo>
                  <a:lnTo>
                    <a:pt x="1078744" y="450645"/>
                  </a:lnTo>
                  <a:lnTo>
                    <a:pt x="1084618" y="496421"/>
                  </a:lnTo>
                  <a:lnTo>
                    <a:pt x="1086612" y="543305"/>
                  </a:lnTo>
                  <a:lnTo>
                    <a:pt x="1084618" y="590190"/>
                  </a:lnTo>
                  <a:lnTo>
                    <a:pt x="1078744" y="635966"/>
                  </a:lnTo>
                  <a:lnTo>
                    <a:pt x="1069155" y="680470"/>
                  </a:lnTo>
                  <a:lnTo>
                    <a:pt x="1056012" y="723539"/>
                  </a:lnTo>
                  <a:lnTo>
                    <a:pt x="1039479" y="765012"/>
                  </a:lnTo>
                  <a:lnTo>
                    <a:pt x="1019719" y="804723"/>
                  </a:lnTo>
                  <a:lnTo>
                    <a:pt x="996895" y="842511"/>
                  </a:lnTo>
                  <a:lnTo>
                    <a:pt x="971169" y="878213"/>
                  </a:lnTo>
                  <a:lnTo>
                    <a:pt x="942704" y="911665"/>
                  </a:lnTo>
                  <a:lnTo>
                    <a:pt x="911665" y="942704"/>
                  </a:lnTo>
                  <a:lnTo>
                    <a:pt x="878213" y="971169"/>
                  </a:lnTo>
                  <a:lnTo>
                    <a:pt x="842511" y="996895"/>
                  </a:lnTo>
                  <a:lnTo>
                    <a:pt x="804723" y="1019719"/>
                  </a:lnTo>
                  <a:lnTo>
                    <a:pt x="765012" y="1039479"/>
                  </a:lnTo>
                  <a:lnTo>
                    <a:pt x="723539" y="1056012"/>
                  </a:lnTo>
                  <a:lnTo>
                    <a:pt x="680470" y="1069155"/>
                  </a:lnTo>
                  <a:lnTo>
                    <a:pt x="635966" y="1078744"/>
                  </a:lnTo>
                  <a:lnTo>
                    <a:pt x="590190" y="1084618"/>
                  </a:lnTo>
                  <a:lnTo>
                    <a:pt x="543305" y="1086611"/>
                  </a:lnTo>
                  <a:lnTo>
                    <a:pt x="496421" y="1084618"/>
                  </a:lnTo>
                  <a:lnTo>
                    <a:pt x="450645" y="1078744"/>
                  </a:lnTo>
                  <a:lnTo>
                    <a:pt x="406141" y="1069155"/>
                  </a:lnTo>
                  <a:lnTo>
                    <a:pt x="363072" y="1056012"/>
                  </a:lnTo>
                  <a:lnTo>
                    <a:pt x="321599" y="1039479"/>
                  </a:lnTo>
                  <a:lnTo>
                    <a:pt x="281888" y="1019719"/>
                  </a:lnTo>
                  <a:lnTo>
                    <a:pt x="244100" y="996895"/>
                  </a:lnTo>
                  <a:lnTo>
                    <a:pt x="208398" y="971169"/>
                  </a:lnTo>
                  <a:lnTo>
                    <a:pt x="174946" y="942704"/>
                  </a:lnTo>
                  <a:lnTo>
                    <a:pt x="143907" y="911665"/>
                  </a:lnTo>
                  <a:lnTo>
                    <a:pt x="115442" y="878213"/>
                  </a:lnTo>
                  <a:lnTo>
                    <a:pt x="89716" y="842511"/>
                  </a:lnTo>
                  <a:lnTo>
                    <a:pt x="66892" y="804723"/>
                  </a:lnTo>
                  <a:lnTo>
                    <a:pt x="47132" y="765012"/>
                  </a:lnTo>
                  <a:lnTo>
                    <a:pt x="30599" y="723539"/>
                  </a:lnTo>
                  <a:lnTo>
                    <a:pt x="17456" y="680470"/>
                  </a:lnTo>
                  <a:lnTo>
                    <a:pt x="7867" y="635966"/>
                  </a:lnTo>
                  <a:lnTo>
                    <a:pt x="1993" y="590190"/>
                  </a:lnTo>
                  <a:lnTo>
                    <a:pt x="0" y="543305"/>
                  </a:lnTo>
                  <a:close/>
                </a:path>
                <a:path w="1096009" h="1160145">
                  <a:moveTo>
                    <a:pt x="9144" y="615695"/>
                  </a:moveTo>
                  <a:lnTo>
                    <a:pt x="11137" y="568751"/>
                  </a:lnTo>
                  <a:lnTo>
                    <a:pt x="17011" y="522915"/>
                  </a:lnTo>
                  <a:lnTo>
                    <a:pt x="26600" y="478352"/>
                  </a:lnTo>
                  <a:lnTo>
                    <a:pt x="39743" y="435224"/>
                  </a:lnTo>
                  <a:lnTo>
                    <a:pt x="56276" y="393696"/>
                  </a:lnTo>
                  <a:lnTo>
                    <a:pt x="76036" y="353929"/>
                  </a:lnTo>
                  <a:lnTo>
                    <a:pt x="98860" y="316088"/>
                  </a:lnTo>
                  <a:lnTo>
                    <a:pt x="124586" y="280336"/>
                  </a:lnTo>
                  <a:lnTo>
                    <a:pt x="153051" y="246835"/>
                  </a:lnTo>
                  <a:lnTo>
                    <a:pt x="184090" y="215750"/>
                  </a:lnTo>
                  <a:lnTo>
                    <a:pt x="217542" y="187244"/>
                  </a:lnTo>
                  <a:lnTo>
                    <a:pt x="253244" y="161480"/>
                  </a:lnTo>
                  <a:lnTo>
                    <a:pt x="291032" y="138622"/>
                  </a:lnTo>
                  <a:lnTo>
                    <a:pt x="330743" y="118832"/>
                  </a:lnTo>
                  <a:lnTo>
                    <a:pt x="372216" y="102274"/>
                  </a:lnTo>
                  <a:lnTo>
                    <a:pt x="415285" y="89111"/>
                  </a:lnTo>
                  <a:lnTo>
                    <a:pt x="459789" y="79507"/>
                  </a:lnTo>
                  <a:lnTo>
                    <a:pt x="505565" y="73625"/>
                  </a:lnTo>
                  <a:lnTo>
                    <a:pt x="552450" y="71627"/>
                  </a:lnTo>
                  <a:lnTo>
                    <a:pt x="599334" y="73625"/>
                  </a:lnTo>
                  <a:lnTo>
                    <a:pt x="645110" y="79507"/>
                  </a:lnTo>
                  <a:lnTo>
                    <a:pt x="689614" y="89111"/>
                  </a:lnTo>
                  <a:lnTo>
                    <a:pt x="732683" y="102274"/>
                  </a:lnTo>
                  <a:lnTo>
                    <a:pt x="774156" y="118832"/>
                  </a:lnTo>
                  <a:lnTo>
                    <a:pt x="813867" y="138622"/>
                  </a:lnTo>
                  <a:lnTo>
                    <a:pt x="851655" y="161480"/>
                  </a:lnTo>
                  <a:lnTo>
                    <a:pt x="887357" y="187244"/>
                  </a:lnTo>
                  <a:lnTo>
                    <a:pt x="920809" y="215750"/>
                  </a:lnTo>
                  <a:lnTo>
                    <a:pt x="951848" y="246835"/>
                  </a:lnTo>
                  <a:lnTo>
                    <a:pt x="980313" y="280336"/>
                  </a:lnTo>
                  <a:lnTo>
                    <a:pt x="1006039" y="316088"/>
                  </a:lnTo>
                  <a:lnTo>
                    <a:pt x="1028863" y="353929"/>
                  </a:lnTo>
                  <a:lnTo>
                    <a:pt x="1048623" y="393696"/>
                  </a:lnTo>
                  <a:lnTo>
                    <a:pt x="1065156" y="435224"/>
                  </a:lnTo>
                  <a:lnTo>
                    <a:pt x="1078299" y="478352"/>
                  </a:lnTo>
                  <a:lnTo>
                    <a:pt x="1087888" y="522915"/>
                  </a:lnTo>
                  <a:lnTo>
                    <a:pt x="1093762" y="568751"/>
                  </a:lnTo>
                  <a:lnTo>
                    <a:pt x="1095755" y="615695"/>
                  </a:lnTo>
                  <a:lnTo>
                    <a:pt x="1093762" y="662640"/>
                  </a:lnTo>
                  <a:lnTo>
                    <a:pt x="1087888" y="708476"/>
                  </a:lnTo>
                  <a:lnTo>
                    <a:pt x="1078299" y="753039"/>
                  </a:lnTo>
                  <a:lnTo>
                    <a:pt x="1065156" y="796167"/>
                  </a:lnTo>
                  <a:lnTo>
                    <a:pt x="1048623" y="837695"/>
                  </a:lnTo>
                  <a:lnTo>
                    <a:pt x="1028863" y="877462"/>
                  </a:lnTo>
                  <a:lnTo>
                    <a:pt x="1006039" y="915303"/>
                  </a:lnTo>
                  <a:lnTo>
                    <a:pt x="980313" y="951055"/>
                  </a:lnTo>
                  <a:lnTo>
                    <a:pt x="951848" y="984556"/>
                  </a:lnTo>
                  <a:lnTo>
                    <a:pt x="920809" y="1015641"/>
                  </a:lnTo>
                  <a:lnTo>
                    <a:pt x="887357" y="1044147"/>
                  </a:lnTo>
                  <a:lnTo>
                    <a:pt x="851655" y="1069911"/>
                  </a:lnTo>
                  <a:lnTo>
                    <a:pt x="813867" y="1092769"/>
                  </a:lnTo>
                  <a:lnTo>
                    <a:pt x="774156" y="1112559"/>
                  </a:lnTo>
                  <a:lnTo>
                    <a:pt x="732683" y="1129117"/>
                  </a:lnTo>
                  <a:lnTo>
                    <a:pt x="689614" y="1142280"/>
                  </a:lnTo>
                  <a:lnTo>
                    <a:pt x="645110" y="1151884"/>
                  </a:lnTo>
                  <a:lnTo>
                    <a:pt x="599334" y="1157766"/>
                  </a:lnTo>
                  <a:lnTo>
                    <a:pt x="552450" y="1159763"/>
                  </a:lnTo>
                  <a:lnTo>
                    <a:pt x="505565" y="1157766"/>
                  </a:lnTo>
                  <a:lnTo>
                    <a:pt x="459789" y="1151884"/>
                  </a:lnTo>
                  <a:lnTo>
                    <a:pt x="415285" y="1142280"/>
                  </a:lnTo>
                  <a:lnTo>
                    <a:pt x="372216" y="1129117"/>
                  </a:lnTo>
                  <a:lnTo>
                    <a:pt x="330743" y="1112559"/>
                  </a:lnTo>
                  <a:lnTo>
                    <a:pt x="291032" y="1092769"/>
                  </a:lnTo>
                  <a:lnTo>
                    <a:pt x="253244" y="1069911"/>
                  </a:lnTo>
                  <a:lnTo>
                    <a:pt x="217542" y="1044147"/>
                  </a:lnTo>
                  <a:lnTo>
                    <a:pt x="184090" y="1015641"/>
                  </a:lnTo>
                  <a:lnTo>
                    <a:pt x="153051" y="984556"/>
                  </a:lnTo>
                  <a:lnTo>
                    <a:pt x="124586" y="951055"/>
                  </a:lnTo>
                  <a:lnTo>
                    <a:pt x="98860" y="915303"/>
                  </a:lnTo>
                  <a:lnTo>
                    <a:pt x="76036" y="877462"/>
                  </a:lnTo>
                  <a:lnTo>
                    <a:pt x="56276" y="837695"/>
                  </a:lnTo>
                  <a:lnTo>
                    <a:pt x="39743" y="796167"/>
                  </a:lnTo>
                  <a:lnTo>
                    <a:pt x="26600" y="753039"/>
                  </a:lnTo>
                  <a:lnTo>
                    <a:pt x="17011" y="708476"/>
                  </a:lnTo>
                  <a:lnTo>
                    <a:pt x="11137" y="662640"/>
                  </a:lnTo>
                  <a:lnTo>
                    <a:pt x="9144" y="615695"/>
                  </a:lnTo>
                  <a:close/>
                </a:path>
              </a:pathLst>
            </a:custGeom>
            <a:ln w="15875">
              <a:solidFill>
                <a:srgbClr val="272774"/>
              </a:solidFill>
            </a:ln>
          </p:spPr>
          <p:txBody>
            <a:bodyPr wrap="square" lIns="0" tIns="0" rIns="0" bIns="0" rtlCol="0"/>
            <a:lstStyle/>
            <a:p>
              <a:endParaRPr/>
            </a:p>
          </p:txBody>
        </p:sp>
      </p:grpSp>
      <p:sp>
        <p:nvSpPr>
          <p:cNvPr id="10" name="object 10"/>
          <p:cNvSpPr txBox="1"/>
          <p:nvPr/>
        </p:nvSpPr>
        <p:spPr>
          <a:xfrm>
            <a:off x="7817357" y="5799835"/>
            <a:ext cx="860425"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272774"/>
                </a:solidFill>
                <a:latin typeface="Gothic Uralic"/>
                <a:cs typeface="Gothic Uralic"/>
              </a:rPr>
              <a:t>INDEPENDENCE</a:t>
            </a:r>
            <a:endParaRPr sz="900">
              <a:latin typeface="Gothic Uralic"/>
              <a:cs typeface="Gothic Uralic"/>
            </a:endParaRPr>
          </a:p>
        </p:txBody>
      </p:sp>
      <p:grpSp>
        <p:nvGrpSpPr>
          <p:cNvPr id="11" name="object 11"/>
          <p:cNvGrpSpPr/>
          <p:nvPr/>
        </p:nvGrpSpPr>
        <p:grpSpPr>
          <a:xfrm>
            <a:off x="7651686" y="5182806"/>
            <a:ext cx="1153160" cy="1111885"/>
            <a:chOff x="7651686" y="5182806"/>
            <a:chExt cx="1153160" cy="1111885"/>
          </a:xfrm>
        </p:grpSpPr>
        <p:sp>
          <p:nvSpPr>
            <p:cNvPr id="12" name="object 12"/>
            <p:cNvSpPr/>
            <p:nvPr/>
          </p:nvSpPr>
          <p:spPr>
            <a:xfrm>
              <a:off x="8139683" y="5433570"/>
              <a:ext cx="232258" cy="264659"/>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7659623" y="5190744"/>
              <a:ext cx="1137285" cy="1096010"/>
            </a:xfrm>
            <a:custGeom>
              <a:avLst/>
              <a:gdLst/>
              <a:ahLst/>
              <a:cxnLst/>
              <a:rect l="l" t="t" r="r" b="b"/>
              <a:pathLst>
                <a:path w="1137284" h="1096010">
                  <a:moveTo>
                    <a:pt x="0" y="543305"/>
                  </a:moveTo>
                  <a:lnTo>
                    <a:pt x="1993" y="496421"/>
                  </a:lnTo>
                  <a:lnTo>
                    <a:pt x="7867" y="450645"/>
                  </a:lnTo>
                  <a:lnTo>
                    <a:pt x="17456" y="406141"/>
                  </a:lnTo>
                  <a:lnTo>
                    <a:pt x="30599" y="363072"/>
                  </a:lnTo>
                  <a:lnTo>
                    <a:pt x="47132" y="321599"/>
                  </a:lnTo>
                  <a:lnTo>
                    <a:pt x="66892" y="281888"/>
                  </a:lnTo>
                  <a:lnTo>
                    <a:pt x="89716" y="244100"/>
                  </a:lnTo>
                  <a:lnTo>
                    <a:pt x="115442" y="208398"/>
                  </a:lnTo>
                  <a:lnTo>
                    <a:pt x="143907" y="174946"/>
                  </a:lnTo>
                  <a:lnTo>
                    <a:pt x="174946" y="143907"/>
                  </a:lnTo>
                  <a:lnTo>
                    <a:pt x="208398" y="115442"/>
                  </a:lnTo>
                  <a:lnTo>
                    <a:pt x="244100" y="89716"/>
                  </a:lnTo>
                  <a:lnTo>
                    <a:pt x="281888" y="66892"/>
                  </a:lnTo>
                  <a:lnTo>
                    <a:pt x="321599" y="47132"/>
                  </a:lnTo>
                  <a:lnTo>
                    <a:pt x="363072" y="30599"/>
                  </a:lnTo>
                  <a:lnTo>
                    <a:pt x="406141" y="17456"/>
                  </a:lnTo>
                  <a:lnTo>
                    <a:pt x="450645" y="7867"/>
                  </a:lnTo>
                  <a:lnTo>
                    <a:pt x="496421" y="1993"/>
                  </a:lnTo>
                  <a:lnTo>
                    <a:pt x="543305" y="0"/>
                  </a:lnTo>
                  <a:lnTo>
                    <a:pt x="590190" y="1993"/>
                  </a:lnTo>
                  <a:lnTo>
                    <a:pt x="635966" y="7867"/>
                  </a:lnTo>
                  <a:lnTo>
                    <a:pt x="680470" y="17456"/>
                  </a:lnTo>
                  <a:lnTo>
                    <a:pt x="723539" y="30599"/>
                  </a:lnTo>
                  <a:lnTo>
                    <a:pt x="765012" y="47132"/>
                  </a:lnTo>
                  <a:lnTo>
                    <a:pt x="804723" y="66892"/>
                  </a:lnTo>
                  <a:lnTo>
                    <a:pt x="842511" y="89716"/>
                  </a:lnTo>
                  <a:lnTo>
                    <a:pt x="878213" y="115442"/>
                  </a:lnTo>
                  <a:lnTo>
                    <a:pt x="911665" y="143907"/>
                  </a:lnTo>
                  <a:lnTo>
                    <a:pt x="942704" y="174946"/>
                  </a:lnTo>
                  <a:lnTo>
                    <a:pt x="971169" y="208398"/>
                  </a:lnTo>
                  <a:lnTo>
                    <a:pt x="996895" y="244100"/>
                  </a:lnTo>
                  <a:lnTo>
                    <a:pt x="1019719" y="281888"/>
                  </a:lnTo>
                  <a:lnTo>
                    <a:pt x="1039479" y="321599"/>
                  </a:lnTo>
                  <a:lnTo>
                    <a:pt x="1056012" y="363072"/>
                  </a:lnTo>
                  <a:lnTo>
                    <a:pt x="1069155" y="406141"/>
                  </a:lnTo>
                  <a:lnTo>
                    <a:pt x="1078744" y="450645"/>
                  </a:lnTo>
                  <a:lnTo>
                    <a:pt x="1084618" y="496421"/>
                  </a:lnTo>
                  <a:lnTo>
                    <a:pt x="1086611" y="543305"/>
                  </a:lnTo>
                  <a:lnTo>
                    <a:pt x="1084618" y="590184"/>
                  </a:lnTo>
                  <a:lnTo>
                    <a:pt x="1078744" y="635956"/>
                  </a:lnTo>
                  <a:lnTo>
                    <a:pt x="1069155" y="680457"/>
                  </a:lnTo>
                  <a:lnTo>
                    <a:pt x="1056012" y="723524"/>
                  </a:lnTo>
                  <a:lnTo>
                    <a:pt x="1039479" y="764995"/>
                  </a:lnTo>
                  <a:lnTo>
                    <a:pt x="1019719" y="804706"/>
                  </a:lnTo>
                  <a:lnTo>
                    <a:pt x="996895" y="842494"/>
                  </a:lnTo>
                  <a:lnTo>
                    <a:pt x="971169" y="878197"/>
                  </a:lnTo>
                  <a:lnTo>
                    <a:pt x="942704" y="911650"/>
                  </a:lnTo>
                  <a:lnTo>
                    <a:pt x="911665" y="942691"/>
                  </a:lnTo>
                  <a:lnTo>
                    <a:pt x="878213" y="971157"/>
                  </a:lnTo>
                  <a:lnTo>
                    <a:pt x="842511" y="996885"/>
                  </a:lnTo>
                  <a:lnTo>
                    <a:pt x="804723" y="1019711"/>
                  </a:lnTo>
                  <a:lnTo>
                    <a:pt x="765012" y="1039474"/>
                  </a:lnTo>
                  <a:lnTo>
                    <a:pt x="723539" y="1056008"/>
                  </a:lnTo>
                  <a:lnTo>
                    <a:pt x="680470" y="1069153"/>
                  </a:lnTo>
                  <a:lnTo>
                    <a:pt x="635966" y="1078743"/>
                  </a:lnTo>
                  <a:lnTo>
                    <a:pt x="590190" y="1084617"/>
                  </a:lnTo>
                  <a:lnTo>
                    <a:pt x="543305" y="1086611"/>
                  </a:lnTo>
                  <a:lnTo>
                    <a:pt x="496421" y="1084617"/>
                  </a:lnTo>
                  <a:lnTo>
                    <a:pt x="450645" y="1078743"/>
                  </a:lnTo>
                  <a:lnTo>
                    <a:pt x="406141" y="1069153"/>
                  </a:lnTo>
                  <a:lnTo>
                    <a:pt x="363072" y="1056008"/>
                  </a:lnTo>
                  <a:lnTo>
                    <a:pt x="321599" y="1039474"/>
                  </a:lnTo>
                  <a:lnTo>
                    <a:pt x="281888" y="1019711"/>
                  </a:lnTo>
                  <a:lnTo>
                    <a:pt x="244100" y="996885"/>
                  </a:lnTo>
                  <a:lnTo>
                    <a:pt x="208398" y="971157"/>
                  </a:lnTo>
                  <a:lnTo>
                    <a:pt x="174946" y="942691"/>
                  </a:lnTo>
                  <a:lnTo>
                    <a:pt x="143907" y="911650"/>
                  </a:lnTo>
                  <a:lnTo>
                    <a:pt x="115442" y="878197"/>
                  </a:lnTo>
                  <a:lnTo>
                    <a:pt x="89716" y="842494"/>
                  </a:lnTo>
                  <a:lnTo>
                    <a:pt x="66892" y="804706"/>
                  </a:lnTo>
                  <a:lnTo>
                    <a:pt x="47132" y="764995"/>
                  </a:lnTo>
                  <a:lnTo>
                    <a:pt x="30599" y="723524"/>
                  </a:lnTo>
                  <a:lnTo>
                    <a:pt x="17456" y="680457"/>
                  </a:lnTo>
                  <a:lnTo>
                    <a:pt x="7867" y="635956"/>
                  </a:lnTo>
                  <a:lnTo>
                    <a:pt x="1993" y="590184"/>
                  </a:lnTo>
                  <a:lnTo>
                    <a:pt x="0" y="543305"/>
                  </a:lnTo>
                  <a:close/>
                </a:path>
                <a:path w="1137284" h="1096010">
                  <a:moveTo>
                    <a:pt x="50292" y="552449"/>
                  </a:moveTo>
                  <a:lnTo>
                    <a:pt x="52285" y="505565"/>
                  </a:lnTo>
                  <a:lnTo>
                    <a:pt x="58159" y="459789"/>
                  </a:lnTo>
                  <a:lnTo>
                    <a:pt x="67748" y="415285"/>
                  </a:lnTo>
                  <a:lnTo>
                    <a:pt x="80891" y="372216"/>
                  </a:lnTo>
                  <a:lnTo>
                    <a:pt x="97424" y="330743"/>
                  </a:lnTo>
                  <a:lnTo>
                    <a:pt x="117184" y="291032"/>
                  </a:lnTo>
                  <a:lnTo>
                    <a:pt x="140008" y="253244"/>
                  </a:lnTo>
                  <a:lnTo>
                    <a:pt x="165734" y="217542"/>
                  </a:lnTo>
                  <a:lnTo>
                    <a:pt x="194199" y="184090"/>
                  </a:lnTo>
                  <a:lnTo>
                    <a:pt x="225238" y="153051"/>
                  </a:lnTo>
                  <a:lnTo>
                    <a:pt x="258690" y="124586"/>
                  </a:lnTo>
                  <a:lnTo>
                    <a:pt x="294392" y="98860"/>
                  </a:lnTo>
                  <a:lnTo>
                    <a:pt x="332180" y="76036"/>
                  </a:lnTo>
                  <a:lnTo>
                    <a:pt x="371891" y="56276"/>
                  </a:lnTo>
                  <a:lnTo>
                    <a:pt x="413364" y="39743"/>
                  </a:lnTo>
                  <a:lnTo>
                    <a:pt x="456433" y="26600"/>
                  </a:lnTo>
                  <a:lnTo>
                    <a:pt x="500937" y="17011"/>
                  </a:lnTo>
                  <a:lnTo>
                    <a:pt x="546713" y="11137"/>
                  </a:lnTo>
                  <a:lnTo>
                    <a:pt x="593598" y="9143"/>
                  </a:lnTo>
                  <a:lnTo>
                    <a:pt x="640482" y="11137"/>
                  </a:lnTo>
                  <a:lnTo>
                    <a:pt x="686258" y="17011"/>
                  </a:lnTo>
                  <a:lnTo>
                    <a:pt x="730762" y="26600"/>
                  </a:lnTo>
                  <a:lnTo>
                    <a:pt x="773831" y="39743"/>
                  </a:lnTo>
                  <a:lnTo>
                    <a:pt x="815304" y="56276"/>
                  </a:lnTo>
                  <a:lnTo>
                    <a:pt x="855015" y="76036"/>
                  </a:lnTo>
                  <a:lnTo>
                    <a:pt x="892803" y="98860"/>
                  </a:lnTo>
                  <a:lnTo>
                    <a:pt x="928505" y="124586"/>
                  </a:lnTo>
                  <a:lnTo>
                    <a:pt x="961957" y="153051"/>
                  </a:lnTo>
                  <a:lnTo>
                    <a:pt x="992996" y="184090"/>
                  </a:lnTo>
                  <a:lnTo>
                    <a:pt x="1021461" y="217542"/>
                  </a:lnTo>
                  <a:lnTo>
                    <a:pt x="1047187" y="253244"/>
                  </a:lnTo>
                  <a:lnTo>
                    <a:pt x="1070011" y="291032"/>
                  </a:lnTo>
                  <a:lnTo>
                    <a:pt x="1089771" y="330743"/>
                  </a:lnTo>
                  <a:lnTo>
                    <a:pt x="1106304" y="372216"/>
                  </a:lnTo>
                  <a:lnTo>
                    <a:pt x="1119447" y="415285"/>
                  </a:lnTo>
                  <a:lnTo>
                    <a:pt x="1129036" y="459789"/>
                  </a:lnTo>
                  <a:lnTo>
                    <a:pt x="1134910" y="505565"/>
                  </a:lnTo>
                  <a:lnTo>
                    <a:pt x="1136903" y="552449"/>
                  </a:lnTo>
                  <a:lnTo>
                    <a:pt x="1134910" y="599328"/>
                  </a:lnTo>
                  <a:lnTo>
                    <a:pt x="1129036" y="645100"/>
                  </a:lnTo>
                  <a:lnTo>
                    <a:pt x="1119447" y="689601"/>
                  </a:lnTo>
                  <a:lnTo>
                    <a:pt x="1106304" y="732668"/>
                  </a:lnTo>
                  <a:lnTo>
                    <a:pt x="1089771" y="774139"/>
                  </a:lnTo>
                  <a:lnTo>
                    <a:pt x="1070011" y="813850"/>
                  </a:lnTo>
                  <a:lnTo>
                    <a:pt x="1047187" y="851638"/>
                  </a:lnTo>
                  <a:lnTo>
                    <a:pt x="1021461" y="887341"/>
                  </a:lnTo>
                  <a:lnTo>
                    <a:pt x="992996" y="920794"/>
                  </a:lnTo>
                  <a:lnTo>
                    <a:pt x="961957" y="951835"/>
                  </a:lnTo>
                  <a:lnTo>
                    <a:pt x="928505" y="980301"/>
                  </a:lnTo>
                  <a:lnTo>
                    <a:pt x="892803" y="1006029"/>
                  </a:lnTo>
                  <a:lnTo>
                    <a:pt x="855015" y="1028855"/>
                  </a:lnTo>
                  <a:lnTo>
                    <a:pt x="815304" y="1048618"/>
                  </a:lnTo>
                  <a:lnTo>
                    <a:pt x="773831" y="1065152"/>
                  </a:lnTo>
                  <a:lnTo>
                    <a:pt x="730762" y="1078297"/>
                  </a:lnTo>
                  <a:lnTo>
                    <a:pt x="686258" y="1087887"/>
                  </a:lnTo>
                  <a:lnTo>
                    <a:pt x="640482" y="1093761"/>
                  </a:lnTo>
                  <a:lnTo>
                    <a:pt x="593598" y="1095755"/>
                  </a:lnTo>
                  <a:lnTo>
                    <a:pt x="546713" y="1093761"/>
                  </a:lnTo>
                  <a:lnTo>
                    <a:pt x="500937" y="1087887"/>
                  </a:lnTo>
                  <a:lnTo>
                    <a:pt x="456433" y="1078297"/>
                  </a:lnTo>
                  <a:lnTo>
                    <a:pt x="413364" y="1065152"/>
                  </a:lnTo>
                  <a:lnTo>
                    <a:pt x="371891" y="1048618"/>
                  </a:lnTo>
                  <a:lnTo>
                    <a:pt x="332180" y="1028855"/>
                  </a:lnTo>
                  <a:lnTo>
                    <a:pt x="294392" y="1006029"/>
                  </a:lnTo>
                  <a:lnTo>
                    <a:pt x="258690" y="980301"/>
                  </a:lnTo>
                  <a:lnTo>
                    <a:pt x="225238" y="951835"/>
                  </a:lnTo>
                  <a:lnTo>
                    <a:pt x="194199" y="920794"/>
                  </a:lnTo>
                  <a:lnTo>
                    <a:pt x="165734" y="887341"/>
                  </a:lnTo>
                  <a:lnTo>
                    <a:pt x="140008" y="851638"/>
                  </a:lnTo>
                  <a:lnTo>
                    <a:pt x="117184" y="813850"/>
                  </a:lnTo>
                  <a:lnTo>
                    <a:pt x="97424" y="774139"/>
                  </a:lnTo>
                  <a:lnTo>
                    <a:pt x="80891" y="732668"/>
                  </a:lnTo>
                  <a:lnTo>
                    <a:pt x="67748" y="689601"/>
                  </a:lnTo>
                  <a:lnTo>
                    <a:pt x="58159" y="645100"/>
                  </a:lnTo>
                  <a:lnTo>
                    <a:pt x="52285" y="599328"/>
                  </a:lnTo>
                  <a:lnTo>
                    <a:pt x="50292" y="552449"/>
                  </a:lnTo>
                  <a:close/>
                </a:path>
              </a:pathLst>
            </a:custGeom>
            <a:ln w="15875">
              <a:solidFill>
                <a:srgbClr val="272774"/>
              </a:solidFill>
            </a:ln>
          </p:spPr>
          <p:txBody>
            <a:bodyPr wrap="square" lIns="0" tIns="0" rIns="0" bIns="0" rtlCol="0"/>
            <a:lstStyle/>
            <a:p>
              <a:endParaRPr/>
            </a:p>
          </p:txBody>
        </p:sp>
      </p:grpSp>
      <p:sp>
        <p:nvSpPr>
          <p:cNvPr id="14" name="object 14"/>
          <p:cNvSpPr txBox="1"/>
          <p:nvPr/>
        </p:nvSpPr>
        <p:spPr>
          <a:xfrm>
            <a:off x="6867906" y="4393819"/>
            <a:ext cx="852805"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272774"/>
                </a:solidFill>
                <a:latin typeface="Gothic Uralic"/>
                <a:cs typeface="Gothic Uralic"/>
              </a:rPr>
              <a:t>PERFORMANCE</a:t>
            </a:r>
            <a:endParaRPr sz="900" dirty="0">
              <a:latin typeface="Gothic Uralic"/>
              <a:cs typeface="Gothic Uralic"/>
            </a:endParaRPr>
          </a:p>
        </p:txBody>
      </p:sp>
      <p:grpSp>
        <p:nvGrpSpPr>
          <p:cNvPr id="15" name="object 15"/>
          <p:cNvGrpSpPr/>
          <p:nvPr/>
        </p:nvGrpSpPr>
        <p:grpSpPr>
          <a:xfrm>
            <a:off x="6734238" y="3727386"/>
            <a:ext cx="1136015" cy="1143635"/>
            <a:chOff x="6734238" y="3727386"/>
            <a:chExt cx="1136015" cy="1143635"/>
          </a:xfrm>
        </p:grpSpPr>
        <p:sp>
          <p:nvSpPr>
            <p:cNvPr id="16" name="object 16"/>
            <p:cNvSpPr/>
            <p:nvPr/>
          </p:nvSpPr>
          <p:spPr>
            <a:xfrm>
              <a:off x="7168560" y="4018338"/>
              <a:ext cx="275345" cy="276420"/>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6742176" y="3735323"/>
              <a:ext cx="1120140" cy="1127760"/>
            </a:xfrm>
            <a:custGeom>
              <a:avLst/>
              <a:gdLst/>
              <a:ahLst/>
              <a:cxnLst/>
              <a:rect l="l" t="t" r="r" b="b"/>
              <a:pathLst>
                <a:path w="1120140" h="1127760">
                  <a:moveTo>
                    <a:pt x="33527" y="584453"/>
                  </a:moveTo>
                  <a:lnTo>
                    <a:pt x="35521" y="537569"/>
                  </a:lnTo>
                  <a:lnTo>
                    <a:pt x="41395" y="491793"/>
                  </a:lnTo>
                  <a:lnTo>
                    <a:pt x="50984" y="447289"/>
                  </a:lnTo>
                  <a:lnTo>
                    <a:pt x="64127" y="404220"/>
                  </a:lnTo>
                  <a:lnTo>
                    <a:pt x="80660" y="362747"/>
                  </a:lnTo>
                  <a:lnTo>
                    <a:pt x="100420" y="323036"/>
                  </a:lnTo>
                  <a:lnTo>
                    <a:pt x="123244" y="285248"/>
                  </a:lnTo>
                  <a:lnTo>
                    <a:pt x="148970" y="249546"/>
                  </a:lnTo>
                  <a:lnTo>
                    <a:pt x="177435" y="216094"/>
                  </a:lnTo>
                  <a:lnTo>
                    <a:pt x="208474" y="185055"/>
                  </a:lnTo>
                  <a:lnTo>
                    <a:pt x="241926" y="156590"/>
                  </a:lnTo>
                  <a:lnTo>
                    <a:pt x="277628" y="130864"/>
                  </a:lnTo>
                  <a:lnTo>
                    <a:pt x="315416" y="108040"/>
                  </a:lnTo>
                  <a:lnTo>
                    <a:pt x="355127" y="88280"/>
                  </a:lnTo>
                  <a:lnTo>
                    <a:pt x="396600" y="71747"/>
                  </a:lnTo>
                  <a:lnTo>
                    <a:pt x="439669" y="58604"/>
                  </a:lnTo>
                  <a:lnTo>
                    <a:pt x="484173" y="49015"/>
                  </a:lnTo>
                  <a:lnTo>
                    <a:pt x="529949" y="43141"/>
                  </a:lnTo>
                  <a:lnTo>
                    <a:pt x="576833" y="41148"/>
                  </a:lnTo>
                  <a:lnTo>
                    <a:pt x="623718" y="43141"/>
                  </a:lnTo>
                  <a:lnTo>
                    <a:pt x="669494" y="49015"/>
                  </a:lnTo>
                  <a:lnTo>
                    <a:pt x="713998" y="58604"/>
                  </a:lnTo>
                  <a:lnTo>
                    <a:pt x="757067" y="71747"/>
                  </a:lnTo>
                  <a:lnTo>
                    <a:pt x="798540" y="88280"/>
                  </a:lnTo>
                  <a:lnTo>
                    <a:pt x="838251" y="108040"/>
                  </a:lnTo>
                  <a:lnTo>
                    <a:pt x="876039" y="130864"/>
                  </a:lnTo>
                  <a:lnTo>
                    <a:pt x="911741" y="156590"/>
                  </a:lnTo>
                  <a:lnTo>
                    <a:pt x="945193" y="185055"/>
                  </a:lnTo>
                  <a:lnTo>
                    <a:pt x="976232" y="216094"/>
                  </a:lnTo>
                  <a:lnTo>
                    <a:pt x="1004697" y="249546"/>
                  </a:lnTo>
                  <a:lnTo>
                    <a:pt x="1030423" y="285248"/>
                  </a:lnTo>
                  <a:lnTo>
                    <a:pt x="1053247" y="323036"/>
                  </a:lnTo>
                  <a:lnTo>
                    <a:pt x="1073007" y="362747"/>
                  </a:lnTo>
                  <a:lnTo>
                    <a:pt x="1089540" y="404220"/>
                  </a:lnTo>
                  <a:lnTo>
                    <a:pt x="1102683" y="447289"/>
                  </a:lnTo>
                  <a:lnTo>
                    <a:pt x="1112272" y="491793"/>
                  </a:lnTo>
                  <a:lnTo>
                    <a:pt x="1118146" y="537569"/>
                  </a:lnTo>
                  <a:lnTo>
                    <a:pt x="1120140" y="584453"/>
                  </a:lnTo>
                  <a:lnTo>
                    <a:pt x="1118146" y="631338"/>
                  </a:lnTo>
                  <a:lnTo>
                    <a:pt x="1112272" y="677114"/>
                  </a:lnTo>
                  <a:lnTo>
                    <a:pt x="1102683" y="721618"/>
                  </a:lnTo>
                  <a:lnTo>
                    <a:pt x="1089540" y="764687"/>
                  </a:lnTo>
                  <a:lnTo>
                    <a:pt x="1073007" y="806160"/>
                  </a:lnTo>
                  <a:lnTo>
                    <a:pt x="1053247" y="845871"/>
                  </a:lnTo>
                  <a:lnTo>
                    <a:pt x="1030423" y="883659"/>
                  </a:lnTo>
                  <a:lnTo>
                    <a:pt x="1004697" y="919361"/>
                  </a:lnTo>
                  <a:lnTo>
                    <a:pt x="976232" y="952813"/>
                  </a:lnTo>
                  <a:lnTo>
                    <a:pt x="945193" y="983852"/>
                  </a:lnTo>
                  <a:lnTo>
                    <a:pt x="911741" y="1012317"/>
                  </a:lnTo>
                  <a:lnTo>
                    <a:pt x="876039" y="1038043"/>
                  </a:lnTo>
                  <a:lnTo>
                    <a:pt x="838251" y="1060867"/>
                  </a:lnTo>
                  <a:lnTo>
                    <a:pt x="798540" y="1080627"/>
                  </a:lnTo>
                  <a:lnTo>
                    <a:pt x="757067" y="1097160"/>
                  </a:lnTo>
                  <a:lnTo>
                    <a:pt x="713998" y="1110303"/>
                  </a:lnTo>
                  <a:lnTo>
                    <a:pt x="669494" y="1119892"/>
                  </a:lnTo>
                  <a:lnTo>
                    <a:pt x="623718" y="1125766"/>
                  </a:lnTo>
                  <a:lnTo>
                    <a:pt x="576833" y="1127759"/>
                  </a:lnTo>
                  <a:lnTo>
                    <a:pt x="529949" y="1125766"/>
                  </a:lnTo>
                  <a:lnTo>
                    <a:pt x="484173" y="1119892"/>
                  </a:lnTo>
                  <a:lnTo>
                    <a:pt x="439669" y="1110303"/>
                  </a:lnTo>
                  <a:lnTo>
                    <a:pt x="396600" y="1097160"/>
                  </a:lnTo>
                  <a:lnTo>
                    <a:pt x="355127" y="1080627"/>
                  </a:lnTo>
                  <a:lnTo>
                    <a:pt x="315416" y="1060867"/>
                  </a:lnTo>
                  <a:lnTo>
                    <a:pt x="277628" y="1038043"/>
                  </a:lnTo>
                  <a:lnTo>
                    <a:pt x="241926" y="1012317"/>
                  </a:lnTo>
                  <a:lnTo>
                    <a:pt x="208474" y="983852"/>
                  </a:lnTo>
                  <a:lnTo>
                    <a:pt x="177435" y="952813"/>
                  </a:lnTo>
                  <a:lnTo>
                    <a:pt x="148970" y="919361"/>
                  </a:lnTo>
                  <a:lnTo>
                    <a:pt x="123244" y="883659"/>
                  </a:lnTo>
                  <a:lnTo>
                    <a:pt x="100420" y="845871"/>
                  </a:lnTo>
                  <a:lnTo>
                    <a:pt x="80660" y="806160"/>
                  </a:lnTo>
                  <a:lnTo>
                    <a:pt x="64127" y="764687"/>
                  </a:lnTo>
                  <a:lnTo>
                    <a:pt x="50984" y="721618"/>
                  </a:lnTo>
                  <a:lnTo>
                    <a:pt x="41395" y="677114"/>
                  </a:lnTo>
                  <a:lnTo>
                    <a:pt x="35521" y="631338"/>
                  </a:lnTo>
                  <a:lnTo>
                    <a:pt x="33527" y="584453"/>
                  </a:lnTo>
                  <a:close/>
                </a:path>
                <a:path w="1120140" h="1127760">
                  <a:moveTo>
                    <a:pt x="0" y="543306"/>
                  </a:moveTo>
                  <a:lnTo>
                    <a:pt x="1993" y="496421"/>
                  </a:lnTo>
                  <a:lnTo>
                    <a:pt x="7867" y="450645"/>
                  </a:lnTo>
                  <a:lnTo>
                    <a:pt x="17456" y="406141"/>
                  </a:lnTo>
                  <a:lnTo>
                    <a:pt x="30599" y="363072"/>
                  </a:lnTo>
                  <a:lnTo>
                    <a:pt x="47132" y="321599"/>
                  </a:lnTo>
                  <a:lnTo>
                    <a:pt x="66892" y="281888"/>
                  </a:lnTo>
                  <a:lnTo>
                    <a:pt x="89716" y="244100"/>
                  </a:lnTo>
                  <a:lnTo>
                    <a:pt x="115442" y="208398"/>
                  </a:lnTo>
                  <a:lnTo>
                    <a:pt x="143907" y="174946"/>
                  </a:lnTo>
                  <a:lnTo>
                    <a:pt x="174946" y="143907"/>
                  </a:lnTo>
                  <a:lnTo>
                    <a:pt x="208398" y="115442"/>
                  </a:lnTo>
                  <a:lnTo>
                    <a:pt x="244100" y="89716"/>
                  </a:lnTo>
                  <a:lnTo>
                    <a:pt x="281888" y="66892"/>
                  </a:lnTo>
                  <a:lnTo>
                    <a:pt x="321599" y="47132"/>
                  </a:lnTo>
                  <a:lnTo>
                    <a:pt x="363072" y="30599"/>
                  </a:lnTo>
                  <a:lnTo>
                    <a:pt x="406141" y="17456"/>
                  </a:lnTo>
                  <a:lnTo>
                    <a:pt x="450645" y="7867"/>
                  </a:lnTo>
                  <a:lnTo>
                    <a:pt x="496421" y="1993"/>
                  </a:lnTo>
                  <a:lnTo>
                    <a:pt x="543305" y="0"/>
                  </a:lnTo>
                  <a:lnTo>
                    <a:pt x="590190" y="1993"/>
                  </a:lnTo>
                  <a:lnTo>
                    <a:pt x="635966" y="7867"/>
                  </a:lnTo>
                  <a:lnTo>
                    <a:pt x="680470" y="17456"/>
                  </a:lnTo>
                  <a:lnTo>
                    <a:pt x="723539" y="30599"/>
                  </a:lnTo>
                  <a:lnTo>
                    <a:pt x="765012" y="47132"/>
                  </a:lnTo>
                  <a:lnTo>
                    <a:pt x="804723" y="66892"/>
                  </a:lnTo>
                  <a:lnTo>
                    <a:pt x="842511" y="89716"/>
                  </a:lnTo>
                  <a:lnTo>
                    <a:pt x="878213" y="115442"/>
                  </a:lnTo>
                  <a:lnTo>
                    <a:pt x="911665" y="143907"/>
                  </a:lnTo>
                  <a:lnTo>
                    <a:pt x="942704" y="174946"/>
                  </a:lnTo>
                  <a:lnTo>
                    <a:pt x="971169" y="208398"/>
                  </a:lnTo>
                  <a:lnTo>
                    <a:pt x="996895" y="244100"/>
                  </a:lnTo>
                  <a:lnTo>
                    <a:pt x="1019719" y="281888"/>
                  </a:lnTo>
                  <a:lnTo>
                    <a:pt x="1039479" y="321599"/>
                  </a:lnTo>
                  <a:lnTo>
                    <a:pt x="1056012" y="363072"/>
                  </a:lnTo>
                  <a:lnTo>
                    <a:pt x="1069155" y="406141"/>
                  </a:lnTo>
                  <a:lnTo>
                    <a:pt x="1078744" y="450645"/>
                  </a:lnTo>
                  <a:lnTo>
                    <a:pt x="1084618" y="496421"/>
                  </a:lnTo>
                  <a:lnTo>
                    <a:pt x="1086612" y="543306"/>
                  </a:lnTo>
                  <a:lnTo>
                    <a:pt x="1084618" y="590190"/>
                  </a:lnTo>
                  <a:lnTo>
                    <a:pt x="1078744" y="635966"/>
                  </a:lnTo>
                  <a:lnTo>
                    <a:pt x="1069155" y="680470"/>
                  </a:lnTo>
                  <a:lnTo>
                    <a:pt x="1056012" y="723539"/>
                  </a:lnTo>
                  <a:lnTo>
                    <a:pt x="1039479" y="765012"/>
                  </a:lnTo>
                  <a:lnTo>
                    <a:pt x="1019719" y="804723"/>
                  </a:lnTo>
                  <a:lnTo>
                    <a:pt x="996895" y="842511"/>
                  </a:lnTo>
                  <a:lnTo>
                    <a:pt x="971169" y="878213"/>
                  </a:lnTo>
                  <a:lnTo>
                    <a:pt x="942704" y="911665"/>
                  </a:lnTo>
                  <a:lnTo>
                    <a:pt x="911665" y="942704"/>
                  </a:lnTo>
                  <a:lnTo>
                    <a:pt x="878213" y="971169"/>
                  </a:lnTo>
                  <a:lnTo>
                    <a:pt x="842511" y="996895"/>
                  </a:lnTo>
                  <a:lnTo>
                    <a:pt x="804723" y="1019719"/>
                  </a:lnTo>
                  <a:lnTo>
                    <a:pt x="765012" y="1039479"/>
                  </a:lnTo>
                  <a:lnTo>
                    <a:pt x="723539" y="1056012"/>
                  </a:lnTo>
                  <a:lnTo>
                    <a:pt x="680470" y="1069155"/>
                  </a:lnTo>
                  <a:lnTo>
                    <a:pt x="635966" y="1078744"/>
                  </a:lnTo>
                  <a:lnTo>
                    <a:pt x="590190" y="1084618"/>
                  </a:lnTo>
                  <a:lnTo>
                    <a:pt x="543305" y="1086612"/>
                  </a:lnTo>
                  <a:lnTo>
                    <a:pt x="496421" y="1084618"/>
                  </a:lnTo>
                  <a:lnTo>
                    <a:pt x="450645" y="1078744"/>
                  </a:lnTo>
                  <a:lnTo>
                    <a:pt x="406141" y="1069155"/>
                  </a:lnTo>
                  <a:lnTo>
                    <a:pt x="363072" y="1056012"/>
                  </a:lnTo>
                  <a:lnTo>
                    <a:pt x="321599" y="1039479"/>
                  </a:lnTo>
                  <a:lnTo>
                    <a:pt x="281888" y="1019719"/>
                  </a:lnTo>
                  <a:lnTo>
                    <a:pt x="244100" y="996895"/>
                  </a:lnTo>
                  <a:lnTo>
                    <a:pt x="208398" y="971169"/>
                  </a:lnTo>
                  <a:lnTo>
                    <a:pt x="174946" y="942704"/>
                  </a:lnTo>
                  <a:lnTo>
                    <a:pt x="143907" y="911665"/>
                  </a:lnTo>
                  <a:lnTo>
                    <a:pt x="115442" y="878213"/>
                  </a:lnTo>
                  <a:lnTo>
                    <a:pt x="89716" y="842511"/>
                  </a:lnTo>
                  <a:lnTo>
                    <a:pt x="66892" y="804723"/>
                  </a:lnTo>
                  <a:lnTo>
                    <a:pt x="47132" y="765012"/>
                  </a:lnTo>
                  <a:lnTo>
                    <a:pt x="30599" y="723539"/>
                  </a:lnTo>
                  <a:lnTo>
                    <a:pt x="17456" y="680470"/>
                  </a:lnTo>
                  <a:lnTo>
                    <a:pt x="7867" y="635966"/>
                  </a:lnTo>
                  <a:lnTo>
                    <a:pt x="1993" y="590190"/>
                  </a:lnTo>
                  <a:lnTo>
                    <a:pt x="0" y="543306"/>
                  </a:lnTo>
                  <a:close/>
                </a:path>
              </a:pathLst>
            </a:custGeom>
            <a:ln w="15875">
              <a:solidFill>
                <a:srgbClr val="272774"/>
              </a:solidFill>
            </a:ln>
          </p:spPr>
          <p:txBody>
            <a:bodyPr wrap="square" lIns="0" tIns="0" rIns="0" bIns="0" rtlCol="0"/>
            <a:lstStyle/>
            <a:p>
              <a:endParaRPr/>
            </a:p>
          </p:txBody>
        </p:sp>
      </p:grpSp>
      <p:sp>
        <p:nvSpPr>
          <p:cNvPr id="18" name="object 18"/>
          <p:cNvSpPr txBox="1"/>
          <p:nvPr/>
        </p:nvSpPr>
        <p:spPr>
          <a:xfrm>
            <a:off x="6607736" y="5927635"/>
            <a:ext cx="581660" cy="151323"/>
          </a:xfrm>
          <a:prstGeom prst="rect">
            <a:avLst/>
          </a:prstGeom>
        </p:spPr>
        <p:txBody>
          <a:bodyPr vert="horz" wrap="square" lIns="0" tIns="12700" rIns="0" bIns="0" rtlCol="0">
            <a:spAutoFit/>
          </a:bodyPr>
          <a:lstStyle/>
          <a:p>
            <a:pPr marL="12700">
              <a:lnSpc>
                <a:spcPct val="100000"/>
              </a:lnSpc>
              <a:spcBef>
                <a:spcPts val="100"/>
              </a:spcBef>
            </a:pPr>
            <a:r>
              <a:rPr lang="it-IT" sz="900" b="1" spc="5" dirty="0">
                <a:solidFill>
                  <a:srgbClr val="272774"/>
                </a:solidFill>
                <a:latin typeface="Gothic Uralic"/>
                <a:cs typeface="Gothic Uralic"/>
              </a:rPr>
              <a:t>CARE</a:t>
            </a:r>
            <a:endParaRPr sz="900" dirty="0">
              <a:latin typeface="Gothic Uralic"/>
              <a:cs typeface="Gothic Uralic"/>
            </a:endParaRPr>
          </a:p>
        </p:txBody>
      </p:sp>
      <p:sp>
        <p:nvSpPr>
          <p:cNvPr id="19" name="object 19"/>
          <p:cNvSpPr/>
          <p:nvPr/>
        </p:nvSpPr>
        <p:spPr>
          <a:xfrm>
            <a:off x="6194307" y="5183894"/>
            <a:ext cx="1143635" cy="1134490"/>
          </a:xfrm>
          <a:prstGeom prst="rect">
            <a:avLst/>
          </a:prstGeom>
          <a:blipFill>
            <a:blip r:embed="rId6" cstate="print"/>
            <a:stretch>
              <a:fillRect/>
            </a:stretch>
          </a:blipFill>
        </p:spPr>
        <p:txBody>
          <a:bodyPr wrap="square" lIns="0" tIns="0" rIns="0" bIns="0" rtlCol="0"/>
          <a:lstStyle/>
          <a:p>
            <a:endParaRPr dirty="0"/>
          </a:p>
        </p:txBody>
      </p:sp>
      <p:sp>
        <p:nvSpPr>
          <p:cNvPr id="20" name="object 20"/>
          <p:cNvSpPr txBox="1"/>
          <p:nvPr/>
        </p:nvSpPr>
        <p:spPr>
          <a:xfrm>
            <a:off x="9938131" y="5808370"/>
            <a:ext cx="321945"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272774"/>
                </a:solidFill>
                <a:latin typeface="Gothic Uralic"/>
                <a:cs typeface="Gothic Uralic"/>
              </a:rPr>
              <a:t>T</a:t>
            </a:r>
            <a:r>
              <a:rPr sz="900" b="1" spc="5" dirty="0">
                <a:solidFill>
                  <a:srgbClr val="272774"/>
                </a:solidFill>
                <a:latin typeface="Gothic Uralic"/>
                <a:cs typeface="Gothic Uralic"/>
              </a:rPr>
              <a:t>R</a:t>
            </a:r>
            <a:r>
              <a:rPr sz="900" b="1" spc="-5" dirty="0">
                <a:solidFill>
                  <a:srgbClr val="272774"/>
                </a:solidFill>
                <a:latin typeface="Gothic Uralic"/>
                <a:cs typeface="Gothic Uralic"/>
              </a:rPr>
              <a:t>UST</a:t>
            </a:r>
            <a:endParaRPr sz="900">
              <a:latin typeface="Gothic Uralic"/>
              <a:cs typeface="Gothic Uralic"/>
            </a:endParaRPr>
          </a:p>
        </p:txBody>
      </p:sp>
      <p:sp>
        <p:nvSpPr>
          <p:cNvPr id="21" name="object 21"/>
          <p:cNvSpPr/>
          <p:nvPr/>
        </p:nvSpPr>
        <p:spPr>
          <a:xfrm>
            <a:off x="9976104" y="5457444"/>
            <a:ext cx="245357" cy="234441"/>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9531095" y="5135879"/>
            <a:ext cx="1112520" cy="1127760"/>
          </a:xfrm>
          <a:custGeom>
            <a:avLst/>
            <a:gdLst/>
            <a:ahLst/>
            <a:cxnLst/>
            <a:rect l="l" t="t" r="r" b="b"/>
            <a:pathLst>
              <a:path w="1112520" h="1127760">
                <a:moveTo>
                  <a:pt x="25907" y="584454"/>
                </a:moveTo>
                <a:lnTo>
                  <a:pt x="27901" y="537569"/>
                </a:lnTo>
                <a:lnTo>
                  <a:pt x="33775" y="491793"/>
                </a:lnTo>
                <a:lnTo>
                  <a:pt x="43364" y="447289"/>
                </a:lnTo>
                <a:lnTo>
                  <a:pt x="56507" y="404220"/>
                </a:lnTo>
                <a:lnTo>
                  <a:pt x="73040" y="362747"/>
                </a:lnTo>
                <a:lnTo>
                  <a:pt x="92800" y="323036"/>
                </a:lnTo>
                <a:lnTo>
                  <a:pt x="115624" y="285248"/>
                </a:lnTo>
                <a:lnTo>
                  <a:pt x="141350" y="249546"/>
                </a:lnTo>
                <a:lnTo>
                  <a:pt x="169815" y="216094"/>
                </a:lnTo>
                <a:lnTo>
                  <a:pt x="200854" y="185055"/>
                </a:lnTo>
                <a:lnTo>
                  <a:pt x="234306" y="156590"/>
                </a:lnTo>
                <a:lnTo>
                  <a:pt x="270008" y="130864"/>
                </a:lnTo>
                <a:lnTo>
                  <a:pt x="307796" y="108040"/>
                </a:lnTo>
                <a:lnTo>
                  <a:pt x="347507" y="88280"/>
                </a:lnTo>
                <a:lnTo>
                  <a:pt x="388980" y="71747"/>
                </a:lnTo>
                <a:lnTo>
                  <a:pt x="432049" y="58604"/>
                </a:lnTo>
                <a:lnTo>
                  <a:pt x="476553" y="49015"/>
                </a:lnTo>
                <a:lnTo>
                  <a:pt x="522329" y="43141"/>
                </a:lnTo>
                <a:lnTo>
                  <a:pt x="569213" y="41148"/>
                </a:lnTo>
                <a:lnTo>
                  <a:pt x="616098" y="43141"/>
                </a:lnTo>
                <a:lnTo>
                  <a:pt x="661874" y="49015"/>
                </a:lnTo>
                <a:lnTo>
                  <a:pt x="706378" y="58604"/>
                </a:lnTo>
                <a:lnTo>
                  <a:pt x="749447" y="71747"/>
                </a:lnTo>
                <a:lnTo>
                  <a:pt x="790920" y="88280"/>
                </a:lnTo>
                <a:lnTo>
                  <a:pt x="830631" y="108040"/>
                </a:lnTo>
                <a:lnTo>
                  <a:pt x="868419" y="130864"/>
                </a:lnTo>
                <a:lnTo>
                  <a:pt x="904121" y="156590"/>
                </a:lnTo>
                <a:lnTo>
                  <a:pt x="937573" y="185055"/>
                </a:lnTo>
                <a:lnTo>
                  <a:pt x="968612" y="216094"/>
                </a:lnTo>
                <a:lnTo>
                  <a:pt x="997077" y="249546"/>
                </a:lnTo>
                <a:lnTo>
                  <a:pt x="1022803" y="285248"/>
                </a:lnTo>
                <a:lnTo>
                  <a:pt x="1045627" y="323036"/>
                </a:lnTo>
                <a:lnTo>
                  <a:pt x="1065387" y="362747"/>
                </a:lnTo>
                <a:lnTo>
                  <a:pt x="1081920" y="404220"/>
                </a:lnTo>
                <a:lnTo>
                  <a:pt x="1095063" y="447289"/>
                </a:lnTo>
                <a:lnTo>
                  <a:pt x="1104652" y="491793"/>
                </a:lnTo>
                <a:lnTo>
                  <a:pt x="1110526" y="537569"/>
                </a:lnTo>
                <a:lnTo>
                  <a:pt x="1112520" y="584454"/>
                </a:lnTo>
                <a:lnTo>
                  <a:pt x="1110526" y="631332"/>
                </a:lnTo>
                <a:lnTo>
                  <a:pt x="1104652" y="677104"/>
                </a:lnTo>
                <a:lnTo>
                  <a:pt x="1095063" y="721605"/>
                </a:lnTo>
                <a:lnTo>
                  <a:pt x="1081920" y="764672"/>
                </a:lnTo>
                <a:lnTo>
                  <a:pt x="1065387" y="806143"/>
                </a:lnTo>
                <a:lnTo>
                  <a:pt x="1045627" y="845854"/>
                </a:lnTo>
                <a:lnTo>
                  <a:pt x="1022803" y="883642"/>
                </a:lnTo>
                <a:lnTo>
                  <a:pt x="997077" y="919345"/>
                </a:lnTo>
                <a:lnTo>
                  <a:pt x="968612" y="952798"/>
                </a:lnTo>
                <a:lnTo>
                  <a:pt x="937573" y="983839"/>
                </a:lnTo>
                <a:lnTo>
                  <a:pt x="904121" y="1012305"/>
                </a:lnTo>
                <a:lnTo>
                  <a:pt x="868419" y="1038033"/>
                </a:lnTo>
                <a:lnTo>
                  <a:pt x="830631" y="1060859"/>
                </a:lnTo>
                <a:lnTo>
                  <a:pt x="790920" y="1080622"/>
                </a:lnTo>
                <a:lnTo>
                  <a:pt x="749447" y="1097156"/>
                </a:lnTo>
                <a:lnTo>
                  <a:pt x="706378" y="1110301"/>
                </a:lnTo>
                <a:lnTo>
                  <a:pt x="661874" y="1119891"/>
                </a:lnTo>
                <a:lnTo>
                  <a:pt x="616098" y="1125765"/>
                </a:lnTo>
                <a:lnTo>
                  <a:pt x="569213" y="1127760"/>
                </a:lnTo>
                <a:lnTo>
                  <a:pt x="522329" y="1125765"/>
                </a:lnTo>
                <a:lnTo>
                  <a:pt x="476553" y="1119891"/>
                </a:lnTo>
                <a:lnTo>
                  <a:pt x="432049" y="1110301"/>
                </a:lnTo>
                <a:lnTo>
                  <a:pt x="388980" y="1097156"/>
                </a:lnTo>
                <a:lnTo>
                  <a:pt x="347507" y="1080622"/>
                </a:lnTo>
                <a:lnTo>
                  <a:pt x="307796" y="1060859"/>
                </a:lnTo>
                <a:lnTo>
                  <a:pt x="270008" y="1038033"/>
                </a:lnTo>
                <a:lnTo>
                  <a:pt x="234306" y="1012305"/>
                </a:lnTo>
                <a:lnTo>
                  <a:pt x="200854" y="983839"/>
                </a:lnTo>
                <a:lnTo>
                  <a:pt x="169815" y="952798"/>
                </a:lnTo>
                <a:lnTo>
                  <a:pt x="141350" y="919345"/>
                </a:lnTo>
                <a:lnTo>
                  <a:pt x="115624" y="883642"/>
                </a:lnTo>
                <a:lnTo>
                  <a:pt x="92800" y="845854"/>
                </a:lnTo>
                <a:lnTo>
                  <a:pt x="73040" y="806143"/>
                </a:lnTo>
                <a:lnTo>
                  <a:pt x="56507" y="764672"/>
                </a:lnTo>
                <a:lnTo>
                  <a:pt x="43364" y="721605"/>
                </a:lnTo>
                <a:lnTo>
                  <a:pt x="33775" y="677104"/>
                </a:lnTo>
                <a:lnTo>
                  <a:pt x="27901" y="631332"/>
                </a:lnTo>
                <a:lnTo>
                  <a:pt x="25907" y="584454"/>
                </a:lnTo>
                <a:close/>
              </a:path>
              <a:path w="1112520" h="1127760">
                <a:moveTo>
                  <a:pt x="0" y="543306"/>
                </a:moveTo>
                <a:lnTo>
                  <a:pt x="1993" y="496421"/>
                </a:lnTo>
                <a:lnTo>
                  <a:pt x="7867" y="450645"/>
                </a:lnTo>
                <a:lnTo>
                  <a:pt x="17456" y="406141"/>
                </a:lnTo>
                <a:lnTo>
                  <a:pt x="30599" y="363072"/>
                </a:lnTo>
                <a:lnTo>
                  <a:pt x="47132" y="321599"/>
                </a:lnTo>
                <a:lnTo>
                  <a:pt x="66892" y="281888"/>
                </a:lnTo>
                <a:lnTo>
                  <a:pt x="89716" y="244100"/>
                </a:lnTo>
                <a:lnTo>
                  <a:pt x="115442" y="208398"/>
                </a:lnTo>
                <a:lnTo>
                  <a:pt x="143907" y="174946"/>
                </a:lnTo>
                <a:lnTo>
                  <a:pt x="174946" y="143907"/>
                </a:lnTo>
                <a:lnTo>
                  <a:pt x="208398" y="115442"/>
                </a:lnTo>
                <a:lnTo>
                  <a:pt x="244100" y="89716"/>
                </a:lnTo>
                <a:lnTo>
                  <a:pt x="281888" y="66892"/>
                </a:lnTo>
                <a:lnTo>
                  <a:pt x="321599" y="47132"/>
                </a:lnTo>
                <a:lnTo>
                  <a:pt x="363072" y="30599"/>
                </a:lnTo>
                <a:lnTo>
                  <a:pt x="406141" y="17456"/>
                </a:lnTo>
                <a:lnTo>
                  <a:pt x="450645" y="7867"/>
                </a:lnTo>
                <a:lnTo>
                  <a:pt x="496421" y="1993"/>
                </a:lnTo>
                <a:lnTo>
                  <a:pt x="543305" y="0"/>
                </a:lnTo>
                <a:lnTo>
                  <a:pt x="590190" y="1993"/>
                </a:lnTo>
                <a:lnTo>
                  <a:pt x="635966" y="7867"/>
                </a:lnTo>
                <a:lnTo>
                  <a:pt x="680470" y="17456"/>
                </a:lnTo>
                <a:lnTo>
                  <a:pt x="723539" y="30599"/>
                </a:lnTo>
                <a:lnTo>
                  <a:pt x="765012" y="47132"/>
                </a:lnTo>
                <a:lnTo>
                  <a:pt x="804723" y="66892"/>
                </a:lnTo>
                <a:lnTo>
                  <a:pt x="842511" y="89716"/>
                </a:lnTo>
                <a:lnTo>
                  <a:pt x="878213" y="115442"/>
                </a:lnTo>
                <a:lnTo>
                  <a:pt x="911665" y="143907"/>
                </a:lnTo>
                <a:lnTo>
                  <a:pt x="942704" y="174946"/>
                </a:lnTo>
                <a:lnTo>
                  <a:pt x="971169" y="208398"/>
                </a:lnTo>
                <a:lnTo>
                  <a:pt x="996895" y="244100"/>
                </a:lnTo>
                <a:lnTo>
                  <a:pt x="1019719" y="281888"/>
                </a:lnTo>
                <a:lnTo>
                  <a:pt x="1039479" y="321599"/>
                </a:lnTo>
                <a:lnTo>
                  <a:pt x="1056012" y="363072"/>
                </a:lnTo>
                <a:lnTo>
                  <a:pt x="1069155" y="406141"/>
                </a:lnTo>
                <a:lnTo>
                  <a:pt x="1078744" y="450645"/>
                </a:lnTo>
                <a:lnTo>
                  <a:pt x="1084618" y="496421"/>
                </a:lnTo>
                <a:lnTo>
                  <a:pt x="1086611" y="543306"/>
                </a:lnTo>
                <a:lnTo>
                  <a:pt x="1084618" y="590184"/>
                </a:lnTo>
                <a:lnTo>
                  <a:pt x="1078744" y="635956"/>
                </a:lnTo>
                <a:lnTo>
                  <a:pt x="1069155" y="680457"/>
                </a:lnTo>
                <a:lnTo>
                  <a:pt x="1056012" y="723524"/>
                </a:lnTo>
                <a:lnTo>
                  <a:pt x="1039479" y="764995"/>
                </a:lnTo>
                <a:lnTo>
                  <a:pt x="1019719" y="804706"/>
                </a:lnTo>
                <a:lnTo>
                  <a:pt x="996895" y="842494"/>
                </a:lnTo>
                <a:lnTo>
                  <a:pt x="971169" y="878197"/>
                </a:lnTo>
                <a:lnTo>
                  <a:pt x="942704" y="911650"/>
                </a:lnTo>
                <a:lnTo>
                  <a:pt x="911665" y="942691"/>
                </a:lnTo>
                <a:lnTo>
                  <a:pt x="878213" y="971157"/>
                </a:lnTo>
                <a:lnTo>
                  <a:pt x="842511" y="996885"/>
                </a:lnTo>
                <a:lnTo>
                  <a:pt x="804723" y="1019711"/>
                </a:lnTo>
                <a:lnTo>
                  <a:pt x="765012" y="1039474"/>
                </a:lnTo>
                <a:lnTo>
                  <a:pt x="723539" y="1056008"/>
                </a:lnTo>
                <a:lnTo>
                  <a:pt x="680470" y="1069153"/>
                </a:lnTo>
                <a:lnTo>
                  <a:pt x="635966" y="1078743"/>
                </a:lnTo>
                <a:lnTo>
                  <a:pt x="590190" y="1084617"/>
                </a:lnTo>
                <a:lnTo>
                  <a:pt x="543305" y="1086612"/>
                </a:lnTo>
                <a:lnTo>
                  <a:pt x="496421" y="1084617"/>
                </a:lnTo>
                <a:lnTo>
                  <a:pt x="450645" y="1078743"/>
                </a:lnTo>
                <a:lnTo>
                  <a:pt x="406141" y="1069153"/>
                </a:lnTo>
                <a:lnTo>
                  <a:pt x="363072" y="1056008"/>
                </a:lnTo>
                <a:lnTo>
                  <a:pt x="321599" y="1039474"/>
                </a:lnTo>
                <a:lnTo>
                  <a:pt x="281888" y="1019711"/>
                </a:lnTo>
                <a:lnTo>
                  <a:pt x="244100" y="996885"/>
                </a:lnTo>
                <a:lnTo>
                  <a:pt x="208398" y="971157"/>
                </a:lnTo>
                <a:lnTo>
                  <a:pt x="174946" y="942691"/>
                </a:lnTo>
                <a:lnTo>
                  <a:pt x="143907" y="911650"/>
                </a:lnTo>
                <a:lnTo>
                  <a:pt x="115442" y="878197"/>
                </a:lnTo>
                <a:lnTo>
                  <a:pt x="89716" y="842494"/>
                </a:lnTo>
                <a:lnTo>
                  <a:pt x="66892" y="804706"/>
                </a:lnTo>
                <a:lnTo>
                  <a:pt x="47132" y="764995"/>
                </a:lnTo>
                <a:lnTo>
                  <a:pt x="30599" y="723524"/>
                </a:lnTo>
                <a:lnTo>
                  <a:pt x="17456" y="680457"/>
                </a:lnTo>
                <a:lnTo>
                  <a:pt x="7867" y="635956"/>
                </a:lnTo>
                <a:lnTo>
                  <a:pt x="1993" y="590184"/>
                </a:lnTo>
                <a:lnTo>
                  <a:pt x="0" y="543306"/>
                </a:lnTo>
                <a:close/>
              </a:path>
            </a:pathLst>
          </a:custGeom>
          <a:ln w="15875">
            <a:solidFill>
              <a:srgbClr val="272774"/>
            </a:solidFill>
          </a:ln>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50047" y="6122212"/>
            <a:ext cx="1381709" cy="39258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852529" y="411861"/>
            <a:ext cx="184150"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272774"/>
                </a:solidFill>
                <a:latin typeface="Gothic Uralic"/>
                <a:cs typeface="Gothic Uralic"/>
              </a:rPr>
              <a:t>18</a:t>
            </a:r>
            <a:endParaRPr sz="1100">
              <a:latin typeface="Gothic Uralic"/>
              <a:cs typeface="Gothic Uralic"/>
            </a:endParaRPr>
          </a:p>
        </p:txBody>
      </p:sp>
      <p:sp>
        <p:nvSpPr>
          <p:cNvPr id="4" name="object 4"/>
          <p:cNvSpPr txBox="1"/>
          <p:nvPr/>
        </p:nvSpPr>
        <p:spPr>
          <a:xfrm>
            <a:off x="724001" y="493014"/>
            <a:ext cx="2633345" cy="1068070"/>
          </a:xfrm>
          <a:prstGeom prst="rect">
            <a:avLst/>
          </a:prstGeom>
        </p:spPr>
        <p:txBody>
          <a:bodyPr vert="horz" wrap="square" lIns="0" tIns="74295" rIns="0" bIns="0" rtlCol="0">
            <a:spAutoFit/>
          </a:bodyPr>
          <a:lstStyle/>
          <a:p>
            <a:pPr marL="12700" marR="5080">
              <a:lnSpc>
                <a:spcPts val="3890"/>
              </a:lnSpc>
              <a:spcBef>
                <a:spcPts val="585"/>
              </a:spcBef>
            </a:pPr>
            <a:r>
              <a:rPr sz="3600" b="1" dirty="0">
                <a:solidFill>
                  <a:srgbClr val="272774"/>
                </a:solidFill>
                <a:latin typeface="Gothic Uralic"/>
                <a:cs typeface="Gothic Uralic"/>
              </a:rPr>
              <a:t>Why</a:t>
            </a:r>
            <a:r>
              <a:rPr sz="3600" b="1" spc="-75" dirty="0">
                <a:solidFill>
                  <a:srgbClr val="272774"/>
                </a:solidFill>
                <a:latin typeface="Gothic Uralic"/>
                <a:cs typeface="Gothic Uralic"/>
              </a:rPr>
              <a:t> </a:t>
            </a:r>
            <a:r>
              <a:rPr sz="3600" b="1" spc="-5" dirty="0">
                <a:solidFill>
                  <a:srgbClr val="272774"/>
                </a:solidFill>
                <a:latin typeface="Gothic Uralic"/>
                <a:cs typeface="Gothic Uralic"/>
              </a:rPr>
              <a:t>Amaris  </a:t>
            </a:r>
            <a:r>
              <a:rPr sz="3600" b="1" dirty="0">
                <a:solidFill>
                  <a:srgbClr val="272774"/>
                </a:solidFill>
                <a:latin typeface="Gothic Uralic"/>
                <a:cs typeface="Gothic Uralic"/>
              </a:rPr>
              <a:t>Consulting</a:t>
            </a:r>
            <a:endParaRPr sz="3600">
              <a:latin typeface="Gothic Uralic"/>
              <a:cs typeface="Gothic Uralic"/>
            </a:endParaRPr>
          </a:p>
        </p:txBody>
      </p:sp>
      <p:sp>
        <p:nvSpPr>
          <p:cNvPr id="5" name="object 5"/>
          <p:cNvSpPr/>
          <p:nvPr/>
        </p:nvSpPr>
        <p:spPr>
          <a:xfrm>
            <a:off x="2033016" y="1396"/>
            <a:ext cx="9883140" cy="68562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24001" y="5751372"/>
            <a:ext cx="261366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272774"/>
                </a:solidFill>
                <a:latin typeface="URW Gothic"/>
                <a:cs typeface="URW Gothic"/>
              </a:rPr>
              <a:t>“In </a:t>
            </a:r>
            <a:r>
              <a:rPr sz="2400" dirty="0">
                <a:solidFill>
                  <a:srgbClr val="272774"/>
                </a:solidFill>
                <a:latin typeface="URW Gothic"/>
                <a:cs typeface="URW Gothic"/>
              </a:rPr>
              <a:t>step with</a:t>
            </a:r>
            <a:r>
              <a:rPr sz="2400" spc="-75" dirty="0">
                <a:solidFill>
                  <a:srgbClr val="272774"/>
                </a:solidFill>
                <a:latin typeface="URW Gothic"/>
                <a:cs typeface="URW Gothic"/>
              </a:rPr>
              <a:t> </a:t>
            </a:r>
            <a:r>
              <a:rPr sz="2400" spc="-5" dirty="0">
                <a:solidFill>
                  <a:srgbClr val="272774"/>
                </a:solidFill>
                <a:latin typeface="URW Gothic"/>
                <a:cs typeface="URW Gothic"/>
              </a:rPr>
              <a:t>you</a:t>
            </a:r>
            <a:r>
              <a:rPr sz="2400" i="1" spc="-5" dirty="0">
                <a:solidFill>
                  <a:srgbClr val="272774"/>
                </a:solidFill>
                <a:latin typeface="URW Gothic"/>
                <a:cs typeface="URW Gothic"/>
              </a:rPr>
              <a:t>”</a:t>
            </a:r>
            <a:endParaRPr sz="2400">
              <a:latin typeface="URW Gothic"/>
              <a:cs typeface="URW Gothic"/>
            </a:endParaRPr>
          </a:p>
        </p:txBody>
      </p:sp>
      <p:grpSp>
        <p:nvGrpSpPr>
          <p:cNvPr id="7" name="object 7"/>
          <p:cNvGrpSpPr/>
          <p:nvPr/>
        </p:nvGrpSpPr>
        <p:grpSpPr>
          <a:xfrm>
            <a:off x="6120871" y="2772155"/>
            <a:ext cx="1482725" cy="1645920"/>
            <a:chOff x="6120871" y="2772155"/>
            <a:chExt cx="1482725" cy="1645920"/>
          </a:xfrm>
        </p:grpSpPr>
        <p:sp>
          <p:nvSpPr>
            <p:cNvPr id="8" name="object 8"/>
            <p:cNvSpPr/>
            <p:nvPr/>
          </p:nvSpPr>
          <p:spPr>
            <a:xfrm>
              <a:off x="6940296" y="3299459"/>
              <a:ext cx="662940" cy="66293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25768" y="2772155"/>
              <a:ext cx="563879" cy="56387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475476" y="3788663"/>
              <a:ext cx="629412" cy="62941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120866" y="3441102"/>
              <a:ext cx="370840" cy="370840"/>
            </a:xfrm>
            <a:custGeom>
              <a:avLst/>
              <a:gdLst/>
              <a:ahLst/>
              <a:cxnLst/>
              <a:rect l="l" t="t" r="r" b="b"/>
              <a:pathLst>
                <a:path w="370839" h="370839">
                  <a:moveTo>
                    <a:pt x="209397" y="52070"/>
                  </a:moveTo>
                  <a:lnTo>
                    <a:pt x="205295" y="49530"/>
                  </a:lnTo>
                  <a:lnTo>
                    <a:pt x="186207" y="44450"/>
                  </a:lnTo>
                  <a:lnTo>
                    <a:pt x="168414" y="46990"/>
                  </a:lnTo>
                  <a:lnTo>
                    <a:pt x="154419" y="53340"/>
                  </a:lnTo>
                  <a:lnTo>
                    <a:pt x="208711" y="53340"/>
                  </a:lnTo>
                  <a:lnTo>
                    <a:pt x="209397" y="52070"/>
                  </a:lnTo>
                  <a:close/>
                </a:path>
                <a:path w="370839" h="370839">
                  <a:moveTo>
                    <a:pt x="255003" y="250964"/>
                  </a:moveTo>
                  <a:lnTo>
                    <a:pt x="249745" y="250190"/>
                  </a:lnTo>
                  <a:lnTo>
                    <a:pt x="247688" y="247738"/>
                  </a:lnTo>
                  <a:lnTo>
                    <a:pt x="252183" y="245541"/>
                  </a:lnTo>
                  <a:lnTo>
                    <a:pt x="252082" y="243916"/>
                  </a:lnTo>
                  <a:lnTo>
                    <a:pt x="251955" y="243370"/>
                  </a:lnTo>
                  <a:lnTo>
                    <a:pt x="251790" y="242849"/>
                  </a:lnTo>
                  <a:lnTo>
                    <a:pt x="253834" y="242404"/>
                  </a:lnTo>
                  <a:lnTo>
                    <a:pt x="254711" y="241820"/>
                  </a:lnTo>
                  <a:lnTo>
                    <a:pt x="254228" y="241185"/>
                  </a:lnTo>
                  <a:lnTo>
                    <a:pt x="252806" y="239991"/>
                  </a:lnTo>
                  <a:lnTo>
                    <a:pt x="251307" y="238899"/>
                  </a:lnTo>
                  <a:lnTo>
                    <a:pt x="249745" y="237896"/>
                  </a:lnTo>
                  <a:lnTo>
                    <a:pt x="248081" y="236283"/>
                  </a:lnTo>
                  <a:lnTo>
                    <a:pt x="237058" y="248183"/>
                  </a:lnTo>
                  <a:lnTo>
                    <a:pt x="226568" y="252095"/>
                  </a:lnTo>
                  <a:lnTo>
                    <a:pt x="225399" y="253072"/>
                  </a:lnTo>
                  <a:lnTo>
                    <a:pt x="223266" y="255587"/>
                  </a:lnTo>
                  <a:lnTo>
                    <a:pt x="222859" y="259143"/>
                  </a:lnTo>
                  <a:lnTo>
                    <a:pt x="224370" y="262077"/>
                  </a:lnTo>
                  <a:lnTo>
                    <a:pt x="225640" y="263944"/>
                  </a:lnTo>
                  <a:lnTo>
                    <a:pt x="226618" y="263944"/>
                  </a:lnTo>
                  <a:lnTo>
                    <a:pt x="226441" y="265328"/>
                  </a:lnTo>
                  <a:lnTo>
                    <a:pt x="226593" y="266738"/>
                  </a:lnTo>
                  <a:lnTo>
                    <a:pt x="227050" y="268046"/>
                  </a:lnTo>
                  <a:lnTo>
                    <a:pt x="231406" y="269836"/>
                  </a:lnTo>
                  <a:lnTo>
                    <a:pt x="236143" y="270471"/>
                  </a:lnTo>
                  <a:lnTo>
                    <a:pt x="240817" y="269913"/>
                  </a:lnTo>
                  <a:lnTo>
                    <a:pt x="242811" y="269074"/>
                  </a:lnTo>
                  <a:lnTo>
                    <a:pt x="243255" y="270256"/>
                  </a:lnTo>
                  <a:lnTo>
                    <a:pt x="245084" y="269074"/>
                  </a:lnTo>
                  <a:lnTo>
                    <a:pt x="245694" y="268681"/>
                  </a:lnTo>
                  <a:lnTo>
                    <a:pt x="245694" y="264972"/>
                  </a:lnTo>
                  <a:lnTo>
                    <a:pt x="248132" y="259626"/>
                  </a:lnTo>
                  <a:lnTo>
                    <a:pt x="253009" y="254292"/>
                  </a:lnTo>
                  <a:lnTo>
                    <a:pt x="255003" y="250964"/>
                  </a:lnTo>
                  <a:close/>
                </a:path>
                <a:path w="370839" h="370839">
                  <a:moveTo>
                    <a:pt x="308025" y="138557"/>
                  </a:moveTo>
                  <a:lnTo>
                    <a:pt x="307987" y="126847"/>
                  </a:lnTo>
                  <a:lnTo>
                    <a:pt x="303695" y="126847"/>
                  </a:lnTo>
                  <a:lnTo>
                    <a:pt x="301612" y="134378"/>
                  </a:lnTo>
                  <a:lnTo>
                    <a:pt x="298081" y="141008"/>
                  </a:lnTo>
                  <a:lnTo>
                    <a:pt x="291122" y="148488"/>
                  </a:lnTo>
                  <a:lnTo>
                    <a:pt x="277837" y="158115"/>
                  </a:lnTo>
                  <a:lnTo>
                    <a:pt x="282130" y="163449"/>
                  </a:lnTo>
                  <a:lnTo>
                    <a:pt x="293839" y="155295"/>
                  </a:lnTo>
                  <a:lnTo>
                    <a:pt x="302552" y="147510"/>
                  </a:lnTo>
                  <a:lnTo>
                    <a:pt x="308025" y="138557"/>
                  </a:lnTo>
                  <a:close/>
                </a:path>
                <a:path w="370839" h="370839">
                  <a:moveTo>
                    <a:pt x="326974" y="253746"/>
                  </a:moveTo>
                  <a:lnTo>
                    <a:pt x="326059" y="252145"/>
                  </a:lnTo>
                  <a:lnTo>
                    <a:pt x="324573" y="251256"/>
                  </a:lnTo>
                  <a:lnTo>
                    <a:pt x="303936" y="238683"/>
                  </a:lnTo>
                  <a:lnTo>
                    <a:pt x="303174" y="238239"/>
                  </a:lnTo>
                  <a:lnTo>
                    <a:pt x="302298" y="238010"/>
                  </a:lnTo>
                  <a:lnTo>
                    <a:pt x="301409" y="237998"/>
                  </a:lnTo>
                  <a:lnTo>
                    <a:pt x="289013" y="236778"/>
                  </a:lnTo>
                  <a:lnTo>
                    <a:pt x="287261" y="239217"/>
                  </a:lnTo>
                  <a:lnTo>
                    <a:pt x="287934" y="242938"/>
                  </a:lnTo>
                  <a:lnTo>
                    <a:pt x="301548" y="261150"/>
                  </a:lnTo>
                  <a:lnTo>
                    <a:pt x="304114" y="261772"/>
                  </a:lnTo>
                  <a:lnTo>
                    <a:pt x="312331" y="257619"/>
                  </a:lnTo>
                  <a:lnTo>
                    <a:pt x="323088" y="261239"/>
                  </a:lnTo>
                  <a:lnTo>
                    <a:pt x="325856" y="259867"/>
                  </a:lnTo>
                  <a:lnTo>
                    <a:pt x="326605" y="257619"/>
                  </a:lnTo>
                  <a:lnTo>
                    <a:pt x="326923" y="256717"/>
                  </a:lnTo>
                  <a:lnTo>
                    <a:pt x="326974" y="253746"/>
                  </a:lnTo>
                  <a:close/>
                </a:path>
                <a:path w="370839" h="370839">
                  <a:moveTo>
                    <a:pt x="370776" y="185420"/>
                  </a:moveTo>
                  <a:lnTo>
                    <a:pt x="364159" y="135890"/>
                  </a:lnTo>
                  <a:lnTo>
                    <a:pt x="350735" y="103974"/>
                  </a:lnTo>
                  <a:lnTo>
                    <a:pt x="350735" y="171450"/>
                  </a:lnTo>
                  <a:lnTo>
                    <a:pt x="348754" y="214630"/>
                  </a:lnTo>
                  <a:lnTo>
                    <a:pt x="335851" y="255270"/>
                  </a:lnTo>
                  <a:lnTo>
                    <a:pt x="311861" y="293370"/>
                  </a:lnTo>
                  <a:lnTo>
                    <a:pt x="309841" y="295910"/>
                  </a:lnTo>
                  <a:lnTo>
                    <a:pt x="309016" y="295910"/>
                  </a:lnTo>
                  <a:lnTo>
                    <a:pt x="308775" y="294640"/>
                  </a:lnTo>
                  <a:lnTo>
                    <a:pt x="308864" y="292100"/>
                  </a:lnTo>
                  <a:lnTo>
                    <a:pt x="311404" y="292100"/>
                  </a:lnTo>
                  <a:lnTo>
                    <a:pt x="311607" y="290830"/>
                  </a:lnTo>
                  <a:lnTo>
                    <a:pt x="311797" y="287020"/>
                  </a:lnTo>
                  <a:lnTo>
                    <a:pt x="312089" y="285750"/>
                  </a:lnTo>
                  <a:lnTo>
                    <a:pt x="311213" y="284480"/>
                  </a:lnTo>
                  <a:lnTo>
                    <a:pt x="310375" y="281940"/>
                  </a:lnTo>
                  <a:lnTo>
                    <a:pt x="309816" y="280670"/>
                  </a:lnTo>
                  <a:lnTo>
                    <a:pt x="309460" y="278130"/>
                  </a:lnTo>
                  <a:lnTo>
                    <a:pt x="309460" y="276860"/>
                  </a:lnTo>
                  <a:lnTo>
                    <a:pt x="308305" y="278130"/>
                  </a:lnTo>
                  <a:lnTo>
                    <a:pt x="307340" y="279400"/>
                  </a:lnTo>
                  <a:lnTo>
                    <a:pt x="306578" y="280670"/>
                  </a:lnTo>
                  <a:lnTo>
                    <a:pt x="305752" y="281940"/>
                  </a:lnTo>
                  <a:lnTo>
                    <a:pt x="305409" y="284480"/>
                  </a:lnTo>
                  <a:lnTo>
                    <a:pt x="304673" y="287020"/>
                  </a:lnTo>
                  <a:lnTo>
                    <a:pt x="304241" y="290830"/>
                  </a:lnTo>
                  <a:lnTo>
                    <a:pt x="302158" y="294640"/>
                  </a:lnTo>
                  <a:lnTo>
                    <a:pt x="299059" y="295910"/>
                  </a:lnTo>
                  <a:lnTo>
                    <a:pt x="296189" y="297180"/>
                  </a:lnTo>
                  <a:lnTo>
                    <a:pt x="290817" y="285750"/>
                  </a:lnTo>
                  <a:lnTo>
                    <a:pt x="290830" y="284480"/>
                  </a:lnTo>
                  <a:lnTo>
                    <a:pt x="292087" y="284480"/>
                  </a:lnTo>
                  <a:lnTo>
                    <a:pt x="292938" y="283210"/>
                  </a:lnTo>
                  <a:lnTo>
                    <a:pt x="293751" y="283210"/>
                  </a:lnTo>
                  <a:lnTo>
                    <a:pt x="294576" y="281940"/>
                  </a:lnTo>
                  <a:lnTo>
                    <a:pt x="295325" y="281940"/>
                  </a:lnTo>
                  <a:lnTo>
                    <a:pt x="295986" y="280670"/>
                  </a:lnTo>
                  <a:lnTo>
                    <a:pt x="295351" y="279400"/>
                  </a:lnTo>
                  <a:lnTo>
                    <a:pt x="292328" y="279400"/>
                  </a:lnTo>
                  <a:lnTo>
                    <a:pt x="292036" y="278130"/>
                  </a:lnTo>
                  <a:lnTo>
                    <a:pt x="290474" y="278130"/>
                  </a:lnTo>
                  <a:lnTo>
                    <a:pt x="288836" y="276860"/>
                  </a:lnTo>
                  <a:lnTo>
                    <a:pt x="284861" y="276860"/>
                  </a:lnTo>
                  <a:lnTo>
                    <a:pt x="284137" y="280670"/>
                  </a:lnTo>
                  <a:lnTo>
                    <a:pt x="281152" y="283210"/>
                  </a:lnTo>
                  <a:lnTo>
                    <a:pt x="271399" y="290830"/>
                  </a:lnTo>
                  <a:lnTo>
                    <a:pt x="266915" y="290830"/>
                  </a:lnTo>
                  <a:lnTo>
                    <a:pt x="264909" y="293370"/>
                  </a:lnTo>
                  <a:lnTo>
                    <a:pt x="263499" y="293370"/>
                  </a:lnTo>
                  <a:lnTo>
                    <a:pt x="260032" y="297180"/>
                  </a:lnTo>
                  <a:lnTo>
                    <a:pt x="259054" y="298450"/>
                  </a:lnTo>
                  <a:lnTo>
                    <a:pt x="243687" y="308610"/>
                  </a:lnTo>
                  <a:lnTo>
                    <a:pt x="240474" y="309880"/>
                  </a:lnTo>
                  <a:lnTo>
                    <a:pt x="238963" y="311150"/>
                  </a:lnTo>
                  <a:lnTo>
                    <a:pt x="236029" y="311150"/>
                  </a:lnTo>
                  <a:lnTo>
                    <a:pt x="232778" y="314960"/>
                  </a:lnTo>
                  <a:lnTo>
                    <a:pt x="230733" y="318770"/>
                  </a:lnTo>
                  <a:lnTo>
                    <a:pt x="229641" y="322580"/>
                  </a:lnTo>
                  <a:lnTo>
                    <a:pt x="229641" y="323850"/>
                  </a:lnTo>
                  <a:lnTo>
                    <a:pt x="226568" y="325120"/>
                  </a:lnTo>
                  <a:lnTo>
                    <a:pt x="225780" y="330200"/>
                  </a:lnTo>
                  <a:lnTo>
                    <a:pt x="228320" y="334010"/>
                  </a:lnTo>
                  <a:lnTo>
                    <a:pt x="228320" y="337820"/>
                  </a:lnTo>
                  <a:lnTo>
                    <a:pt x="226758" y="339090"/>
                  </a:lnTo>
                  <a:lnTo>
                    <a:pt x="226504" y="339090"/>
                  </a:lnTo>
                  <a:lnTo>
                    <a:pt x="226504" y="340360"/>
                  </a:lnTo>
                  <a:lnTo>
                    <a:pt x="227749" y="340360"/>
                  </a:lnTo>
                  <a:lnTo>
                    <a:pt x="228879" y="341630"/>
                  </a:lnTo>
                  <a:lnTo>
                    <a:pt x="231254" y="341630"/>
                  </a:lnTo>
                  <a:lnTo>
                    <a:pt x="231736" y="339090"/>
                  </a:lnTo>
                  <a:lnTo>
                    <a:pt x="231597" y="336550"/>
                  </a:lnTo>
                  <a:lnTo>
                    <a:pt x="234416" y="335280"/>
                  </a:lnTo>
                  <a:lnTo>
                    <a:pt x="236740" y="334010"/>
                  </a:lnTo>
                  <a:lnTo>
                    <a:pt x="242125" y="334010"/>
                  </a:lnTo>
                  <a:lnTo>
                    <a:pt x="250228" y="335280"/>
                  </a:lnTo>
                  <a:lnTo>
                    <a:pt x="251345" y="336550"/>
                  </a:lnTo>
                  <a:lnTo>
                    <a:pt x="253593" y="335280"/>
                  </a:lnTo>
                  <a:lnTo>
                    <a:pt x="258470" y="335280"/>
                  </a:lnTo>
                  <a:lnTo>
                    <a:pt x="216281" y="349250"/>
                  </a:lnTo>
                  <a:lnTo>
                    <a:pt x="173342" y="351790"/>
                  </a:lnTo>
                  <a:lnTo>
                    <a:pt x="131775" y="342900"/>
                  </a:lnTo>
                  <a:lnTo>
                    <a:pt x="93700" y="323850"/>
                  </a:lnTo>
                  <a:lnTo>
                    <a:pt x="61226" y="295910"/>
                  </a:lnTo>
                  <a:lnTo>
                    <a:pt x="36474" y="259080"/>
                  </a:lnTo>
                  <a:lnTo>
                    <a:pt x="22415" y="215900"/>
                  </a:lnTo>
                  <a:lnTo>
                    <a:pt x="20294" y="201930"/>
                  </a:lnTo>
                  <a:lnTo>
                    <a:pt x="30264" y="203200"/>
                  </a:lnTo>
                  <a:lnTo>
                    <a:pt x="42938" y="201930"/>
                  </a:lnTo>
                  <a:lnTo>
                    <a:pt x="57251" y="196850"/>
                  </a:lnTo>
                  <a:lnTo>
                    <a:pt x="72110" y="186690"/>
                  </a:lnTo>
                  <a:lnTo>
                    <a:pt x="78498" y="181610"/>
                  </a:lnTo>
                  <a:lnTo>
                    <a:pt x="71564" y="177800"/>
                  </a:lnTo>
                  <a:lnTo>
                    <a:pt x="66497" y="173990"/>
                  </a:lnTo>
                  <a:lnTo>
                    <a:pt x="68326" y="172720"/>
                  </a:lnTo>
                  <a:lnTo>
                    <a:pt x="77673" y="173990"/>
                  </a:lnTo>
                  <a:lnTo>
                    <a:pt x="88912" y="176530"/>
                  </a:lnTo>
                  <a:lnTo>
                    <a:pt x="96456" y="179070"/>
                  </a:lnTo>
                  <a:lnTo>
                    <a:pt x="101523" y="181610"/>
                  </a:lnTo>
                  <a:lnTo>
                    <a:pt x="99136" y="186690"/>
                  </a:lnTo>
                  <a:lnTo>
                    <a:pt x="99529" y="189230"/>
                  </a:lnTo>
                  <a:lnTo>
                    <a:pt x="101993" y="195580"/>
                  </a:lnTo>
                  <a:lnTo>
                    <a:pt x="104686" y="203200"/>
                  </a:lnTo>
                  <a:lnTo>
                    <a:pt x="107619" y="209550"/>
                  </a:lnTo>
                  <a:lnTo>
                    <a:pt x="110794" y="217170"/>
                  </a:lnTo>
                  <a:lnTo>
                    <a:pt x="117817" y="231140"/>
                  </a:lnTo>
                  <a:lnTo>
                    <a:pt x="120116" y="236220"/>
                  </a:lnTo>
                  <a:lnTo>
                    <a:pt x="122847" y="234950"/>
                  </a:lnTo>
                  <a:lnTo>
                    <a:pt x="126517" y="231140"/>
                  </a:lnTo>
                  <a:lnTo>
                    <a:pt x="128130" y="226060"/>
                  </a:lnTo>
                  <a:lnTo>
                    <a:pt x="126352" y="214630"/>
                  </a:lnTo>
                  <a:lnTo>
                    <a:pt x="126352" y="208280"/>
                  </a:lnTo>
                  <a:lnTo>
                    <a:pt x="129717" y="209550"/>
                  </a:lnTo>
                  <a:lnTo>
                    <a:pt x="133743" y="209550"/>
                  </a:lnTo>
                  <a:lnTo>
                    <a:pt x="135750" y="208280"/>
                  </a:lnTo>
                  <a:lnTo>
                    <a:pt x="139763" y="205740"/>
                  </a:lnTo>
                  <a:lnTo>
                    <a:pt x="146291" y="200660"/>
                  </a:lnTo>
                  <a:lnTo>
                    <a:pt x="151828" y="196850"/>
                  </a:lnTo>
                  <a:lnTo>
                    <a:pt x="157873" y="191770"/>
                  </a:lnTo>
                  <a:lnTo>
                    <a:pt x="158216" y="193040"/>
                  </a:lnTo>
                  <a:lnTo>
                    <a:pt x="158902" y="191770"/>
                  </a:lnTo>
                  <a:lnTo>
                    <a:pt x="163677" y="182880"/>
                  </a:lnTo>
                  <a:lnTo>
                    <a:pt x="162509" y="189230"/>
                  </a:lnTo>
                  <a:lnTo>
                    <a:pt x="174612" y="203200"/>
                  </a:lnTo>
                  <a:lnTo>
                    <a:pt x="176504" y="203200"/>
                  </a:lnTo>
                  <a:lnTo>
                    <a:pt x="174561" y="207010"/>
                  </a:lnTo>
                  <a:lnTo>
                    <a:pt x="173393" y="213360"/>
                  </a:lnTo>
                  <a:lnTo>
                    <a:pt x="178409" y="215900"/>
                  </a:lnTo>
                  <a:lnTo>
                    <a:pt x="180632" y="215900"/>
                  </a:lnTo>
                  <a:lnTo>
                    <a:pt x="181343" y="214630"/>
                  </a:lnTo>
                  <a:lnTo>
                    <a:pt x="181381" y="220980"/>
                  </a:lnTo>
                  <a:lnTo>
                    <a:pt x="183108" y="229870"/>
                  </a:lnTo>
                  <a:lnTo>
                    <a:pt x="187312" y="240030"/>
                  </a:lnTo>
                  <a:lnTo>
                    <a:pt x="194754" y="250190"/>
                  </a:lnTo>
                  <a:lnTo>
                    <a:pt x="197993" y="254063"/>
                  </a:lnTo>
                  <a:lnTo>
                    <a:pt x="197688" y="254254"/>
                  </a:lnTo>
                  <a:lnTo>
                    <a:pt x="195046" y="254342"/>
                  </a:lnTo>
                  <a:lnTo>
                    <a:pt x="187579" y="245579"/>
                  </a:lnTo>
                  <a:lnTo>
                    <a:pt x="186169" y="244894"/>
                  </a:lnTo>
                  <a:lnTo>
                    <a:pt x="183807" y="244081"/>
                  </a:lnTo>
                  <a:lnTo>
                    <a:pt x="181292" y="243789"/>
                  </a:lnTo>
                  <a:lnTo>
                    <a:pt x="178777" y="244081"/>
                  </a:lnTo>
                  <a:lnTo>
                    <a:pt x="177876" y="244462"/>
                  </a:lnTo>
                  <a:lnTo>
                    <a:pt x="179197" y="245681"/>
                  </a:lnTo>
                  <a:lnTo>
                    <a:pt x="182460" y="248958"/>
                  </a:lnTo>
                  <a:lnTo>
                    <a:pt x="191490" y="260070"/>
                  </a:lnTo>
                  <a:lnTo>
                    <a:pt x="194322" y="262521"/>
                  </a:lnTo>
                  <a:lnTo>
                    <a:pt x="197980" y="267169"/>
                  </a:lnTo>
                  <a:lnTo>
                    <a:pt x="202107" y="271424"/>
                  </a:lnTo>
                  <a:lnTo>
                    <a:pt x="206616" y="275247"/>
                  </a:lnTo>
                  <a:lnTo>
                    <a:pt x="210959" y="278130"/>
                  </a:lnTo>
                  <a:lnTo>
                    <a:pt x="211836" y="278523"/>
                  </a:lnTo>
                  <a:lnTo>
                    <a:pt x="213588" y="276860"/>
                  </a:lnTo>
                  <a:lnTo>
                    <a:pt x="212712" y="273189"/>
                  </a:lnTo>
                  <a:lnTo>
                    <a:pt x="213537" y="269468"/>
                  </a:lnTo>
                  <a:lnTo>
                    <a:pt x="214858" y="269468"/>
                  </a:lnTo>
                  <a:lnTo>
                    <a:pt x="211924" y="267411"/>
                  </a:lnTo>
                  <a:lnTo>
                    <a:pt x="210400" y="266534"/>
                  </a:lnTo>
                  <a:lnTo>
                    <a:pt x="209130" y="265264"/>
                  </a:lnTo>
                  <a:lnTo>
                    <a:pt x="208216" y="263740"/>
                  </a:lnTo>
                  <a:lnTo>
                    <a:pt x="207899" y="262432"/>
                  </a:lnTo>
                  <a:lnTo>
                    <a:pt x="207352" y="261200"/>
                  </a:lnTo>
                  <a:lnTo>
                    <a:pt x="206616" y="260070"/>
                  </a:lnTo>
                  <a:lnTo>
                    <a:pt x="206375" y="259918"/>
                  </a:lnTo>
                  <a:lnTo>
                    <a:pt x="207200" y="260350"/>
                  </a:lnTo>
                  <a:lnTo>
                    <a:pt x="209397" y="259080"/>
                  </a:lnTo>
                  <a:lnTo>
                    <a:pt x="207645" y="252730"/>
                  </a:lnTo>
                  <a:lnTo>
                    <a:pt x="204660" y="247459"/>
                  </a:lnTo>
                  <a:lnTo>
                    <a:pt x="204660" y="259003"/>
                  </a:lnTo>
                  <a:lnTo>
                    <a:pt x="204127" y="258800"/>
                  </a:lnTo>
                  <a:lnTo>
                    <a:pt x="203974" y="258635"/>
                  </a:lnTo>
                  <a:lnTo>
                    <a:pt x="204660" y="259003"/>
                  </a:lnTo>
                  <a:lnTo>
                    <a:pt x="204660" y="247459"/>
                  </a:lnTo>
                  <a:lnTo>
                    <a:pt x="201891" y="242570"/>
                  </a:lnTo>
                  <a:lnTo>
                    <a:pt x="196329" y="229870"/>
                  </a:lnTo>
                  <a:lnTo>
                    <a:pt x="195097" y="220980"/>
                  </a:lnTo>
                  <a:lnTo>
                    <a:pt x="197485" y="218440"/>
                  </a:lnTo>
                  <a:lnTo>
                    <a:pt x="200177" y="219710"/>
                  </a:lnTo>
                  <a:lnTo>
                    <a:pt x="203504" y="223520"/>
                  </a:lnTo>
                  <a:lnTo>
                    <a:pt x="207784" y="227330"/>
                  </a:lnTo>
                  <a:lnTo>
                    <a:pt x="214274" y="231140"/>
                  </a:lnTo>
                  <a:lnTo>
                    <a:pt x="212661" y="233680"/>
                  </a:lnTo>
                  <a:lnTo>
                    <a:pt x="221145" y="227330"/>
                  </a:lnTo>
                  <a:lnTo>
                    <a:pt x="224815" y="223520"/>
                  </a:lnTo>
                  <a:lnTo>
                    <a:pt x="224231" y="218440"/>
                  </a:lnTo>
                  <a:lnTo>
                    <a:pt x="224091" y="217170"/>
                  </a:lnTo>
                  <a:lnTo>
                    <a:pt x="222313" y="214630"/>
                  </a:lnTo>
                  <a:lnTo>
                    <a:pt x="220535" y="212090"/>
                  </a:lnTo>
                  <a:lnTo>
                    <a:pt x="215684" y="207010"/>
                  </a:lnTo>
                  <a:lnTo>
                    <a:pt x="209054" y="200660"/>
                  </a:lnTo>
                  <a:lnTo>
                    <a:pt x="214515" y="198120"/>
                  </a:lnTo>
                  <a:lnTo>
                    <a:pt x="224764" y="190500"/>
                  </a:lnTo>
                  <a:lnTo>
                    <a:pt x="222707" y="199390"/>
                  </a:lnTo>
                  <a:lnTo>
                    <a:pt x="229641" y="199390"/>
                  </a:lnTo>
                  <a:lnTo>
                    <a:pt x="233591" y="190500"/>
                  </a:lnTo>
                  <a:lnTo>
                    <a:pt x="250672" y="186690"/>
                  </a:lnTo>
                  <a:lnTo>
                    <a:pt x="251548" y="182880"/>
                  </a:lnTo>
                  <a:lnTo>
                    <a:pt x="253009" y="176530"/>
                  </a:lnTo>
                  <a:lnTo>
                    <a:pt x="255054" y="172720"/>
                  </a:lnTo>
                  <a:lnTo>
                    <a:pt x="259842" y="163830"/>
                  </a:lnTo>
                  <a:lnTo>
                    <a:pt x="252222" y="160020"/>
                  </a:lnTo>
                  <a:lnTo>
                    <a:pt x="246672" y="152400"/>
                  </a:lnTo>
                  <a:lnTo>
                    <a:pt x="246087" y="147320"/>
                  </a:lnTo>
                  <a:lnTo>
                    <a:pt x="250405" y="142240"/>
                  </a:lnTo>
                  <a:lnTo>
                    <a:pt x="256197" y="139700"/>
                  </a:lnTo>
                  <a:lnTo>
                    <a:pt x="260032" y="140970"/>
                  </a:lnTo>
                  <a:lnTo>
                    <a:pt x="262331" y="146050"/>
                  </a:lnTo>
                  <a:lnTo>
                    <a:pt x="261150" y="151130"/>
                  </a:lnTo>
                  <a:lnTo>
                    <a:pt x="271208" y="158750"/>
                  </a:lnTo>
                  <a:lnTo>
                    <a:pt x="273151" y="148590"/>
                  </a:lnTo>
                  <a:lnTo>
                    <a:pt x="271056" y="144780"/>
                  </a:lnTo>
                  <a:lnTo>
                    <a:pt x="268960" y="140970"/>
                  </a:lnTo>
                  <a:lnTo>
                    <a:pt x="266179" y="144780"/>
                  </a:lnTo>
                  <a:lnTo>
                    <a:pt x="266179" y="139700"/>
                  </a:lnTo>
                  <a:lnTo>
                    <a:pt x="266179" y="134620"/>
                  </a:lnTo>
                  <a:lnTo>
                    <a:pt x="268541" y="128270"/>
                  </a:lnTo>
                  <a:lnTo>
                    <a:pt x="274104" y="121920"/>
                  </a:lnTo>
                  <a:lnTo>
                    <a:pt x="280593" y="116840"/>
                  </a:lnTo>
                  <a:lnTo>
                    <a:pt x="285699" y="115570"/>
                  </a:lnTo>
                  <a:lnTo>
                    <a:pt x="290576" y="115570"/>
                  </a:lnTo>
                  <a:lnTo>
                    <a:pt x="285699" y="100330"/>
                  </a:lnTo>
                  <a:lnTo>
                    <a:pt x="280276" y="93980"/>
                  </a:lnTo>
                  <a:lnTo>
                    <a:pt x="275932" y="88900"/>
                  </a:lnTo>
                  <a:lnTo>
                    <a:pt x="266179" y="91440"/>
                  </a:lnTo>
                  <a:lnTo>
                    <a:pt x="261200" y="93980"/>
                  </a:lnTo>
                  <a:lnTo>
                    <a:pt x="266420" y="86360"/>
                  </a:lnTo>
                  <a:lnTo>
                    <a:pt x="271894" y="72390"/>
                  </a:lnTo>
                  <a:lnTo>
                    <a:pt x="281063" y="76200"/>
                  </a:lnTo>
                  <a:lnTo>
                    <a:pt x="284721" y="72390"/>
                  </a:lnTo>
                  <a:lnTo>
                    <a:pt x="285940" y="71120"/>
                  </a:lnTo>
                  <a:lnTo>
                    <a:pt x="288239" y="80010"/>
                  </a:lnTo>
                  <a:lnTo>
                    <a:pt x="292823" y="80010"/>
                  </a:lnTo>
                  <a:lnTo>
                    <a:pt x="293255" y="73660"/>
                  </a:lnTo>
                  <a:lnTo>
                    <a:pt x="293255" y="71120"/>
                  </a:lnTo>
                  <a:lnTo>
                    <a:pt x="293255" y="60960"/>
                  </a:lnTo>
                  <a:lnTo>
                    <a:pt x="293116" y="59690"/>
                  </a:lnTo>
                  <a:lnTo>
                    <a:pt x="292963" y="58420"/>
                  </a:lnTo>
                  <a:lnTo>
                    <a:pt x="322656" y="91440"/>
                  </a:lnTo>
                  <a:lnTo>
                    <a:pt x="341972" y="130810"/>
                  </a:lnTo>
                  <a:lnTo>
                    <a:pt x="350735" y="171450"/>
                  </a:lnTo>
                  <a:lnTo>
                    <a:pt x="350735" y="103974"/>
                  </a:lnTo>
                  <a:lnTo>
                    <a:pt x="345465" y="91440"/>
                  </a:lnTo>
                  <a:lnTo>
                    <a:pt x="320344" y="58420"/>
                  </a:lnTo>
                  <a:lnTo>
                    <a:pt x="316484" y="53340"/>
                  </a:lnTo>
                  <a:lnTo>
                    <a:pt x="278955" y="25400"/>
                  </a:lnTo>
                  <a:lnTo>
                    <a:pt x="274332" y="23418"/>
                  </a:lnTo>
                  <a:lnTo>
                    <a:pt x="274332" y="45720"/>
                  </a:lnTo>
                  <a:lnTo>
                    <a:pt x="273646" y="45720"/>
                  </a:lnTo>
                  <a:lnTo>
                    <a:pt x="273596" y="54610"/>
                  </a:lnTo>
                  <a:lnTo>
                    <a:pt x="263842" y="49530"/>
                  </a:lnTo>
                  <a:lnTo>
                    <a:pt x="254076" y="49530"/>
                  </a:lnTo>
                  <a:lnTo>
                    <a:pt x="237617" y="52070"/>
                  </a:lnTo>
                  <a:lnTo>
                    <a:pt x="230073" y="53340"/>
                  </a:lnTo>
                  <a:lnTo>
                    <a:pt x="224815" y="54610"/>
                  </a:lnTo>
                  <a:lnTo>
                    <a:pt x="219925" y="54610"/>
                  </a:lnTo>
                  <a:lnTo>
                    <a:pt x="215049" y="59690"/>
                  </a:lnTo>
                  <a:lnTo>
                    <a:pt x="205295" y="59690"/>
                  </a:lnTo>
                  <a:lnTo>
                    <a:pt x="208026" y="54610"/>
                  </a:lnTo>
                  <a:lnTo>
                    <a:pt x="146748" y="54610"/>
                  </a:lnTo>
                  <a:lnTo>
                    <a:pt x="131673" y="54610"/>
                  </a:lnTo>
                  <a:lnTo>
                    <a:pt x="121920" y="58420"/>
                  </a:lnTo>
                  <a:lnTo>
                    <a:pt x="105473" y="60960"/>
                  </a:lnTo>
                  <a:lnTo>
                    <a:pt x="97967" y="59690"/>
                  </a:lnTo>
                  <a:lnTo>
                    <a:pt x="107721" y="49530"/>
                  </a:lnTo>
                  <a:lnTo>
                    <a:pt x="102844" y="49530"/>
                  </a:lnTo>
                  <a:lnTo>
                    <a:pt x="97967" y="44450"/>
                  </a:lnTo>
                  <a:lnTo>
                    <a:pt x="97675" y="44450"/>
                  </a:lnTo>
                  <a:lnTo>
                    <a:pt x="140538" y="25400"/>
                  </a:lnTo>
                  <a:lnTo>
                    <a:pt x="186118" y="19050"/>
                  </a:lnTo>
                  <a:lnTo>
                    <a:pt x="231635" y="25400"/>
                  </a:lnTo>
                  <a:lnTo>
                    <a:pt x="274332" y="45720"/>
                  </a:lnTo>
                  <a:lnTo>
                    <a:pt x="274332" y="23418"/>
                  </a:lnTo>
                  <a:lnTo>
                    <a:pt x="264198" y="19050"/>
                  </a:lnTo>
                  <a:lnTo>
                    <a:pt x="234670" y="6350"/>
                  </a:lnTo>
                  <a:lnTo>
                    <a:pt x="185394" y="0"/>
                  </a:lnTo>
                  <a:lnTo>
                    <a:pt x="136105" y="6350"/>
                  </a:lnTo>
                  <a:lnTo>
                    <a:pt x="91821" y="25400"/>
                  </a:lnTo>
                  <a:lnTo>
                    <a:pt x="54292" y="53340"/>
                  </a:lnTo>
                  <a:lnTo>
                    <a:pt x="25311" y="91440"/>
                  </a:lnTo>
                  <a:lnTo>
                    <a:pt x="6616" y="135890"/>
                  </a:lnTo>
                  <a:lnTo>
                    <a:pt x="0" y="185420"/>
                  </a:lnTo>
                  <a:lnTo>
                    <a:pt x="6616" y="234950"/>
                  </a:lnTo>
                  <a:lnTo>
                    <a:pt x="25311" y="279400"/>
                  </a:lnTo>
                  <a:lnTo>
                    <a:pt x="54292" y="317500"/>
                  </a:lnTo>
                  <a:lnTo>
                    <a:pt x="91821" y="346710"/>
                  </a:lnTo>
                  <a:lnTo>
                    <a:pt x="136105" y="364490"/>
                  </a:lnTo>
                  <a:lnTo>
                    <a:pt x="185394" y="370840"/>
                  </a:lnTo>
                  <a:lnTo>
                    <a:pt x="234670" y="364490"/>
                  </a:lnTo>
                  <a:lnTo>
                    <a:pt x="266306" y="351790"/>
                  </a:lnTo>
                  <a:lnTo>
                    <a:pt x="278955" y="346710"/>
                  </a:lnTo>
                  <a:lnTo>
                    <a:pt x="293649" y="335280"/>
                  </a:lnTo>
                  <a:lnTo>
                    <a:pt x="295275" y="334010"/>
                  </a:lnTo>
                  <a:lnTo>
                    <a:pt x="316484" y="317500"/>
                  </a:lnTo>
                  <a:lnTo>
                    <a:pt x="331939" y="297180"/>
                  </a:lnTo>
                  <a:lnTo>
                    <a:pt x="332905" y="295910"/>
                  </a:lnTo>
                  <a:lnTo>
                    <a:pt x="345465" y="279400"/>
                  </a:lnTo>
                  <a:lnTo>
                    <a:pt x="364159" y="234950"/>
                  </a:lnTo>
                  <a:lnTo>
                    <a:pt x="370776" y="185420"/>
                  </a:lnTo>
                  <a:close/>
                </a:path>
              </a:pathLst>
            </a:custGeom>
            <a:solidFill>
              <a:srgbClr val="FFFFFF"/>
            </a:solidFill>
          </p:spPr>
          <p:txBody>
            <a:bodyPr wrap="square" lIns="0" tIns="0" rIns="0" bIns="0" rtlCol="0"/>
            <a:lstStyle/>
            <a:p>
              <a:endParaRPr/>
            </a:p>
          </p:txBody>
        </p:sp>
      </p:grpSp>
      <p:sp>
        <p:nvSpPr>
          <p:cNvPr id="12" name="object 12"/>
          <p:cNvSpPr txBox="1"/>
          <p:nvPr/>
        </p:nvSpPr>
        <p:spPr>
          <a:xfrm>
            <a:off x="7527797" y="5739180"/>
            <a:ext cx="892810" cy="655955"/>
          </a:xfrm>
          <a:prstGeom prst="rect">
            <a:avLst/>
          </a:prstGeom>
        </p:spPr>
        <p:txBody>
          <a:bodyPr vert="horz" wrap="square" lIns="0" tIns="12700" rIns="0" bIns="0" rtlCol="0">
            <a:spAutoFit/>
          </a:bodyPr>
          <a:lstStyle/>
          <a:p>
            <a:pPr marL="184785" marR="5080" indent="-172720">
              <a:lnSpc>
                <a:spcPct val="100000"/>
              </a:lnSpc>
              <a:spcBef>
                <a:spcPts val="100"/>
              </a:spcBef>
              <a:buClr>
                <a:srgbClr val="272774"/>
              </a:buClr>
              <a:buFont typeface="Arial"/>
              <a:buChar char="•"/>
              <a:tabLst>
                <a:tab pos="185420" algn="l"/>
              </a:tabLst>
            </a:pPr>
            <a:r>
              <a:rPr sz="1100" b="1" dirty="0">
                <a:solidFill>
                  <a:srgbClr val="404040"/>
                </a:solidFill>
                <a:latin typeface="Gothic Uralic"/>
                <a:cs typeface="Gothic Uralic"/>
              </a:rPr>
              <a:t>Feedba</a:t>
            </a:r>
            <a:r>
              <a:rPr sz="1100" b="1" spc="-15" dirty="0">
                <a:solidFill>
                  <a:srgbClr val="404040"/>
                </a:solidFill>
                <a:latin typeface="Gothic Uralic"/>
                <a:cs typeface="Gothic Uralic"/>
              </a:rPr>
              <a:t>c</a:t>
            </a:r>
            <a:r>
              <a:rPr sz="1100" b="1" dirty="0">
                <a:solidFill>
                  <a:srgbClr val="404040"/>
                </a:solidFill>
                <a:latin typeface="Gothic Uralic"/>
                <a:cs typeface="Gothic Uralic"/>
              </a:rPr>
              <a:t>k  </a:t>
            </a:r>
            <a:r>
              <a:rPr sz="1100" b="1" spc="-5" dirty="0">
                <a:solidFill>
                  <a:srgbClr val="404040"/>
                </a:solidFill>
                <a:latin typeface="Gothic Uralic"/>
                <a:cs typeface="Gothic Uralic"/>
              </a:rPr>
              <a:t>culture</a:t>
            </a:r>
            <a:endParaRPr sz="1100">
              <a:latin typeface="Gothic Uralic"/>
              <a:cs typeface="Gothic Uralic"/>
            </a:endParaRPr>
          </a:p>
          <a:p>
            <a:pPr marL="184785" indent="-172720">
              <a:lnSpc>
                <a:spcPct val="100000"/>
              </a:lnSpc>
              <a:spcBef>
                <a:spcPts val="1000"/>
              </a:spcBef>
              <a:buClr>
                <a:srgbClr val="272774"/>
              </a:buClr>
              <a:buFont typeface="Arial"/>
              <a:buChar char="•"/>
              <a:tabLst>
                <a:tab pos="185420" algn="l"/>
              </a:tabLst>
            </a:pPr>
            <a:r>
              <a:rPr sz="1100" dirty="0">
                <a:solidFill>
                  <a:srgbClr val="404040"/>
                </a:solidFill>
                <a:latin typeface="URW Gothic"/>
                <a:cs typeface="URW Gothic"/>
              </a:rPr>
              <a:t>Trust</a:t>
            </a:r>
            <a:endParaRPr sz="1100">
              <a:latin typeface="URW Gothic"/>
              <a:cs typeface="URW Gothic"/>
            </a:endParaRPr>
          </a:p>
        </p:txBody>
      </p:sp>
      <p:sp>
        <p:nvSpPr>
          <p:cNvPr id="13" name="object 13"/>
          <p:cNvSpPr txBox="1"/>
          <p:nvPr/>
        </p:nvSpPr>
        <p:spPr>
          <a:xfrm>
            <a:off x="4970526" y="5739180"/>
            <a:ext cx="1211580" cy="654685"/>
          </a:xfrm>
          <a:prstGeom prst="rect">
            <a:avLst/>
          </a:prstGeom>
        </p:spPr>
        <p:txBody>
          <a:bodyPr vert="horz" wrap="square" lIns="0" tIns="12700" rIns="0" bIns="0" rtlCol="0">
            <a:spAutoFit/>
          </a:bodyPr>
          <a:lstStyle/>
          <a:p>
            <a:pPr marL="186055" marR="5080" indent="-173990">
              <a:lnSpc>
                <a:spcPct val="100000"/>
              </a:lnSpc>
              <a:spcBef>
                <a:spcPts val="100"/>
              </a:spcBef>
              <a:buClr>
                <a:srgbClr val="272774"/>
              </a:buClr>
              <a:buFont typeface="Arial"/>
              <a:buChar char="•"/>
              <a:tabLst>
                <a:tab pos="186690" algn="l"/>
              </a:tabLst>
            </a:pPr>
            <a:r>
              <a:rPr sz="1200" b="1" spc="-5" dirty="0">
                <a:solidFill>
                  <a:srgbClr val="404040"/>
                </a:solidFill>
                <a:latin typeface="Gothic Uralic"/>
                <a:cs typeface="Gothic Uralic"/>
              </a:rPr>
              <a:t>Personalized  </a:t>
            </a:r>
            <a:r>
              <a:rPr sz="1200" b="1" dirty="0">
                <a:solidFill>
                  <a:srgbClr val="404040"/>
                </a:solidFill>
                <a:latin typeface="Gothic Uralic"/>
                <a:cs typeface="Gothic Uralic"/>
              </a:rPr>
              <a:t>management</a:t>
            </a:r>
            <a:endParaRPr sz="1200">
              <a:latin typeface="Gothic Uralic"/>
              <a:cs typeface="Gothic Uralic"/>
            </a:endParaRPr>
          </a:p>
          <a:p>
            <a:pPr marL="332740" lvl="1" indent="-173990">
              <a:lnSpc>
                <a:spcPct val="100000"/>
              </a:lnSpc>
              <a:spcBef>
                <a:spcPts val="750"/>
              </a:spcBef>
              <a:buClr>
                <a:srgbClr val="272774"/>
              </a:buClr>
              <a:buFont typeface="Arial"/>
              <a:buChar char="•"/>
              <a:tabLst>
                <a:tab pos="333375" algn="l"/>
              </a:tabLst>
            </a:pPr>
            <a:r>
              <a:rPr sz="1100" dirty="0">
                <a:solidFill>
                  <a:srgbClr val="404040"/>
                </a:solidFill>
                <a:latin typeface="URW Gothic"/>
                <a:cs typeface="URW Gothic"/>
              </a:rPr>
              <a:t>Expertise</a:t>
            </a:r>
            <a:endParaRPr sz="1100">
              <a:latin typeface="URW Gothic"/>
              <a:cs typeface="URW Gothic"/>
            </a:endParaRPr>
          </a:p>
        </p:txBody>
      </p:sp>
      <p:sp>
        <p:nvSpPr>
          <p:cNvPr id="14" name="object 14"/>
          <p:cNvSpPr txBox="1"/>
          <p:nvPr/>
        </p:nvSpPr>
        <p:spPr>
          <a:xfrm>
            <a:off x="7051675" y="175640"/>
            <a:ext cx="1752600" cy="488315"/>
          </a:xfrm>
          <a:prstGeom prst="rect">
            <a:avLst/>
          </a:prstGeom>
        </p:spPr>
        <p:txBody>
          <a:bodyPr vert="horz" wrap="square" lIns="0" tIns="12700" rIns="0" bIns="0" rtlCol="0">
            <a:spAutoFit/>
          </a:bodyPr>
          <a:lstStyle/>
          <a:p>
            <a:pPr marL="184785" indent="-172720">
              <a:lnSpc>
                <a:spcPct val="100000"/>
              </a:lnSpc>
              <a:spcBef>
                <a:spcPts val="100"/>
              </a:spcBef>
              <a:buClr>
                <a:srgbClr val="272774"/>
              </a:buClr>
              <a:buFont typeface="Arial"/>
              <a:buChar char="•"/>
              <a:tabLst>
                <a:tab pos="185420" algn="l"/>
              </a:tabLst>
            </a:pPr>
            <a:r>
              <a:rPr sz="1100" b="1" dirty="0">
                <a:solidFill>
                  <a:srgbClr val="404040"/>
                </a:solidFill>
                <a:latin typeface="Gothic Uralic"/>
                <a:cs typeface="Gothic Uralic"/>
              </a:rPr>
              <a:t>Job mobility &amp;</a:t>
            </a:r>
            <a:r>
              <a:rPr sz="1100" b="1" spc="-85" dirty="0">
                <a:solidFill>
                  <a:srgbClr val="404040"/>
                </a:solidFill>
                <a:latin typeface="Gothic Uralic"/>
                <a:cs typeface="Gothic Uralic"/>
              </a:rPr>
              <a:t> </a:t>
            </a:r>
            <a:r>
              <a:rPr sz="1100" b="1" spc="-5" dirty="0">
                <a:solidFill>
                  <a:srgbClr val="404040"/>
                </a:solidFill>
                <a:latin typeface="Gothic Uralic"/>
                <a:cs typeface="Gothic Uralic"/>
              </a:rPr>
              <a:t>diversity</a:t>
            </a:r>
            <a:endParaRPr sz="1100">
              <a:latin typeface="Gothic Uralic"/>
              <a:cs typeface="Gothic Uralic"/>
            </a:endParaRPr>
          </a:p>
          <a:p>
            <a:pPr marL="184785" indent="-172720">
              <a:lnSpc>
                <a:spcPct val="100000"/>
              </a:lnSpc>
              <a:spcBef>
                <a:spcPts val="1000"/>
              </a:spcBef>
              <a:buClr>
                <a:srgbClr val="272774"/>
              </a:buClr>
              <a:buFont typeface="Arial"/>
              <a:buChar char="•"/>
              <a:tabLst>
                <a:tab pos="185420" algn="l"/>
              </a:tabLst>
            </a:pPr>
            <a:r>
              <a:rPr sz="1100" b="1" dirty="0">
                <a:solidFill>
                  <a:srgbClr val="404040"/>
                </a:solidFill>
                <a:latin typeface="Gothic Uralic"/>
                <a:cs typeface="Gothic Uralic"/>
              </a:rPr>
              <a:t>Startup</a:t>
            </a:r>
            <a:r>
              <a:rPr sz="1100" b="1" spc="-40" dirty="0">
                <a:solidFill>
                  <a:srgbClr val="404040"/>
                </a:solidFill>
                <a:latin typeface="Gothic Uralic"/>
                <a:cs typeface="Gothic Uralic"/>
              </a:rPr>
              <a:t> </a:t>
            </a:r>
            <a:r>
              <a:rPr sz="1100" b="1" spc="-5" dirty="0">
                <a:solidFill>
                  <a:srgbClr val="404040"/>
                </a:solidFill>
                <a:latin typeface="Gothic Uralic"/>
                <a:cs typeface="Gothic Uralic"/>
              </a:rPr>
              <a:t>mindset</a:t>
            </a:r>
            <a:endParaRPr sz="1100">
              <a:latin typeface="Gothic Uralic"/>
              <a:cs typeface="Gothic Uralic"/>
            </a:endParaRPr>
          </a:p>
        </p:txBody>
      </p:sp>
      <p:sp>
        <p:nvSpPr>
          <p:cNvPr id="15" name="object 15"/>
          <p:cNvSpPr txBox="1"/>
          <p:nvPr/>
        </p:nvSpPr>
        <p:spPr>
          <a:xfrm>
            <a:off x="5760846" y="877315"/>
            <a:ext cx="2061845" cy="361315"/>
          </a:xfrm>
          <a:prstGeom prst="rect">
            <a:avLst/>
          </a:prstGeom>
        </p:spPr>
        <p:txBody>
          <a:bodyPr vert="horz" wrap="square" lIns="0" tIns="13335" rIns="0" bIns="0" rtlCol="0">
            <a:spAutoFit/>
          </a:bodyPr>
          <a:lstStyle/>
          <a:p>
            <a:pPr marL="186055" marR="5080" indent="-173990">
              <a:lnSpc>
                <a:spcPct val="100000"/>
              </a:lnSpc>
              <a:spcBef>
                <a:spcPts val="105"/>
              </a:spcBef>
              <a:buClr>
                <a:srgbClr val="272774"/>
              </a:buClr>
              <a:buFont typeface="Arial"/>
              <a:buChar char="•"/>
              <a:tabLst>
                <a:tab pos="186690" algn="l"/>
              </a:tabLst>
            </a:pPr>
            <a:r>
              <a:rPr sz="1100" dirty="0">
                <a:solidFill>
                  <a:srgbClr val="404040"/>
                </a:solidFill>
                <a:latin typeface="URW Gothic"/>
                <a:cs typeface="URW Gothic"/>
              </a:rPr>
              <a:t>Interesting projects with</a:t>
            </a:r>
            <a:r>
              <a:rPr sz="1100" spc="-125" dirty="0">
                <a:solidFill>
                  <a:srgbClr val="404040"/>
                </a:solidFill>
                <a:latin typeface="URW Gothic"/>
                <a:cs typeface="URW Gothic"/>
              </a:rPr>
              <a:t> </a:t>
            </a:r>
            <a:r>
              <a:rPr sz="1100" spc="-5" dirty="0">
                <a:solidFill>
                  <a:srgbClr val="404040"/>
                </a:solidFill>
                <a:latin typeface="URW Gothic"/>
                <a:cs typeface="URW Gothic"/>
              </a:rPr>
              <a:t>top  </a:t>
            </a:r>
            <a:r>
              <a:rPr sz="1100" dirty="0">
                <a:solidFill>
                  <a:srgbClr val="404040"/>
                </a:solidFill>
                <a:latin typeface="URW Gothic"/>
                <a:cs typeface="URW Gothic"/>
              </a:rPr>
              <a:t>clients</a:t>
            </a:r>
            <a:endParaRPr sz="1100">
              <a:latin typeface="URW Gothic"/>
              <a:cs typeface="URW Gothic"/>
            </a:endParaRPr>
          </a:p>
        </p:txBody>
      </p:sp>
      <p:sp>
        <p:nvSpPr>
          <p:cNvPr id="16" name="object 16"/>
          <p:cNvSpPr txBox="1"/>
          <p:nvPr/>
        </p:nvSpPr>
        <p:spPr>
          <a:xfrm>
            <a:off x="9480550" y="2444241"/>
            <a:ext cx="1306195" cy="519430"/>
          </a:xfrm>
          <a:prstGeom prst="rect">
            <a:avLst/>
          </a:prstGeom>
        </p:spPr>
        <p:txBody>
          <a:bodyPr vert="horz" wrap="square" lIns="0" tIns="12700" rIns="0" bIns="0" rtlCol="0">
            <a:spAutoFit/>
          </a:bodyPr>
          <a:lstStyle/>
          <a:p>
            <a:pPr marL="186055" indent="-173990">
              <a:lnSpc>
                <a:spcPct val="100000"/>
              </a:lnSpc>
              <a:spcBef>
                <a:spcPts val="100"/>
              </a:spcBef>
              <a:buClr>
                <a:srgbClr val="272774"/>
              </a:buClr>
              <a:buFont typeface="Arial"/>
              <a:buChar char="•"/>
              <a:tabLst>
                <a:tab pos="186690" algn="l"/>
              </a:tabLst>
            </a:pPr>
            <a:r>
              <a:rPr sz="1200" b="1" spc="-5" dirty="0">
                <a:solidFill>
                  <a:srgbClr val="404040"/>
                </a:solidFill>
                <a:latin typeface="Gothic Uralic"/>
                <a:cs typeface="Gothic Uralic"/>
              </a:rPr>
              <a:t>Flexibility</a:t>
            </a:r>
            <a:endParaRPr sz="1200">
              <a:latin typeface="Gothic Uralic"/>
              <a:cs typeface="Gothic Uralic"/>
            </a:endParaRPr>
          </a:p>
          <a:p>
            <a:pPr marL="186055" indent="-173990">
              <a:lnSpc>
                <a:spcPct val="100000"/>
              </a:lnSpc>
              <a:spcBef>
                <a:spcPts val="1005"/>
              </a:spcBef>
              <a:buClr>
                <a:srgbClr val="272774"/>
              </a:buClr>
              <a:buFont typeface="Arial"/>
              <a:buChar char="•"/>
              <a:tabLst>
                <a:tab pos="186690" algn="l"/>
              </a:tabLst>
            </a:pPr>
            <a:r>
              <a:rPr sz="1200" b="1" dirty="0">
                <a:solidFill>
                  <a:srgbClr val="404040"/>
                </a:solidFill>
                <a:latin typeface="Gothic Uralic"/>
                <a:cs typeface="Gothic Uralic"/>
              </a:rPr>
              <a:t>Independence</a:t>
            </a:r>
            <a:endParaRPr sz="1200">
              <a:latin typeface="Gothic Uralic"/>
              <a:cs typeface="Gothic Uralic"/>
            </a:endParaRPr>
          </a:p>
        </p:txBody>
      </p:sp>
      <p:sp>
        <p:nvSpPr>
          <p:cNvPr id="17" name="object 17"/>
          <p:cNvSpPr txBox="1"/>
          <p:nvPr/>
        </p:nvSpPr>
        <p:spPr>
          <a:xfrm>
            <a:off x="9480550" y="3320288"/>
            <a:ext cx="1698625" cy="488315"/>
          </a:xfrm>
          <a:prstGeom prst="rect">
            <a:avLst/>
          </a:prstGeom>
        </p:spPr>
        <p:txBody>
          <a:bodyPr vert="horz" wrap="square" lIns="0" tIns="13335" rIns="0" bIns="0" rtlCol="0">
            <a:spAutoFit/>
          </a:bodyPr>
          <a:lstStyle/>
          <a:p>
            <a:pPr marL="184785" indent="-172720">
              <a:lnSpc>
                <a:spcPct val="100000"/>
              </a:lnSpc>
              <a:spcBef>
                <a:spcPts val="105"/>
              </a:spcBef>
              <a:buClr>
                <a:srgbClr val="272774"/>
              </a:buClr>
              <a:buFont typeface="Arial"/>
              <a:buChar char="•"/>
              <a:tabLst>
                <a:tab pos="185420" algn="l"/>
              </a:tabLst>
            </a:pPr>
            <a:r>
              <a:rPr sz="1100" b="1" spc="-5" dirty="0">
                <a:solidFill>
                  <a:srgbClr val="404040"/>
                </a:solidFill>
                <a:latin typeface="Gothic Uralic"/>
                <a:cs typeface="Gothic Uralic"/>
              </a:rPr>
              <a:t>Dynamic</a:t>
            </a:r>
            <a:r>
              <a:rPr sz="1100" b="1" spc="-35" dirty="0">
                <a:solidFill>
                  <a:srgbClr val="404040"/>
                </a:solidFill>
                <a:latin typeface="Gothic Uralic"/>
                <a:cs typeface="Gothic Uralic"/>
              </a:rPr>
              <a:t> </a:t>
            </a:r>
            <a:r>
              <a:rPr sz="1100" b="1" spc="-5" dirty="0">
                <a:solidFill>
                  <a:srgbClr val="404040"/>
                </a:solidFill>
                <a:latin typeface="Gothic Uralic"/>
                <a:cs typeface="Gothic Uralic"/>
              </a:rPr>
              <a:t>environment</a:t>
            </a:r>
            <a:endParaRPr sz="1100">
              <a:latin typeface="Gothic Uralic"/>
              <a:cs typeface="Gothic Uralic"/>
            </a:endParaRPr>
          </a:p>
          <a:p>
            <a:pPr marL="184785" indent="-172720">
              <a:lnSpc>
                <a:spcPct val="100000"/>
              </a:lnSpc>
              <a:spcBef>
                <a:spcPts val="995"/>
              </a:spcBef>
              <a:buClr>
                <a:srgbClr val="272774"/>
              </a:buClr>
              <a:buFont typeface="Arial"/>
              <a:buChar char="•"/>
              <a:tabLst>
                <a:tab pos="185420" algn="l"/>
              </a:tabLst>
            </a:pPr>
            <a:r>
              <a:rPr sz="1100" b="1" dirty="0">
                <a:solidFill>
                  <a:srgbClr val="404040"/>
                </a:solidFill>
                <a:latin typeface="Gothic Uralic"/>
                <a:cs typeface="Gothic Uralic"/>
              </a:rPr>
              <a:t>Digital</a:t>
            </a:r>
            <a:r>
              <a:rPr sz="1100" b="1" spc="-35" dirty="0">
                <a:solidFill>
                  <a:srgbClr val="404040"/>
                </a:solidFill>
                <a:latin typeface="Gothic Uralic"/>
                <a:cs typeface="Gothic Uralic"/>
              </a:rPr>
              <a:t> </a:t>
            </a:r>
            <a:r>
              <a:rPr sz="1100" b="1" spc="-5" dirty="0">
                <a:solidFill>
                  <a:srgbClr val="404040"/>
                </a:solidFill>
                <a:latin typeface="Gothic Uralic"/>
                <a:cs typeface="Gothic Uralic"/>
              </a:rPr>
              <a:t>environment</a:t>
            </a:r>
            <a:endParaRPr sz="1100">
              <a:latin typeface="Gothic Uralic"/>
              <a:cs typeface="Gothic Uralic"/>
            </a:endParaRPr>
          </a:p>
        </p:txBody>
      </p:sp>
      <p:sp>
        <p:nvSpPr>
          <p:cNvPr id="18" name="object 18"/>
          <p:cNvSpPr txBox="1"/>
          <p:nvPr/>
        </p:nvSpPr>
        <p:spPr>
          <a:xfrm>
            <a:off x="9480550" y="4165219"/>
            <a:ext cx="1463040" cy="528955"/>
          </a:xfrm>
          <a:prstGeom prst="rect">
            <a:avLst/>
          </a:prstGeom>
        </p:spPr>
        <p:txBody>
          <a:bodyPr vert="horz" wrap="square" lIns="0" tIns="12700" rIns="0" bIns="0" rtlCol="0">
            <a:spAutoFit/>
          </a:bodyPr>
          <a:lstStyle/>
          <a:p>
            <a:pPr marL="186055" marR="5080" indent="-173990">
              <a:lnSpc>
                <a:spcPct val="100000"/>
              </a:lnSpc>
              <a:spcBef>
                <a:spcPts val="100"/>
              </a:spcBef>
              <a:buClr>
                <a:srgbClr val="272774"/>
              </a:buClr>
              <a:buFont typeface="Arial"/>
              <a:buChar char="•"/>
              <a:tabLst>
                <a:tab pos="186690" algn="l"/>
              </a:tabLst>
            </a:pPr>
            <a:r>
              <a:rPr sz="1100" dirty="0">
                <a:solidFill>
                  <a:srgbClr val="404040"/>
                </a:solidFill>
                <a:latin typeface="URW Gothic"/>
                <a:cs typeface="URW Gothic"/>
              </a:rPr>
              <a:t>Hybrid </a:t>
            </a:r>
            <a:r>
              <a:rPr sz="1100" spc="-5" dirty="0">
                <a:solidFill>
                  <a:srgbClr val="404040"/>
                </a:solidFill>
                <a:latin typeface="URW Gothic"/>
                <a:cs typeface="URW Gothic"/>
              </a:rPr>
              <a:t>work</a:t>
            </a:r>
            <a:r>
              <a:rPr sz="1100" spc="-125" dirty="0">
                <a:solidFill>
                  <a:srgbClr val="404040"/>
                </a:solidFill>
                <a:latin typeface="URW Gothic"/>
                <a:cs typeface="URW Gothic"/>
              </a:rPr>
              <a:t> </a:t>
            </a:r>
            <a:r>
              <a:rPr sz="1100" dirty="0">
                <a:solidFill>
                  <a:srgbClr val="404040"/>
                </a:solidFill>
                <a:latin typeface="URW Gothic"/>
                <a:cs typeface="URW Gothic"/>
              </a:rPr>
              <a:t>model  </a:t>
            </a:r>
            <a:r>
              <a:rPr sz="1100" spc="-5" dirty="0">
                <a:solidFill>
                  <a:srgbClr val="404040"/>
                </a:solidFill>
                <a:latin typeface="URW Gothic"/>
                <a:cs typeface="URW Gothic"/>
              </a:rPr>
              <a:t>(remote </a:t>
            </a:r>
            <a:r>
              <a:rPr sz="1100" dirty="0">
                <a:solidFill>
                  <a:srgbClr val="404040"/>
                </a:solidFill>
                <a:latin typeface="URW Gothic"/>
                <a:cs typeface="URW Gothic"/>
              </a:rPr>
              <a:t>working  </a:t>
            </a:r>
            <a:r>
              <a:rPr sz="1100" spc="-5" dirty="0">
                <a:solidFill>
                  <a:srgbClr val="404040"/>
                </a:solidFill>
                <a:latin typeface="URW Gothic"/>
                <a:cs typeface="URW Gothic"/>
              </a:rPr>
              <a:t>and</a:t>
            </a:r>
            <a:r>
              <a:rPr sz="1100" spc="-30" dirty="0">
                <a:solidFill>
                  <a:srgbClr val="404040"/>
                </a:solidFill>
                <a:latin typeface="URW Gothic"/>
                <a:cs typeface="URW Gothic"/>
              </a:rPr>
              <a:t> </a:t>
            </a:r>
            <a:r>
              <a:rPr sz="1100" dirty="0">
                <a:solidFill>
                  <a:srgbClr val="404040"/>
                </a:solidFill>
                <a:latin typeface="URW Gothic"/>
                <a:cs typeface="URW Gothic"/>
              </a:rPr>
              <a:t>in-office)</a:t>
            </a:r>
            <a:endParaRPr sz="1100">
              <a:latin typeface="URW Gothic"/>
              <a:cs typeface="URW Gothic"/>
            </a:endParaRPr>
          </a:p>
        </p:txBody>
      </p:sp>
      <p:sp>
        <p:nvSpPr>
          <p:cNvPr id="19" name="object 19"/>
          <p:cNvSpPr txBox="1"/>
          <p:nvPr/>
        </p:nvSpPr>
        <p:spPr>
          <a:xfrm>
            <a:off x="2579623" y="2767710"/>
            <a:ext cx="1736725" cy="702310"/>
          </a:xfrm>
          <a:prstGeom prst="rect">
            <a:avLst/>
          </a:prstGeom>
        </p:spPr>
        <p:txBody>
          <a:bodyPr vert="horz" wrap="square" lIns="0" tIns="12700" rIns="0" bIns="0" rtlCol="0">
            <a:spAutoFit/>
          </a:bodyPr>
          <a:lstStyle/>
          <a:p>
            <a:pPr marL="299085" indent="-287020">
              <a:lnSpc>
                <a:spcPct val="100000"/>
              </a:lnSpc>
              <a:spcBef>
                <a:spcPts val="100"/>
              </a:spcBef>
              <a:buClr>
                <a:srgbClr val="272774"/>
              </a:buClr>
              <a:buFont typeface="Arial"/>
              <a:buChar char="•"/>
              <a:tabLst>
                <a:tab pos="299085" algn="l"/>
                <a:tab pos="299720" algn="l"/>
              </a:tabLst>
            </a:pPr>
            <a:r>
              <a:rPr sz="1200" b="1" dirty="0">
                <a:solidFill>
                  <a:srgbClr val="404040"/>
                </a:solidFill>
                <a:latin typeface="Gothic Uralic"/>
                <a:cs typeface="Gothic Uralic"/>
              </a:rPr>
              <a:t>International</a:t>
            </a:r>
            <a:r>
              <a:rPr sz="1200" b="1" spc="-75" dirty="0">
                <a:solidFill>
                  <a:srgbClr val="404040"/>
                </a:solidFill>
                <a:latin typeface="Gothic Uralic"/>
                <a:cs typeface="Gothic Uralic"/>
              </a:rPr>
              <a:t> </a:t>
            </a:r>
            <a:r>
              <a:rPr sz="1200" b="1" dirty="0">
                <a:solidFill>
                  <a:srgbClr val="404040"/>
                </a:solidFill>
                <a:latin typeface="Gothic Uralic"/>
                <a:cs typeface="Gothic Uralic"/>
              </a:rPr>
              <a:t>teams</a:t>
            </a:r>
            <a:endParaRPr sz="1200">
              <a:latin typeface="Gothic Uralic"/>
              <a:cs typeface="Gothic Uralic"/>
            </a:endParaRPr>
          </a:p>
          <a:p>
            <a:pPr marL="286385" marR="182880" indent="-286385" algn="r">
              <a:lnSpc>
                <a:spcPct val="100000"/>
              </a:lnSpc>
              <a:spcBef>
                <a:spcPts val="1005"/>
              </a:spcBef>
              <a:buClr>
                <a:srgbClr val="272774"/>
              </a:buClr>
              <a:buFont typeface="Arial"/>
              <a:buChar char="•"/>
              <a:tabLst>
                <a:tab pos="286385" algn="l"/>
                <a:tab pos="299720" algn="l"/>
              </a:tabLst>
            </a:pPr>
            <a:r>
              <a:rPr sz="1200" b="1" spc="-5" dirty="0">
                <a:solidFill>
                  <a:srgbClr val="404040"/>
                </a:solidFill>
                <a:latin typeface="Gothic Uralic"/>
                <a:cs typeface="Gothic Uralic"/>
              </a:rPr>
              <a:t>Hubs </a:t>
            </a:r>
            <a:r>
              <a:rPr sz="1200" b="1" dirty="0">
                <a:solidFill>
                  <a:srgbClr val="404040"/>
                </a:solidFill>
                <a:latin typeface="Gothic Uralic"/>
                <a:cs typeface="Gothic Uralic"/>
              </a:rPr>
              <a:t>&amp; </a:t>
            </a:r>
            <a:r>
              <a:rPr sz="1200" b="1" spc="-5" dirty="0">
                <a:solidFill>
                  <a:srgbClr val="404040"/>
                </a:solidFill>
                <a:latin typeface="Gothic Uralic"/>
                <a:cs typeface="Gothic Uralic"/>
              </a:rPr>
              <a:t>offices</a:t>
            </a:r>
            <a:r>
              <a:rPr sz="1200" b="1" spc="-110" dirty="0">
                <a:solidFill>
                  <a:srgbClr val="404040"/>
                </a:solidFill>
                <a:latin typeface="Gothic Uralic"/>
                <a:cs typeface="Gothic Uralic"/>
              </a:rPr>
              <a:t> </a:t>
            </a:r>
            <a:r>
              <a:rPr sz="1200" b="1" spc="-5" dirty="0">
                <a:solidFill>
                  <a:srgbClr val="404040"/>
                </a:solidFill>
                <a:latin typeface="Gothic Uralic"/>
                <a:cs typeface="Gothic Uralic"/>
              </a:rPr>
              <a:t>all</a:t>
            </a:r>
            <a:endParaRPr sz="1200">
              <a:latin typeface="Gothic Uralic"/>
              <a:cs typeface="Gothic Uralic"/>
            </a:endParaRPr>
          </a:p>
          <a:p>
            <a:pPr marR="173355" algn="r">
              <a:lnSpc>
                <a:spcPct val="100000"/>
              </a:lnSpc>
              <a:spcBef>
                <a:spcPts val="5"/>
              </a:spcBef>
            </a:pPr>
            <a:r>
              <a:rPr sz="1200" b="1" spc="-5" dirty="0">
                <a:solidFill>
                  <a:srgbClr val="404040"/>
                </a:solidFill>
                <a:latin typeface="Gothic Uralic"/>
                <a:cs typeface="Gothic Uralic"/>
              </a:rPr>
              <a:t>around </a:t>
            </a:r>
            <a:r>
              <a:rPr sz="1200" b="1" dirty="0">
                <a:solidFill>
                  <a:srgbClr val="404040"/>
                </a:solidFill>
                <a:latin typeface="Gothic Uralic"/>
                <a:cs typeface="Gothic Uralic"/>
              </a:rPr>
              <a:t>the</a:t>
            </a:r>
            <a:r>
              <a:rPr sz="1200" b="1" spc="-70" dirty="0">
                <a:solidFill>
                  <a:srgbClr val="404040"/>
                </a:solidFill>
                <a:latin typeface="Gothic Uralic"/>
                <a:cs typeface="Gothic Uralic"/>
              </a:rPr>
              <a:t> </a:t>
            </a:r>
            <a:r>
              <a:rPr sz="1200" b="1" spc="-5" dirty="0">
                <a:solidFill>
                  <a:srgbClr val="404040"/>
                </a:solidFill>
                <a:latin typeface="Gothic Uralic"/>
                <a:cs typeface="Gothic Uralic"/>
              </a:rPr>
              <a:t>world</a:t>
            </a:r>
            <a:endParaRPr sz="1200">
              <a:latin typeface="Gothic Uralic"/>
              <a:cs typeface="Gothic Uralic"/>
            </a:endParaRPr>
          </a:p>
        </p:txBody>
      </p:sp>
      <p:sp>
        <p:nvSpPr>
          <p:cNvPr id="20" name="object 20"/>
          <p:cNvSpPr txBox="1"/>
          <p:nvPr/>
        </p:nvSpPr>
        <p:spPr>
          <a:xfrm>
            <a:off x="2575686" y="3723259"/>
            <a:ext cx="1701800" cy="488315"/>
          </a:xfrm>
          <a:prstGeom prst="rect">
            <a:avLst/>
          </a:prstGeom>
        </p:spPr>
        <p:txBody>
          <a:bodyPr vert="horz" wrap="square" lIns="0" tIns="12700" rIns="0" bIns="0" rtlCol="0">
            <a:spAutoFit/>
          </a:bodyPr>
          <a:lstStyle/>
          <a:p>
            <a:pPr marL="186055" indent="-173990">
              <a:lnSpc>
                <a:spcPct val="100000"/>
              </a:lnSpc>
              <a:spcBef>
                <a:spcPts val="100"/>
              </a:spcBef>
              <a:buClr>
                <a:srgbClr val="272774"/>
              </a:buClr>
              <a:buFont typeface="Arial"/>
              <a:buChar char="•"/>
              <a:tabLst>
                <a:tab pos="186690" algn="l"/>
              </a:tabLst>
            </a:pPr>
            <a:r>
              <a:rPr sz="1100" dirty="0">
                <a:solidFill>
                  <a:srgbClr val="404040"/>
                </a:solidFill>
                <a:latin typeface="URW Gothic"/>
                <a:cs typeface="URW Gothic"/>
              </a:rPr>
              <a:t>International</a:t>
            </a:r>
            <a:r>
              <a:rPr sz="1100" spc="-55" dirty="0">
                <a:solidFill>
                  <a:srgbClr val="404040"/>
                </a:solidFill>
                <a:latin typeface="URW Gothic"/>
                <a:cs typeface="URW Gothic"/>
              </a:rPr>
              <a:t> </a:t>
            </a:r>
            <a:r>
              <a:rPr sz="1100" dirty="0">
                <a:solidFill>
                  <a:srgbClr val="404040"/>
                </a:solidFill>
                <a:latin typeface="URW Gothic"/>
                <a:cs typeface="URW Gothic"/>
              </a:rPr>
              <a:t>mobility</a:t>
            </a:r>
            <a:endParaRPr sz="1100">
              <a:latin typeface="URW Gothic"/>
              <a:cs typeface="URW Gothic"/>
            </a:endParaRPr>
          </a:p>
          <a:p>
            <a:pPr marL="186055" indent="-173990">
              <a:lnSpc>
                <a:spcPct val="100000"/>
              </a:lnSpc>
              <a:spcBef>
                <a:spcPts val="1000"/>
              </a:spcBef>
              <a:buClr>
                <a:srgbClr val="272774"/>
              </a:buClr>
              <a:buFont typeface="Arial"/>
              <a:buChar char="•"/>
              <a:tabLst>
                <a:tab pos="186690" algn="l"/>
              </a:tabLst>
            </a:pPr>
            <a:r>
              <a:rPr sz="1100" spc="-5" dirty="0">
                <a:solidFill>
                  <a:srgbClr val="404040"/>
                </a:solidFill>
                <a:latin typeface="URW Gothic"/>
                <a:cs typeface="URW Gothic"/>
              </a:rPr>
              <a:t>Remote </a:t>
            </a:r>
            <a:r>
              <a:rPr sz="1100" dirty="0">
                <a:solidFill>
                  <a:srgbClr val="404040"/>
                </a:solidFill>
                <a:latin typeface="URW Gothic"/>
                <a:cs typeface="URW Gothic"/>
              </a:rPr>
              <a:t>&amp; Digital</a:t>
            </a:r>
            <a:r>
              <a:rPr sz="1100" spc="-75" dirty="0">
                <a:solidFill>
                  <a:srgbClr val="404040"/>
                </a:solidFill>
                <a:latin typeface="URW Gothic"/>
                <a:cs typeface="URW Gothic"/>
              </a:rPr>
              <a:t> </a:t>
            </a:r>
            <a:r>
              <a:rPr sz="1100" spc="-5" dirty="0">
                <a:solidFill>
                  <a:srgbClr val="404040"/>
                </a:solidFill>
                <a:latin typeface="URW Gothic"/>
                <a:cs typeface="URW Gothic"/>
              </a:rPr>
              <a:t>work</a:t>
            </a:r>
            <a:endParaRPr sz="1100">
              <a:latin typeface="URW Gothic"/>
              <a:cs typeface="URW Gothic"/>
            </a:endParaRPr>
          </a:p>
        </p:txBody>
      </p:sp>
      <p:sp>
        <p:nvSpPr>
          <p:cNvPr id="21" name="object 21"/>
          <p:cNvSpPr txBox="1"/>
          <p:nvPr/>
        </p:nvSpPr>
        <p:spPr>
          <a:xfrm>
            <a:off x="6216141" y="2137359"/>
            <a:ext cx="1226820" cy="208915"/>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Gothic Uralic"/>
                <a:cs typeface="Gothic Uralic"/>
              </a:rPr>
              <a:t>Intrapreneurship</a:t>
            </a:r>
            <a:endParaRPr sz="1200">
              <a:latin typeface="Gothic Uralic"/>
              <a:cs typeface="Gothic Uralic"/>
            </a:endParaRPr>
          </a:p>
        </p:txBody>
      </p:sp>
      <p:sp>
        <p:nvSpPr>
          <p:cNvPr id="22" name="object 22"/>
          <p:cNvSpPr txBox="1"/>
          <p:nvPr/>
        </p:nvSpPr>
        <p:spPr>
          <a:xfrm>
            <a:off x="8051672" y="3526917"/>
            <a:ext cx="483234"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Gothic Uralic"/>
                <a:cs typeface="Gothic Uralic"/>
              </a:rPr>
              <a:t>Agility</a:t>
            </a:r>
            <a:endParaRPr sz="1200">
              <a:latin typeface="Gothic Uralic"/>
              <a:cs typeface="Gothic Uralic"/>
            </a:endParaRPr>
          </a:p>
        </p:txBody>
      </p:sp>
      <p:sp>
        <p:nvSpPr>
          <p:cNvPr id="23" name="object 23"/>
          <p:cNvSpPr txBox="1"/>
          <p:nvPr/>
        </p:nvSpPr>
        <p:spPr>
          <a:xfrm>
            <a:off x="4838446" y="3354323"/>
            <a:ext cx="953135" cy="465455"/>
          </a:xfrm>
          <a:prstGeom prst="rect">
            <a:avLst/>
          </a:prstGeom>
        </p:spPr>
        <p:txBody>
          <a:bodyPr vert="horz" wrap="square" lIns="0" tIns="12700" rIns="0" bIns="0" rtlCol="0">
            <a:spAutoFit/>
          </a:bodyPr>
          <a:lstStyle/>
          <a:p>
            <a:pPr marL="12700" marR="5080">
              <a:lnSpc>
                <a:spcPct val="120200"/>
              </a:lnSpc>
              <a:spcBef>
                <a:spcPts val="100"/>
              </a:spcBef>
            </a:pPr>
            <a:r>
              <a:rPr sz="1200" b="1" dirty="0">
                <a:latin typeface="Gothic Uralic"/>
                <a:cs typeface="Gothic Uralic"/>
              </a:rPr>
              <a:t>International  </a:t>
            </a:r>
            <a:r>
              <a:rPr sz="1200" b="1" spc="-5" dirty="0">
                <a:latin typeface="Gothic Uralic"/>
                <a:cs typeface="Gothic Uralic"/>
              </a:rPr>
              <a:t>environment</a:t>
            </a:r>
            <a:endParaRPr sz="1200">
              <a:latin typeface="Gothic Uralic"/>
              <a:cs typeface="Gothic Uralic"/>
            </a:endParaRPr>
          </a:p>
        </p:txBody>
      </p:sp>
      <p:sp>
        <p:nvSpPr>
          <p:cNvPr id="24" name="object 24"/>
          <p:cNvSpPr txBox="1"/>
          <p:nvPr/>
        </p:nvSpPr>
        <p:spPr>
          <a:xfrm>
            <a:off x="6393560" y="4780915"/>
            <a:ext cx="833755" cy="464820"/>
          </a:xfrm>
          <a:prstGeom prst="rect">
            <a:avLst/>
          </a:prstGeom>
        </p:spPr>
        <p:txBody>
          <a:bodyPr vert="horz" wrap="square" lIns="0" tIns="12700" rIns="0" bIns="0" rtlCol="0">
            <a:spAutoFit/>
          </a:bodyPr>
          <a:lstStyle/>
          <a:p>
            <a:pPr marL="12700" marR="5080" indent="12065">
              <a:lnSpc>
                <a:spcPct val="120000"/>
              </a:lnSpc>
              <a:spcBef>
                <a:spcPts val="100"/>
              </a:spcBef>
            </a:pPr>
            <a:r>
              <a:rPr sz="1200" b="1" dirty="0">
                <a:latin typeface="Gothic Uralic"/>
                <a:cs typeface="Gothic Uralic"/>
              </a:rPr>
              <a:t>Supportive  Leadership</a:t>
            </a:r>
            <a:endParaRPr sz="1200">
              <a:latin typeface="Gothic Uralic"/>
              <a:cs typeface="Gothic Uralic"/>
            </a:endParaRPr>
          </a:p>
        </p:txBody>
      </p:sp>
      <p:sp>
        <p:nvSpPr>
          <p:cNvPr id="25" name="object 25"/>
          <p:cNvSpPr txBox="1"/>
          <p:nvPr/>
        </p:nvSpPr>
        <p:spPr>
          <a:xfrm>
            <a:off x="5151246" y="197611"/>
            <a:ext cx="1178560" cy="488315"/>
          </a:xfrm>
          <a:prstGeom prst="rect">
            <a:avLst/>
          </a:prstGeom>
        </p:spPr>
        <p:txBody>
          <a:bodyPr vert="horz" wrap="square" lIns="0" tIns="12700" rIns="0" bIns="0" rtlCol="0">
            <a:spAutoFit/>
          </a:bodyPr>
          <a:lstStyle/>
          <a:p>
            <a:pPr marL="184785" indent="-172720">
              <a:lnSpc>
                <a:spcPct val="100000"/>
              </a:lnSpc>
              <a:spcBef>
                <a:spcPts val="100"/>
              </a:spcBef>
              <a:buClr>
                <a:srgbClr val="272774"/>
              </a:buClr>
              <a:buFont typeface="Arial"/>
              <a:buChar char="•"/>
              <a:tabLst>
                <a:tab pos="185420" algn="l"/>
              </a:tabLst>
            </a:pPr>
            <a:r>
              <a:rPr sz="1100" b="1" spc="-5" dirty="0">
                <a:solidFill>
                  <a:srgbClr val="404040"/>
                </a:solidFill>
                <a:latin typeface="Gothic Uralic"/>
                <a:cs typeface="Gothic Uralic"/>
              </a:rPr>
              <a:t>Empowerment</a:t>
            </a:r>
            <a:endParaRPr sz="1100">
              <a:latin typeface="Gothic Uralic"/>
              <a:cs typeface="Gothic Uralic"/>
            </a:endParaRPr>
          </a:p>
          <a:p>
            <a:pPr marL="184785" indent="-172720">
              <a:lnSpc>
                <a:spcPct val="100000"/>
              </a:lnSpc>
              <a:spcBef>
                <a:spcPts val="1000"/>
              </a:spcBef>
              <a:buClr>
                <a:srgbClr val="272774"/>
              </a:buClr>
              <a:buFont typeface="Arial"/>
              <a:buChar char="•"/>
              <a:tabLst>
                <a:tab pos="185420" algn="l"/>
              </a:tabLst>
            </a:pPr>
            <a:r>
              <a:rPr sz="1100" b="1" spc="-5" dirty="0">
                <a:solidFill>
                  <a:srgbClr val="404040"/>
                </a:solidFill>
                <a:latin typeface="Gothic Uralic"/>
                <a:cs typeface="Gothic Uralic"/>
              </a:rPr>
              <a:t>Meritocracy</a:t>
            </a:r>
            <a:endParaRPr sz="1100">
              <a:latin typeface="Gothic Uralic"/>
              <a:cs typeface="Gothic Uralic"/>
            </a:endParaRPr>
          </a:p>
        </p:txBody>
      </p:sp>
      <p:sp>
        <p:nvSpPr>
          <p:cNvPr id="26" name="object 26"/>
          <p:cNvSpPr txBox="1"/>
          <p:nvPr/>
        </p:nvSpPr>
        <p:spPr>
          <a:xfrm>
            <a:off x="6183248" y="6364630"/>
            <a:ext cx="1164590" cy="361315"/>
          </a:xfrm>
          <a:prstGeom prst="rect">
            <a:avLst/>
          </a:prstGeom>
        </p:spPr>
        <p:txBody>
          <a:bodyPr vert="horz" wrap="square" lIns="0" tIns="12700" rIns="0" bIns="0" rtlCol="0">
            <a:spAutoFit/>
          </a:bodyPr>
          <a:lstStyle/>
          <a:p>
            <a:pPr marL="186055" marR="5080" indent="-173990">
              <a:lnSpc>
                <a:spcPct val="100000"/>
              </a:lnSpc>
              <a:spcBef>
                <a:spcPts val="100"/>
              </a:spcBef>
              <a:buClr>
                <a:srgbClr val="272774"/>
              </a:buClr>
              <a:buFont typeface="Arial"/>
              <a:buChar char="•"/>
              <a:tabLst>
                <a:tab pos="186690" algn="l"/>
              </a:tabLst>
            </a:pPr>
            <a:r>
              <a:rPr sz="1100" dirty="0">
                <a:solidFill>
                  <a:srgbClr val="404040"/>
                </a:solidFill>
                <a:latin typeface="URW Gothic"/>
                <a:cs typeface="URW Gothic"/>
              </a:rPr>
              <a:t>Tailor-made  learning</a:t>
            </a:r>
            <a:r>
              <a:rPr sz="1100" spc="-114" dirty="0">
                <a:solidFill>
                  <a:srgbClr val="404040"/>
                </a:solidFill>
                <a:latin typeface="URW Gothic"/>
                <a:cs typeface="URW Gothic"/>
              </a:rPr>
              <a:t> </a:t>
            </a:r>
            <a:r>
              <a:rPr sz="1100" dirty="0">
                <a:solidFill>
                  <a:srgbClr val="404040"/>
                </a:solidFill>
                <a:latin typeface="URW Gothic"/>
                <a:cs typeface="URW Gothic"/>
              </a:rPr>
              <a:t>paths</a:t>
            </a:r>
            <a:endParaRPr sz="1100">
              <a:latin typeface="URW Gothic"/>
              <a:cs typeface="URW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F0B5-B458-455A-815D-E40B109AB3DC}"/>
              </a:ext>
            </a:extLst>
          </p:cNvPr>
          <p:cNvSpPr>
            <a:spLocks noGrp="1"/>
          </p:cNvSpPr>
          <p:nvPr>
            <p:ph type="title"/>
          </p:nvPr>
        </p:nvSpPr>
        <p:spPr>
          <a:xfrm>
            <a:off x="3894318" y="784148"/>
            <a:ext cx="4403366" cy="535531"/>
          </a:xfrm>
        </p:spPr>
        <p:txBody>
          <a:bodyPr/>
          <a:lstStyle/>
          <a:p>
            <a:r>
              <a:rPr lang="it-IT"/>
              <a:t>Welcome!</a:t>
            </a:r>
          </a:p>
        </p:txBody>
      </p:sp>
      <p:sp>
        <p:nvSpPr>
          <p:cNvPr id="3" name="Text Placeholder 2">
            <a:extLst>
              <a:ext uri="{FF2B5EF4-FFF2-40B4-BE49-F238E27FC236}">
                <a16:creationId xmlns:a16="http://schemas.microsoft.com/office/drawing/2014/main" id="{554127DB-C6DF-4504-A7F8-71B8C5BDF01B}"/>
              </a:ext>
            </a:extLst>
          </p:cNvPr>
          <p:cNvSpPr>
            <a:spLocks noGrp="1"/>
          </p:cNvSpPr>
          <p:nvPr>
            <p:ph type="body" sz="quarter" idx="17"/>
          </p:nvPr>
        </p:nvSpPr>
        <p:spPr>
          <a:xfrm>
            <a:off x="4774896" y="4900960"/>
            <a:ext cx="2642206" cy="1513235"/>
          </a:xfrm>
        </p:spPr>
        <p:txBody>
          <a:bodyPr/>
          <a:lstStyle/>
          <a:p>
            <a:pPr>
              <a:lnSpc>
                <a:spcPct val="100000"/>
              </a:lnSpc>
            </a:pPr>
            <a:r>
              <a:rPr lang="it-IT" dirty="0" err="1"/>
              <a:t>Experienced</a:t>
            </a:r>
            <a:r>
              <a:rPr lang="it-IT" dirty="0"/>
              <a:t> Consultant</a:t>
            </a:r>
          </a:p>
          <a:p>
            <a:pPr>
              <a:lnSpc>
                <a:spcPct val="100000"/>
              </a:lnSpc>
            </a:pPr>
            <a:r>
              <a:rPr lang="it-IT" dirty="0"/>
              <a:t> </a:t>
            </a:r>
            <a:r>
              <a:rPr lang="it-IT" sz="1200" b="1" dirty="0"/>
              <a:t>Engineering </a:t>
            </a:r>
            <a:r>
              <a:rPr lang="it-IT" sz="1200" b="1" dirty="0" err="1"/>
              <a:t>Division</a:t>
            </a:r>
            <a:endParaRPr lang="it-IT" sz="1200" b="1" dirty="0"/>
          </a:p>
          <a:p>
            <a:pPr>
              <a:lnSpc>
                <a:spcPct val="100000"/>
              </a:lnSpc>
            </a:pPr>
            <a:endParaRPr lang="it-IT" sz="1200" b="1" dirty="0"/>
          </a:p>
          <a:p>
            <a:pPr>
              <a:lnSpc>
                <a:spcPct val="100000"/>
              </a:lnSpc>
            </a:pPr>
            <a:r>
              <a:rPr lang="it-IT" sz="1200" b="1" dirty="0">
                <a:hlinkClick r:id="rId2"/>
              </a:rPr>
              <a:t>gmatzeu@amaris.com</a:t>
            </a:r>
            <a:endParaRPr lang="it-IT" sz="1200" b="1" dirty="0"/>
          </a:p>
          <a:p>
            <a:pPr>
              <a:lnSpc>
                <a:spcPct val="100000"/>
              </a:lnSpc>
            </a:pPr>
            <a:endParaRPr lang="it-IT" sz="1200" b="1" dirty="0"/>
          </a:p>
        </p:txBody>
      </p:sp>
      <p:sp>
        <p:nvSpPr>
          <p:cNvPr id="4" name="Text Placeholder 3">
            <a:extLst>
              <a:ext uri="{FF2B5EF4-FFF2-40B4-BE49-F238E27FC236}">
                <a16:creationId xmlns:a16="http://schemas.microsoft.com/office/drawing/2014/main" id="{C8E6A127-1B90-48AE-AE57-FE885C616CE1}"/>
              </a:ext>
            </a:extLst>
          </p:cNvPr>
          <p:cNvSpPr>
            <a:spLocks noGrp="1"/>
          </p:cNvSpPr>
          <p:nvPr>
            <p:ph type="body" sz="quarter" idx="19"/>
          </p:nvPr>
        </p:nvSpPr>
        <p:spPr>
          <a:xfrm>
            <a:off x="5123244" y="4539607"/>
            <a:ext cx="1945511" cy="373885"/>
          </a:xfrm>
        </p:spPr>
        <p:txBody>
          <a:bodyPr/>
          <a:lstStyle/>
          <a:p>
            <a:r>
              <a:rPr lang="it-IT" dirty="0"/>
              <a:t>Giacomo </a:t>
            </a:r>
            <a:r>
              <a:rPr lang="it-IT" dirty="0" err="1"/>
              <a:t>Matzeu</a:t>
            </a:r>
            <a:endParaRPr lang="it-IT" dirty="0"/>
          </a:p>
        </p:txBody>
      </p:sp>
      <p:sp>
        <p:nvSpPr>
          <p:cNvPr id="6" name="Text Placeholder 5">
            <a:extLst>
              <a:ext uri="{FF2B5EF4-FFF2-40B4-BE49-F238E27FC236}">
                <a16:creationId xmlns:a16="http://schemas.microsoft.com/office/drawing/2014/main" id="{E1C64253-1050-4DFC-9315-1AF5489E76CC}"/>
              </a:ext>
            </a:extLst>
          </p:cNvPr>
          <p:cNvSpPr>
            <a:spLocks noGrp="1"/>
          </p:cNvSpPr>
          <p:nvPr>
            <p:ph type="body" sz="quarter" idx="23"/>
          </p:nvPr>
        </p:nvSpPr>
        <p:spPr>
          <a:xfrm>
            <a:off x="405243" y="4928193"/>
            <a:ext cx="2642206" cy="1513235"/>
          </a:xfrm>
        </p:spPr>
        <p:txBody>
          <a:bodyPr vert="horz" lIns="91440" tIns="45720" rIns="91440" bIns="45720" rtlCol="0" anchor="t">
            <a:spAutoFit/>
          </a:bodyPr>
          <a:lstStyle/>
          <a:p>
            <a:pPr>
              <a:lnSpc>
                <a:spcPct val="100000"/>
              </a:lnSpc>
            </a:pPr>
            <a:r>
              <a:rPr lang="it-IT" dirty="0">
                <a:cs typeface="Calibri Light"/>
              </a:rPr>
              <a:t>Senior Manager</a:t>
            </a:r>
          </a:p>
          <a:p>
            <a:pPr>
              <a:lnSpc>
                <a:spcPct val="100000"/>
              </a:lnSpc>
            </a:pPr>
            <a:r>
              <a:rPr lang="it-IT" sz="1200" b="1" dirty="0">
                <a:cs typeface="Calibri Light"/>
              </a:rPr>
              <a:t>Engineering </a:t>
            </a:r>
            <a:r>
              <a:rPr lang="it-IT" sz="1200" b="1" dirty="0" err="1">
                <a:cs typeface="Calibri Light"/>
              </a:rPr>
              <a:t>Division</a:t>
            </a:r>
            <a:endParaRPr lang="it-IT" sz="1200" b="1" dirty="0">
              <a:cs typeface="Calibri Light"/>
            </a:endParaRPr>
          </a:p>
          <a:p>
            <a:pPr>
              <a:lnSpc>
                <a:spcPct val="100000"/>
              </a:lnSpc>
            </a:pPr>
            <a:endParaRPr lang="it-IT" sz="1200" b="1" dirty="0">
              <a:cs typeface="Calibri Light"/>
            </a:endParaRPr>
          </a:p>
          <a:p>
            <a:pPr>
              <a:lnSpc>
                <a:spcPct val="100000"/>
              </a:lnSpc>
            </a:pPr>
            <a:r>
              <a:rPr lang="it-IT" sz="1200" b="1" dirty="0">
                <a:cs typeface="Calibri Light"/>
                <a:hlinkClick r:id="rId3"/>
              </a:rPr>
              <a:t>mpugliese@amaris.com</a:t>
            </a:r>
            <a:endParaRPr lang="it-IT" sz="1200" b="1" dirty="0">
              <a:cs typeface="Calibri Light"/>
            </a:endParaRPr>
          </a:p>
          <a:p>
            <a:pPr>
              <a:lnSpc>
                <a:spcPct val="100000"/>
              </a:lnSpc>
            </a:pPr>
            <a:endParaRPr lang="it-IT" sz="1200" b="1" dirty="0">
              <a:cs typeface="Calibri Light"/>
            </a:endParaRPr>
          </a:p>
        </p:txBody>
      </p:sp>
      <p:sp>
        <p:nvSpPr>
          <p:cNvPr id="7" name="Text Placeholder 6">
            <a:extLst>
              <a:ext uri="{FF2B5EF4-FFF2-40B4-BE49-F238E27FC236}">
                <a16:creationId xmlns:a16="http://schemas.microsoft.com/office/drawing/2014/main" id="{87CAAA0C-5CAE-413C-AEB4-4929F81304B9}"/>
              </a:ext>
            </a:extLst>
          </p:cNvPr>
          <p:cNvSpPr>
            <a:spLocks noGrp="1"/>
          </p:cNvSpPr>
          <p:nvPr>
            <p:ph type="body" sz="quarter" idx="24"/>
          </p:nvPr>
        </p:nvSpPr>
        <p:spPr>
          <a:xfrm>
            <a:off x="680145" y="4539607"/>
            <a:ext cx="2092402" cy="374400"/>
          </a:xfrm>
        </p:spPr>
        <p:txBody>
          <a:bodyPr/>
          <a:lstStyle/>
          <a:p>
            <a:r>
              <a:rPr lang="it-IT" dirty="0"/>
              <a:t>Marco Pugliese</a:t>
            </a:r>
          </a:p>
        </p:txBody>
      </p:sp>
      <p:sp>
        <p:nvSpPr>
          <p:cNvPr id="9" name="Text Placeholder 3">
            <a:extLst>
              <a:ext uri="{FF2B5EF4-FFF2-40B4-BE49-F238E27FC236}">
                <a16:creationId xmlns:a16="http://schemas.microsoft.com/office/drawing/2014/main" id="{B30FCCE5-976A-E502-B96D-D559620CD110}"/>
              </a:ext>
            </a:extLst>
          </p:cNvPr>
          <p:cNvSpPr txBox="1">
            <a:spLocks/>
          </p:cNvSpPr>
          <p:nvPr/>
        </p:nvSpPr>
        <p:spPr>
          <a:xfrm>
            <a:off x="9359463" y="4554308"/>
            <a:ext cx="1945511" cy="373885"/>
          </a:xfrm>
          <a:prstGeom prst="rect">
            <a:avLst/>
          </a:prstGeom>
        </p:spPr>
        <p:txBody>
          <a:bodyPr vert="horz" lIns="91440" tIns="45720" rIns="91440" bIns="45720" rtlCol="0" anchor="b">
            <a:spAutoFit/>
          </a:bodyPr>
          <a:lstStyle>
            <a:lvl1pPr marL="0" indent="0" algn="ctr" defTabSz="914400" rtl="0" eaLnBrk="1" latinLnBrk="0" hangingPunct="1">
              <a:lnSpc>
                <a:spcPct val="150000"/>
              </a:lnSpc>
              <a:spcBef>
                <a:spcPts val="1000"/>
              </a:spcBef>
              <a:buClr>
                <a:schemeClr val="accent1"/>
              </a:buClr>
              <a:buSzPct val="100000"/>
              <a:buFontTx/>
              <a:buNone/>
              <a:defRPr sz="1400" b="1" kern="1200">
                <a:solidFill>
                  <a:schemeClr val="bg2"/>
                </a:solidFill>
                <a:effectLst/>
                <a:latin typeface="+mn-lt"/>
                <a:ea typeface="+mn-ea"/>
                <a:cs typeface="Calibri Light" panose="020F0302020204030204" pitchFamily="34" charset="0"/>
              </a:defRPr>
            </a:lvl1pPr>
            <a:lvl2pPr marL="457200" indent="0" algn="l" defTabSz="914400" rtl="0" eaLnBrk="1" latinLnBrk="0" hangingPunct="1">
              <a:lnSpc>
                <a:spcPct val="150000"/>
              </a:lnSpc>
              <a:spcBef>
                <a:spcPts val="500"/>
              </a:spcBef>
              <a:buClr>
                <a:schemeClr val="accent2"/>
              </a:buClr>
              <a:buSzPct val="100000"/>
              <a:buFontTx/>
              <a:buNone/>
              <a:defRPr sz="1100" kern="1200" cap="none" baseline="0">
                <a:solidFill>
                  <a:schemeClr val="tx1">
                    <a:lumMod val="75000"/>
                    <a:lumOff val="25000"/>
                  </a:schemeClr>
                </a:solidFill>
                <a:effectLst/>
                <a:latin typeface="+mn-lt"/>
                <a:ea typeface="+mn-ea"/>
                <a:cs typeface="Calibri Light" panose="020F0302020204030204" pitchFamily="34" charset="0"/>
              </a:defRPr>
            </a:lvl2pPr>
            <a:lvl3pPr marL="914400" indent="0" algn="l" defTabSz="914400" rtl="0" eaLnBrk="1" latinLnBrk="0" hangingPunct="1">
              <a:lnSpc>
                <a:spcPct val="150000"/>
              </a:lnSpc>
              <a:spcBef>
                <a:spcPts val="500"/>
              </a:spcBef>
              <a:buClr>
                <a:schemeClr val="accent1"/>
              </a:buClr>
              <a:buSzPct val="100000"/>
              <a:buFontTx/>
              <a:buNone/>
              <a:defRPr sz="1100" kern="1200">
                <a:solidFill>
                  <a:schemeClr val="tx1">
                    <a:lumMod val="75000"/>
                    <a:lumOff val="25000"/>
                  </a:schemeClr>
                </a:solidFill>
                <a:effectLst/>
                <a:latin typeface="+mn-lt"/>
                <a:ea typeface="+mn-ea"/>
                <a:cs typeface="Calibri Light" panose="020F0302020204030204" pitchFamily="34" charset="0"/>
              </a:defRPr>
            </a:lvl3pPr>
            <a:lvl4pPr marL="1371600" indent="0" algn="l" defTabSz="914400" rtl="0" eaLnBrk="1" latinLnBrk="0" hangingPunct="1">
              <a:lnSpc>
                <a:spcPct val="150000"/>
              </a:lnSpc>
              <a:spcBef>
                <a:spcPts val="500"/>
              </a:spcBef>
              <a:buClr>
                <a:schemeClr val="tx1">
                  <a:lumMod val="50000"/>
                  <a:lumOff val="50000"/>
                </a:schemeClr>
              </a:buClr>
              <a:buSzPct val="100000"/>
              <a:buFontTx/>
              <a:buNone/>
              <a:defRPr sz="1100" kern="1200" cap="none" baseline="0">
                <a:solidFill>
                  <a:schemeClr val="tx1">
                    <a:lumMod val="75000"/>
                    <a:lumOff val="25000"/>
                  </a:schemeClr>
                </a:solidFill>
                <a:effectLst/>
                <a:latin typeface="+mn-lt"/>
                <a:ea typeface="+mn-ea"/>
                <a:cs typeface="Calibri Light" panose="020F0302020204030204" pitchFamily="34" charset="0"/>
              </a:defRPr>
            </a:lvl4pPr>
            <a:lvl5pPr marL="1828800" indent="0" algn="l" defTabSz="914400" rtl="0" eaLnBrk="1" latinLnBrk="0" hangingPunct="1">
              <a:lnSpc>
                <a:spcPct val="150000"/>
              </a:lnSpc>
              <a:spcBef>
                <a:spcPts val="500"/>
              </a:spcBef>
              <a:buClr>
                <a:schemeClr val="tx1">
                  <a:lumMod val="50000"/>
                  <a:lumOff val="50000"/>
                </a:schemeClr>
              </a:buClr>
              <a:buSzPct val="100000"/>
              <a:buFontTx/>
              <a:buNone/>
              <a:defRPr sz="1100" kern="1200">
                <a:solidFill>
                  <a:schemeClr val="tx1">
                    <a:lumMod val="75000"/>
                    <a:lumOff val="25000"/>
                  </a:schemeClr>
                </a:solidFill>
                <a:effectLst/>
                <a:latin typeface="+mn-lt"/>
                <a:ea typeface="+mn-ea"/>
                <a:cs typeface="Calibri Light" panose="020F03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it-IT" dirty="0"/>
              <a:t>Alessia Magnani</a:t>
            </a:r>
          </a:p>
        </p:txBody>
      </p:sp>
      <p:sp>
        <p:nvSpPr>
          <p:cNvPr id="12" name="Text Placeholder 5">
            <a:extLst>
              <a:ext uri="{FF2B5EF4-FFF2-40B4-BE49-F238E27FC236}">
                <a16:creationId xmlns:a16="http://schemas.microsoft.com/office/drawing/2014/main" id="{AA8A26FE-3FFB-C13A-592B-AD99167C5F80}"/>
              </a:ext>
            </a:extLst>
          </p:cNvPr>
          <p:cNvSpPr txBox="1">
            <a:spLocks/>
          </p:cNvSpPr>
          <p:nvPr/>
        </p:nvSpPr>
        <p:spPr>
          <a:xfrm>
            <a:off x="9011115" y="4928193"/>
            <a:ext cx="2642206" cy="1513235"/>
          </a:xfrm>
          <a:prstGeom prst="rect">
            <a:avLst/>
          </a:prstGeom>
        </p:spPr>
        <p:txBody>
          <a:bodyPr vert="horz" lIns="91440" tIns="45720" rIns="91440" bIns="45720" rtlCol="0" anchor="t">
            <a:spAutoFit/>
          </a:bodyPr>
          <a:lstStyle>
            <a:lvl1pPr marL="0" indent="0" algn="ctr" defTabSz="914400" rtl="0" eaLnBrk="1" latinLnBrk="0" hangingPunct="1">
              <a:lnSpc>
                <a:spcPct val="150000"/>
              </a:lnSpc>
              <a:spcBef>
                <a:spcPts val="1000"/>
              </a:spcBef>
              <a:buClr>
                <a:schemeClr val="accent1"/>
              </a:buClr>
              <a:buSzPct val="100000"/>
              <a:buFontTx/>
              <a:buNone/>
              <a:defRPr sz="1100" kern="1200">
                <a:solidFill>
                  <a:schemeClr val="bg2"/>
                </a:solidFill>
                <a:effectLst/>
                <a:latin typeface="+mn-lt"/>
                <a:ea typeface="+mn-ea"/>
                <a:cs typeface="Calibri Light" panose="020F0302020204030204" pitchFamily="34" charset="0"/>
              </a:defRPr>
            </a:lvl1pPr>
            <a:lvl2pPr marL="457200" indent="0" algn="l" defTabSz="914400" rtl="0" eaLnBrk="1" latinLnBrk="0" hangingPunct="1">
              <a:lnSpc>
                <a:spcPct val="150000"/>
              </a:lnSpc>
              <a:spcBef>
                <a:spcPts val="500"/>
              </a:spcBef>
              <a:buClr>
                <a:schemeClr val="accent2"/>
              </a:buClr>
              <a:buSzPct val="100000"/>
              <a:buFontTx/>
              <a:buNone/>
              <a:defRPr sz="1100" kern="1200" cap="none" baseline="0">
                <a:solidFill>
                  <a:schemeClr val="tx1">
                    <a:lumMod val="75000"/>
                    <a:lumOff val="25000"/>
                  </a:schemeClr>
                </a:solidFill>
                <a:effectLst/>
                <a:latin typeface="+mn-lt"/>
                <a:ea typeface="+mn-ea"/>
                <a:cs typeface="Calibri Light" panose="020F0302020204030204" pitchFamily="34" charset="0"/>
              </a:defRPr>
            </a:lvl2pPr>
            <a:lvl3pPr marL="914400" indent="0" algn="l" defTabSz="914400" rtl="0" eaLnBrk="1" latinLnBrk="0" hangingPunct="1">
              <a:lnSpc>
                <a:spcPct val="150000"/>
              </a:lnSpc>
              <a:spcBef>
                <a:spcPts val="500"/>
              </a:spcBef>
              <a:buClr>
                <a:schemeClr val="accent1"/>
              </a:buClr>
              <a:buSzPct val="100000"/>
              <a:buFontTx/>
              <a:buNone/>
              <a:defRPr sz="1100" kern="1200">
                <a:solidFill>
                  <a:schemeClr val="tx1">
                    <a:lumMod val="75000"/>
                    <a:lumOff val="25000"/>
                  </a:schemeClr>
                </a:solidFill>
                <a:effectLst/>
                <a:latin typeface="+mn-lt"/>
                <a:ea typeface="+mn-ea"/>
                <a:cs typeface="Calibri Light" panose="020F0302020204030204" pitchFamily="34" charset="0"/>
              </a:defRPr>
            </a:lvl3pPr>
            <a:lvl4pPr marL="1371600" indent="0" algn="l" defTabSz="914400" rtl="0" eaLnBrk="1" latinLnBrk="0" hangingPunct="1">
              <a:lnSpc>
                <a:spcPct val="150000"/>
              </a:lnSpc>
              <a:spcBef>
                <a:spcPts val="500"/>
              </a:spcBef>
              <a:buClr>
                <a:schemeClr val="tx1">
                  <a:lumMod val="50000"/>
                  <a:lumOff val="50000"/>
                </a:schemeClr>
              </a:buClr>
              <a:buSzPct val="100000"/>
              <a:buFontTx/>
              <a:buNone/>
              <a:defRPr sz="1100" kern="1200" cap="none" baseline="0">
                <a:solidFill>
                  <a:schemeClr val="tx1">
                    <a:lumMod val="75000"/>
                    <a:lumOff val="25000"/>
                  </a:schemeClr>
                </a:solidFill>
                <a:effectLst/>
                <a:latin typeface="+mn-lt"/>
                <a:ea typeface="+mn-ea"/>
                <a:cs typeface="Calibri Light" panose="020F0302020204030204" pitchFamily="34" charset="0"/>
              </a:defRPr>
            </a:lvl4pPr>
            <a:lvl5pPr marL="1828800" indent="0" algn="l" defTabSz="914400" rtl="0" eaLnBrk="1" latinLnBrk="0" hangingPunct="1">
              <a:lnSpc>
                <a:spcPct val="150000"/>
              </a:lnSpc>
              <a:spcBef>
                <a:spcPts val="500"/>
              </a:spcBef>
              <a:buClr>
                <a:schemeClr val="tx1">
                  <a:lumMod val="50000"/>
                  <a:lumOff val="50000"/>
                </a:schemeClr>
              </a:buClr>
              <a:buSzPct val="100000"/>
              <a:buFontTx/>
              <a:buNone/>
              <a:defRPr sz="1100" kern="1200">
                <a:solidFill>
                  <a:schemeClr val="tx1">
                    <a:lumMod val="75000"/>
                    <a:lumOff val="25000"/>
                  </a:schemeClr>
                </a:solidFill>
                <a:effectLst/>
                <a:latin typeface="+mn-lt"/>
                <a:ea typeface="+mn-ea"/>
                <a:cs typeface="Calibri Light" panose="020F03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pPr>
            <a:r>
              <a:rPr lang="it-IT" dirty="0" err="1">
                <a:cs typeface="Calibri Light"/>
              </a:rPr>
              <a:t>Experienced</a:t>
            </a:r>
            <a:r>
              <a:rPr lang="it-IT" dirty="0">
                <a:cs typeface="Calibri Light"/>
              </a:rPr>
              <a:t> Consultant</a:t>
            </a:r>
          </a:p>
          <a:p>
            <a:pPr>
              <a:lnSpc>
                <a:spcPct val="100000"/>
              </a:lnSpc>
            </a:pPr>
            <a:r>
              <a:rPr lang="it-IT" sz="1200" b="1" dirty="0">
                <a:cs typeface="Calibri Light"/>
              </a:rPr>
              <a:t>Engineering </a:t>
            </a:r>
            <a:r>
              <a:rPr lang="it-IT" sz="1200" b="1" dirty="0" err="1">
                <a:cs typeface="Calibri Light"/>
              </a:rPr>
              <a:t>Division</a:t>
            </a:r>
            <a:endParaRPr lang="it-IT" sz="1200" b="1" dirty="0">
              <a:cs typeface="Calibri Light"/>
            </a:endParaRPr>
          </a:p>
          <a:p>
            <a:pPr>
              <a:lnSpc>
                <a:spcPct val="100000"/>
              </a:lnSpc>
            </a:pPr>
            <a:endParaRPr lang="it-IT" sz="1200" b="1" dirty="0">
              <a:cs typeface="Calibri Light"/>
            </a:endParaRPr>
          </a:p>
          <a:p>
            <a:pPr>
              <a:lnSpc>
                <a:spcPct val="100000"/>
              </a:lnSpc>
            </a:pPr>
            <a:r>
              <a:rPr lang="it-IT" sz="1200" b="1" dirty="0">
                <a:cs typeface="Calibri Light"/>
                <a:hlinkClick r:id="rId4"/>
              </a:rPr>
              <a:t>amagnani@amaris.com</a:t>
            </a:r>
            <a:endParaRPr lang="it-IT" sz="1200" b="1" dirty="0">
              <a:cs typeface="Calibri Light"/>
            </a:endParaRPr>
          </a:p>
          <a:p>
            <a:pPr>
              <a:lnSpc>
                <a:spcPct val="100000"/>
              </a:lnSpc>
            </a:pPr>
            <a:endParaRPr lang="it-IT" sz="1200" b="1" dirty="0">
              <a:cs typeface="Calibri Light"/>
            </a:endParaRPr>
          </a:p>
        </p:txBody>
      </p:sp>
      <p:pic>
        <p:nvPicPr>
          <p:cNvPr id="10" name="Picture 2" descr="Marco Pugliese">
            <a:extLst>
              <a:ext uri="{FF2B5EF4-FFF2-40B4-BE49-F238E27FC236}">
                <a16:creationId xmlns:a16="http://schemas.microsoft.com/office/drawing/2014/main" id="{6221D48C-0F01-04F6-5ED1-9178C6F27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056" y="1937655"/>
            <a:ext cx="2340429" cy="23404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Giacomo Matzeu">
            <a:extLst>
              <a:ext uri="{FF2B5EF4-FFF2-40B4-BE49-F238E27FC236}">
                <a16:creationId xmlns:a16="http://schemas.microsoft.com/office/drawing/2014/main" id="{8B2180E9-1EBB-7F21-1413-AD39A93CB5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1" y="1883227"/>
            <a:ext cx="2514600" cy="2514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6" name="Picture 8" descr="Alessia Magnani">
            <a:extLst>
              <a:ext uri="{FF2B5EF4-FFF2-40B4-BE49-F238E27FC236}">
                <a16:creationId xmlns:a16="http://schemas.microsoft.com/office/drawing/2014/main" id="{FD35556D-FFAC-40D4-78DD-67272439E3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6028" y="1915884"/>
            <a:ext cx="2558143" cy="25581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292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5162" y="438150"/>
            <a:ext cx="266001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272774"/>
                </a:solidFill>
                <a:latin typeface="Gothic Uralic"/>
                <a:cs typeface="Gothic Uralic"/>
              </a:rPr>
              <a:t>Career</a:t>
            </a:r>
            <a:r>
              <a:rPr sz="3600" b="1" spc="-45" dirty="0">
                <a:solidFill>
                  <a:srgbClr val="272774"/>
                </a:solidFill>
                <a:latin typeface="Gothic Uralic"/>
                <a:cs typeface="Gothic Uralic"/>
              </a:rPr>
              <a:t> </a:t>
            </a:r>
            <a:r>
              <a:rPr sz="3600" b="1" spc="-10" dirty="0">
                <a:solidFill>
                  <a:srgbClr val="272774"/>
                </a:solidFill>
                <a:latin typeface="Gothic Uralic"/>
                <a:cs typeface="Gothic Uralic"/>
              </a:rPr>
              <a:t>Path</a:t>
            </a:r>
            <a:endParaRPr sz="3600">
              <a:latin typeface="Gothic Uralic"/>
              <a:cs typeface="Gothic Uralic"/>
            </a:endParaRPr>
          </a:p>
        </p:txBody>
      </p:sp>
      <p:sp>
        <p:nvSpPr>
          <p:cNvPr id="3" name="object 3"/>
          <p:cNvSpPr txBox="1"/>
          <p:nvPr/>
        </p:nvSpPr>
        <p:spPr>
          <a:xfrm>
            <a:off x="742594" y="1099819"/>
            <a:ext cx="2004060" cy="269240"/>
          </a:xfrm>
          <a:prstGeom prst="rect">
            <a:avLst/>
          </a:prstGeom>
        </p:spPr>
        <p:txBody>
          <a:bodyPr vert="horz" wrap="square" lIns="0" tIns="12065" rIns="0" bIns="0" rtlCol="0">
            <a:spAutoFit/>
          </a:bodyPr>
          <a:lstStyle/>
          <a:p>
            <a:pPr marL="12700">
              <a:lnSpc>
                <a:spcPct val="100000"/>
              </a:lnSpc>
              <a:spcBef>
                <a:spcPts val="95"/>
              </a:spcBef>
            </a:pPr>
            <a:r>
              <a:rPr sz="1600" i="1" spc="5" dirty="0">
                <a:solidFill>
                  <a:srgbClr val="272774"/>
                </a:solidFill>
                <a:latin typeface="URW Gothic"/>
                <a:cs typeface="URW Gothic"/>
              </a:rPr>
              <a:t>In </a:t>
            </a:r>
            <a:r>
              <a:rPr sz="1600" i="1" spc="-5" dirty="0">
                <a:solidFill>
                  <a:srgbClr val="272774"/>
                </a:solidFill>
                <a:latin typeface="URW Gothic"/>
                <a:cs typeface="URW Gothic"/>
              </a:rPr>
              <a:t>Amaris</a:t>
            </a:r>
            <a:r>
              <a:rPr sz="1600" i="1" spc="-55" dirty="0">
                <a:solidFill>
                  <a:srgbClr val="272774"/>
                </a:solidFill>
                <a:latin typeface="URW Gothic"/>
                <a:cs typeface="URW Gothic"/>
              </a:rPr>
              <a:t> </a:t>
            </a:r>
            <a:r>
              <a:rPr sz="1600" i="1" spc="-5" dirty="0">
                <a:solidFill>
                  <a:srgbClr val="272774"/>
                </a:solidFill>
                <a:latin typeface="URW Gothic"/>
                <a:cs typeface="URW Gothic"/>
              </a:rPr>
              <a:t>Consulting</a:t>
            </a:r>
            <a:endParaRPr sz="1600">
              <a:latin typeface="URW Gothic"/>
              <a:cs typeface="URW Gothic"/>
            </a:endParaRPr>
          </a:p>
        </p:txBody>
      </p:sp>
      <p:sp>
        <p:nvSpPr>
          <p:cNvPr id="4" name="object 4"/>
          <p:cNvSpPr txBox="1"/>
          <p:nvPr/>
        </p:nvSpPr>
        <p:spPr>
          <a:xfrm>
            <a:off x="11852529" y="411861"/>
            <a:ext cx="184150"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272774"/>
                </a:solidFill>
                <a:latin typeface="Gothic Uralic"/>
                <a:cs typeface="Gothic Uralic"/>
              </a:rPr>
              <a:t>19</a:t>
            </a:r>
            <a:endParaRPr sz="1100">
              <a:latin typeface="Gothic Uralic"/>
              <a:cs typeface="Gothic Ural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7600" y="536270"/>
            <a:ext cx="5389880" cy="574675"/>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272774"/>
                </a:solidFill>
              </a:rPr>
              <a:t>Life </a:t>
            </a:r>
            <a:r>
              <a:rPr sz="3600" dirty="0">
                <a:solidFill>
                  <a:srgbClr val="272774"/>
                </a:solidFill>
              </a:rPr>
              <a:t>in Amaris</a:t>
            </a:r>
            <a:r>
              <a:rPr sz="3600" spc="-70" dirty="0">
                <a:solidFill>
                  <a:srgbClr val="272774"/>
                </a:solidFill>
              </a:rPr>
              <a:t> </a:t>
            </a:r>
            <a:r>
              <a:rPr sz="3600" dirty="0">
                <a:solidFill>
                  <a:srgbClr val="272774"/>
                </a:solidFill>
              </a:rPr>
              <a:t>Consulting</a:t>
            </a:r>
            <a:endParaRPr sz="3600"/>
          </a:p>
        </p:txBody>
      </p:sp>
      <p:sp>
        <p:nvSpPr>
          <p:cNvPr id="3" name="object 3"/>
          <p:cNvSpPr txBox="1"/>
          <p:nvPr/>
        </p:nvSpPr>
        <p:spPr>
          <a:xfrm>
            <a:off x="9984740" y="2621737"/>
            <a:ext cx="890269" cy="1250315"/>
          </a:xfrm>
          <a:prstGeom prst="rect">
            <a:avLst/>
          </a:prstGeom>
        </p:spPr>
        <p:txBody>
          <a:bodyPr vert="horz" wrap="square" lIns="0" tIns="13335" rIns="0" bIns="0" rtlCol="0">
            <a:spAutoFit/>
          </a:bodyPr>
          <a:lstStyle/>
          <a:p>
            <a:pPr marL="179705">
              <a:lnSpc>
                <a:spcPct val="100000"/>
              </a:lnSpc>
              <a:spcBef>
                <a:spcPts val="105"/>
              </a:spcBef>
            </a:pPr>
            <a:r>
              <a:rPr sz="1100" b="1" dirty="0">
                <a:solidFill>
                  <a:srgbClr val="272774"/>
                </a:solidFill>
                <a:latin typeface="Gothic Uralic"/>
                <a:cs typeface="Gothic Uralic"/>
              </a:rPr>
              <a:t>Weshare</a:t>
            </a:r>
            <a:endParaRPr sz="1100">
              <a:latin typeface="Gothic Uralic"/>
              <a:cs typeface="Gothic Uralic"/>
            </a:endParaRPr>
          </a:p>
          <a:p>
            <a:pPr marL="12700" marR="5080">
              <a:lnSpc>
                <a:spcPct val="100000"/>
              </a:lnSpc>
              <a:spcBef>
                <a:spcPts val="750"/>
              </a:spcBef>
            </a:pPr>
            <a:r>
              <a:rPr sz="900" spc="-5" dirty="0">
                <a:solidFill>
                  <a:srgbClr val="7E7E7E"/>
                </a:solidFill>
                <a:latin typeface="URW Gothic"/>
                <a:cs typeface="URW Gothic"/>
              </a:rPr>
              <a:t>A corporate  social network,  where you will  gather your  interests with  every talent  from the</a:t>
            </a:r>
            <a:r>
              <a:rPr sz="900" spc="-60" dirty="0">
                <a:solidFill>
                  <a:srgbClr val="7E7E7E"/>
                </a:solidFill>
                <a:latin typeface="URW Gothic"/>
                <a:cs typeface="URW Gothic"/>
              </a:rPr>
              <a:t> </a:t>
            </a:r>
            <a:r>
              <a:rPr sz="900" spc="-5" dirty="0">
                <a:solidFill>
                  <a:srgbClr val="7E7E7E"/>
                </a:solidFill>
                <a:latin typeface="URW Gothic"/>
                <a:cs typeface="URW Gothic"/>
              </a:rPr>
              <a:t>group.</a:t>
            </a:r>
            <a:endParaRPr sz="900">
              <a:latin typeface="URW Gothic"/>
              <a:cs typeface="URW Gothic"/>
            </a:endParaRPr>
          </a:p>
        </p:txBody>
      </p:sp>
      <p:grpSp>
        <p:nvGrpSpPr>
          <p:cNvPr id="4" name="object 4"/>
          <p:cNvGrpSpPr/>
          <p:nvPr/>
        </p:nvGrpSpPr>
        <p:grpSpPr>
          <a:xfrm>
            <a:off x="9909047" y="1421891"/>
            <a:ext cx="1097280" cy="1043940"/>
            <a:chOff x="9909047" y="1421891"/>
            <a:chExt cx="1097280" cy="1043940"/>
          </a:xfrm>
        </p:grpSpPr>
        <p:sp>
          <p:nvSpPr>
            <p:cNvPr id="5" name="object 5"/>
            <p:cNvSpPr/>
            <p:nvPr/>
          </p:nvSpPr>
          <p:spPr>
            <a:xfrm>
              <a:off x="9909047" y="1421891"/>
              <a:ext cx="1097280" cy="1043940"/>
            </a:xfrm>
            <a:custGeom>
              <a:avLst/>
              <a:gdLst/>
              <a:ahLst/>
              <a:cxnLst/>
              <a:rect l="l" t="t" r="r" b="b"/>
              <a:pathLst>
                <a:path w="1097279" h="1043939">
                  <a:moveTo>
                    <a:pt x="548640" y="0"/>
                  </a:moveTo>
                  <a:lnTo>
                    <a:pt x="498700" y="2132"/>
                  </a:lnTo>
                  <a:lnTo>
                    <a:pt x="450016" y="8409"/>
                  </a:lnTo>
                  <a:lnTo>
                    <a:pt x="402784" y="18644"/>
                  </a:lnTo>
                  <a:lnTo>
                    <a:pt x="357195" y="32654"/>
                  </a:lnTo>
                  <a:lnTo>
                    <a:pt x="313443" y="50254"/>
                  </a:lnTo>
                  <a:lnTo>
                    <a:pt x="271723" y="71261"/>
                  </a:lnTo>
                  <a:lnTo>
                    <a:pt x="232228" y="95489"/>
                  </a:lnTo>
                  <a:lnTo>
                    <a:pt x="195151" y="122756"/>
                  </a:lnTo>
                  <a:lnTo>
                    <a:pt x="160686" y="152876"/>
                  </a:lnTo>
                  <a:lnTo>
                    <a:pt x="129027" y="185665"/>
                  </a:lnTo>
                  <a:lnTo>
                    <a:pt x="100368" y="220940"/>
                  </a:lnTo>
                  <a:lnTo>
                    <a:pt x="74901" y="258515"/>
                  </a:lnTo>
                  <a:lnTo>
                    <a:pt x="52821" y="298207"/>
                  </a:lnTo>
                  <a:lnTo>
                    <a:pt x="34322" y="339832"/>
                  </a:lnTo>
                  <a:lnTo>
                    <a:pt x="19596" y="383204"/>
                  </a:lnTo>
                  <a:lnTo>
                    <a:pt x="8838" y="428141"/>
                  </a:lnTo>
                  <a:lnTo>
                    <a:pt x="2241" y="474458"/>
                  </a:lnTo>
                  <a:lnTo>
                    <a:pt x="0" y="521970"/>
                  </a:lnTo>
                  <a:lnTo>
                    <a:pt x="2241" y="569481"/>
                  </a:lnTo>
                  <a:lnTo>
                    <a:pt x="8838" y="615798"/>
                  </a:lnTo>
                  <a:lnTo>
                    <a:pt x="19596" y="660735"/>
                  </a:lnTo>
                  <a:lnTo>
                    <a:pt x="34322" y="704107"/>
                  </a:lnTo>
                  <a:lnTo>
                    <a:pt x="52821" y="745732"/>
                  </a:lnTo>
                  <a:lnTo>
                    <a:pt x="74901" y="785424"/>
                  </a:lnTo>
                  <a:lnTo>
                    <a:pt x="100368" y="822999"/>
                  </a:lnTo>
                  <a:lnTo>
                    <a:pt x="129027" y="858274"/>
                  </a:lnTo>
                  <a:lnTo>
                    <a:pt x="160686" y="891063"/>
                  </a:lnTo>
                  <a:lnTo>
                    <a:pt x="195151" y="921183"/>
                  </a:lnTo>
                  <a:lnTo>
                    <a:pt x="232228" y="948450"/>
                  </a:lnTo>
                  <a:lnTo>
                    <a:pt x="271723" y="972678"/>
                  </a:lnTo>
                  <a:lnTo>
                    <a:pt x="313443" y="993685"/>
                  </a:lnTo>
                  <a:lnTo>
                    <a:pt x="357195" y="1011285"/>
                  </a:lnTo>
                  <a:lnTo>
                    <a:pt x="402784" y="1025295"/>
                  </a:lnTo>
                  <a:lnTo>
                    <a:pt x="450016" y="1035530"/>
                  </a:lnTo>
                  <a:lnTo>
                    <a:pt x="498700" y="1041807"/>
                  </a:lnTo>
                  <a:lnTo>
                    <a:pt x="548640" y="1043940"/>
                  </a:lnTo>
                  <a:lnTo>
                    <a:pt x="598579" y="1041807"/>
                  </a:lnTo>
                  <a:lnTo>
                    <a:pt x="647263" y="1035530"/>
                  </a:lnTo>
                  <a:lnTo>
                    <a:pt x="694495" y="1025295"/>
                  </a:lnTo>
                  <a:lnTo>
                    <a:pt x="740084" y="1011285"/>
                  </a:lnTo>
                  <a:lnTo>
                    <a:pt x="783836" y="993685"/>
                  </a:lnTo>
                  <a:lnTo>
                    <a:pt x="825556" y="972678"/>
                  </a:lnTo>
                  <a:lnTo>
                    <a:pt x="865051" y="948450"/>
                  </a:lnTo>
                  <a:lnTo>
                    <a:pt x="902128" y="921183"/>
                  </a:lnTo>
                  <a:lnTo>
                    <a:pt x="936593" y="891063"/>
                  </a:lnTo>
                  <a:lnTo>
                    <a:pt x="968252" y="858274"/>
                  </a:lnTo>
                  <a:lnTo>
                    <a:pt x="996911" y="822999"/>
                  </a:lnTo>
                  <a:lnTo>
                    <a:pt x="1022378" y="785424"/>
                  </a:lnTo>
                  <a:lnTo>
                    <a:pt x="1044458" y="745732"/>
                  </a:lnTo>
                  <a:lnTo>
                    <a:pt x="1062957" y="704107"/>
                  </a:lnTo>
                  <a:lnTo>
                    <a:pt x="1077683" y="660735"/>
                  </a:lnTo>
                  <a:lnTo>
                    <a:pt x="1088441" y="615798"/>
                  </a:lnTo>
                  <a:lnTo>
                    <a:pt x="1095038" y="569481"/>
                  </a:lnTo>
                  <a:lnTo>
                    <a:pt x="1097279" y="521970"/>
                  </a:lnTo>
                  <a:lnTo>
                    <a:pt x="1095038" y="474458"/>
                  </a:lnTo>
                  <a:lnTo>
                    <a:pt x="1088441" y="428141"/>
                  </a:lnTo>
                  <a:lnTo>
                    <a:pt x="1077683" y="383204"/>
                  </a:lnTo>
                  <a:lnTo>
                    <a:pt x="1062957" y="339832"/>
                  </a:lnTo>
                  <a:lnTo>
                    <a:pt x="1044458" y="298207"/>
                  </a:lnTo>
                  <a:lnTo>
                    <a:pt x="1022378" y="258515"/>
                  </a:lnTo>
                  <a:lnTo>
                    <a:pt x="996911" y="220940"/>
                  </a:lnTo>
                  <a:lnTo>
                    <a:pt x="968252" y="185665"/>
                  </a:lnTo>
                  <a:lnTo>
                    <a:pt x="936593" y="152876"/>
                  </a:lnTo>
                  <a:lnTo>
                    <a:pt x="902128" y="122756"/>
                  </a:lnTo>
                  <a:lnTo>
                    <a:pt x="865051" y="95489"/>
                  </a:lnTo>
                  <a:lnTo>
                    <a:pt x="825556" y="71261"/>
                  </a:lnTo>
                  <a:lnTo>
                    <a:pt x="783836" y="50254"/>
                  </a:lnTo>
                  <a:lnTo>
                    <a:pt x="740084" y="32654"/>
                  </a:lnTo>
                  <a:lnTo>
                    <a:pt x="694495" y="18644"/>
                  </a:lnTo>
                  <a:lnTo>
                    <a:pt x="647263" y="8409"/>
                  </a:lnTo>
                  <a:lnTo>
                    <a:pt x="598579" y="2132"/>
                  </a:lnTo>
                  <a:lnTo>
                    <a:pt x="548640" y="0"/>
                  </a:lnTo>
                  <a:close/>
                </a:path>
              </a:pathLst>
            </a:custGeom>
            <a:solidFill>
              <a:srgbClr val="F5E1DA"/>
            </a:solidFill>
          </p:spPr>
          <p:txBody>
            <a:bodyPr wrap="square" lIns="0" tIns="0" rIns="0" bIns="0" rtlCol="0"/>
            <a:lstStyle/>
            <a:p>
              <a:endParaRPr/>
            </a:p>
          </p:txBody>
        </p:sp>
        <p:sp>
          <p:nvSpPr>
            <p:cNvPr id="6" name="object 6"/>
            <p:cNvSpPr/>
            <p:nvPr/>
          </p:nvSpPr>
          <p:spPr>
            <a:xfrm>
              <a:off x="10083228" y="1883041"/>
              <a:ext cx="755650" cy="129539"/>
            </a:xfrm>
            <a:custGeom>
              <a:avLst/>
              <a:gdLst/>
              <a:ahLst/>
              <a:cxnLst/>
              <a:rect l="l" t="t" r="r" b="b"/>
              <a:pathLst>
                <a:path w="755650" h="129539">
                  <a:moveTo>
                    <a:pt x="145770" y="42227"/>
                  </a:moveTo>
                  <a:lnTo>
                    <a:pt x="141897" y="35483"/>
                  </a:lnTo>
                  <a:lnTo>
                    <a:pt x="134366" y="33235"/>
                  </a:lnTo>
                  <a:lnTo>
                    <a:pt x="127038" y="31153"/>
                  </a:lnTo>
                  <a:lnTo>
                    <a:pt x="119100" y="34620"/>
                  </a:lnTo>
                  <a:lnTo>
                    <a:pt x="116446" y="40843"/>
                  </a:lnTo>
                  <a:lnTo>
                    <a:pt x="101384" y="78574"/>
                  </a:lnTo>
                  <a:lnTo>
                    <a:pt x="86728" y="41541"/>
                  </a:lnTo>
                  <a:lnTo>
                    <a:pt x="85509" y="37909"/>
                  </a:lnTo>
                  <a:lnTo>
                    <a:pt x="82245" y="34620"/>
                  </a:lnTo>
                  <a:lnTo>
                    <a:pt x="77558" y="33235"/>
                  </a:lnTo>
                  <a:lnTo>
                    <a:pt x="76746" y="33058"/>
                  </a:lnTo>
                  <a:lnTo>
                    <a:pt x="76136" y="32880"/>
                  </a:lnTo>
                  <a:lnTo>
                    <a:pt x="74917" y="32880"/>
                  </a:lnTo>
                  <a:lnTo>
                    <a:pt x="74510" y="32715"/>
                  </a:lnTo>
                  <a:lnTo>
                    <a:pt x="70637" y="32715"/>
                  </a:lnTo>
                  <a:lnTo>
                    <a:pt x="69621" y="33058"/>
                  </a:lnTo>
                  <a:lnTo>
                    <a:pt x="68402" y="33235"/>
                  </a:lnTo>
                  <a:lnTo>
                    <a:pt x="63715" y="34620"/>
                  </a:lnTo>
                  <a:lnTo>
                    <a:pt x="60464" y="37909"/>
                  </a:lnTo>
                  <a:lnTo>
                    <a:pt x="59245" y="41706"/>
                  </a:lnTo>
                  <a:lnTo>
                    <a:pt x="44577" y="78740"/>
                  </a:lnTo>
                  <a:lnTo>
                    <a:pt x="29514" y="40843"/>
                  </a:lnTo>
                  <a:lnTo>
                    <a:pt x="26873" y="34620"/>
                  </a:lnTo>
                  <a:lnTo>
                    <a:pt x="18935" y="31153"/>
                  </a:lnTo>
                  <a:lnTo>
                    <a:pt x="11391" y="33235"/>
                  </a:lnTo>
                  <a:lnTo>
                    <a:pt x="4064" y="35483"/>
                  </a:lnTo>
                  <a:lnTo>
                    <a:pt x="0" y="42227"/>
                  </a:lnTo>
                  <a:lnTo>
                    <a:pt x="2641" y="48628"/>
                  </a:lnTo>
                  <a:lnTo>
                    <a:pt x="31140" y="120281"/>
                  </a:lnTo>
                  <a:lnTo>
                    <a:pt x="31140" y="120624"/>
                  </a:lnTo>
                  <a:lnTo>
                    <a:pt x="31343" y="120802"/>
                  </a:lnTo>
                  <a:lnTo>
                    <a:pt x="31343" y="120967"/>
                  </a:lnTo>
                  <a:lnTo>
                    <a:pt x="31762" y="121323"/>
                  </a:lnTo>
                  <a:lnTo>
                    <a:pt x="31762" y="121666"/>
                  </a:lnTo>
                  <a:lnTo>
                    <a:pt x="31953" y="121666"/>
                  </a:lnTo>
                  <a:lnTo>
                    <a:pt x="33185" y="123736"/>
                  </a:lnTo>
                  <a:lnTo>
                    <a:pt x="35013" y="125476"/>
                  </a:lnTo>
                  <a:lnTo>
                    <a:pt x="37249" y="126517"/>
                  </a:lnTo>
                  <a:lnTo>
                    <a:pt x="37452" y="126682"/>
                  </a:lnTo>
                  <a:lnTo>
                    <a:pt x="37858" y="126860"/>
                  </a:lnTo>
                  <a:lnTo>
                    <a:pt x="38265" y="126860"/>
                  </a:lnTo>
                  <a:lnTo>
                    <a:pt x="38265" y="127025"/>
                  </a:lnTo>
                  <a:lnTo>
                    <a:pt x="38887" y="127203"/>
                  </a:lnTo>
                  <a:lnTo>
                    <a:pt x="39293" y="127381"/>
                  </a:lnTo>
                  <a:lnTo>
                    <a:pt x="39903" y="127546"/>
                  </a:lnTo>
                  <a:lnTo>
                    <a:pt x="41122" y="128066"/>
                  </a:lnTo>
                  <a:lnTo>
                    <a:pt x="42138" y="128244"/>
                  </a:lnTo>
                  <a:lnTo>
                    <a:pt x="43357" y="128409"/>
                  </a:lnTo>
                  <a:lnTo>
                    <a:pt x="47028" y="128409"/>
                  </a:lnTo>
                  <a:lnTo>
                    <a:pt x="48044" y="128066"/>
                  </a:lnTo>
                  <a:lnTo>
                    <a:pt x="49263" y="127901"/>
                  </a:lnTo>
                  <a:lnTo>
                    <a:pt x="53746" y="126517"/>
                  </a:lnTo>
                  <a:lnTo>
                    <a:pt x="56997" y="123228"/>
                  </a:lnTo>
                  <a:lnTo>
                    <a:pt x="58216" y="119418"/>
                  </a:lnTo>
                  <a:lnTo>
                    <a:pt x="73088" y="82384"/>
                  </a:lnTo>
                  <a:lnTo>
                    <a:pt x="87744" y="118897"/>
                  </a:lnTo>
                  <a:lnTo>
                    <a:pt x="88557" y="122872"/>
                  </a:lnTo>
                  <a:lnTo>
                    <a:pt x="92011" y="126339"/>
                  </a:lnTo>
                  <a:lnTo>
                    <a:pt x="96901" y="127723"/>
                  </a:lnTo>
                  <a:lnTo>
                    <a:pt x="97917" y="128066"/>
                  </a:lnTo>
                  <a:lnTo>
                    <a:pt x="99148" y="128244"/>
                  </a:lnTo>
                  <a:lnTo>
                    <a:pt x="100164" y="128409"/>
                  </a:lnTo>
                  <a:lnTo>
                    <a:pt x="103822" y="128409"/>
                  </a:lnTo>
                  <a:lnTo>
                    <a:pt x="104838" y="128066"/>
                  </a:lnTo>
                  <a:lnTo>
                    <a:pt x="106070" y="127901"/>
                  </a:lnTo>
                  <a:lnTo>
                    <a:pt x="108508" y="127203"/>
                  </a:lnTo>
                  <a:lnTo>
                    <a:pt x="110337" y="125996"/>
                  </a:lnTo>
                  <a:lnTo>
                    <a:pt x="111963" y="124434"/>
                  </a:lnTo>
                  <a:lnTo>
                    <a:pt x="111963" y="124256"/>
                  </a:lnTo>
                  <a:lnTo>
                    <a:pt x="112179" y="124256"/>
                  </a:lnTo>
                  <a:lnTo>
                    <a:pt x="112382" y="124091"/>
                  </a:lnTo>
                  <a:lnTo>
                    <a:pt x="112572" y="123736"/>
                  </a:lnTo>
                  <a:lnTo>
                    <a:pt x="112991" y="123393"/>
                  </a:lnTo>
                  <a:lnTo>
                    <a:pt x="112991" y="123228"/>
                  </a:lnTo>
                  <a:lnTo>
                    <a:pt x="113195" y="123050"/>
                  </a:lnTo>
                  <a:lnTo>
                    <a:pt x="113195" y="122872"/>
                  </a:lnTo>
                  <a:lnTo>
                    <a:pt x="113398" y="122872"/>
                  </a:lnTo>
                  <a:lnTo>
                    <a:pt x="113398" y="122707"/>
                  </a:lnTo>
                  <a:lnTo>
                    <a:pt x="113601" y="122351"/>
                  </a:lnTo>
                  <a:lnTo>
                    <a:pt x="113804" y="122186"/>
                  </a:lnTo>
                  <a:lnTo>
                    <a:pt x="113804" y="121843"/>
                  </a:lnTo>
                  <a:lnTo>
                    <a:pt x="114007" y="121843"/>
                  </a:lnTo>
                  <a:lnTo>
                    <a:pt x="114007" y="121666"/>
                  </a:lnTo>
                  <a:lnTo>
                    <a:pt x="114211" y="121323"/>
                  </a:lnTo>
                  <a:lnTo>
                    <a:pt x="114414" y="121145"/>
                  </a:lnTo>
                  <a:lnTo>
                    <a:pt x="114414" y="120802"/>
                  </a:lnTo>
                  <a:lnTo>
                    <a:pt x="114617" y="120624"/>
                  </a:lnTo>
                  <a:lnTo>
                    <a:pt x="114617" y="120281"/>
                  </a:lnTo>
                  <a:lnTo>
                    <a:pt x="114820" y="120281"/>
                  </a:lnTo>
                  <a:lnTo>
                    <a:pt x="129895" y="82384"/>
                  </a:lnTo>
                  <a:lnTo>
                    <a:pt x="131343" y="78740"/>
                  </a:lnTo>
                  <a:lnTo>
                    <a:pt x="131419" y="78574"/>
                  </a:lnTo>
                  <a:lnTo>
                    <a:pt x="143332" y="48628"/>
                  </a:lnTo>
                  <a:lnTo>
                    <a:pt x="145770" y="42227"/>
                  </a:lnTo>
                  <a:close/>
                </a:path>
                <a:path w="755650" h="129539">
                  <a:moveTo>
                    <a:pt x="248170" y="78740"/>
                  </a:moveTo>
                  <a:lnTo>
                    <a:pt x="247573" y="71132"/>
                  </a:lnTo>
                  <a:lnTo>
                    <a:pt x="247370" y="68465"/>
                  </a:lnTo>
                  <a:lnTo>
                    <a:pt x="244970" y="59410"/>
                  </a:lnTo>
                  <a:lnTo>
                    <a:pt x="243255" y="56070"/>
                  </a:lnTo>
                  <a:lnTo>
                    <a:pt x="240957" y="51587"/>
                  </a:lnTo>
                  <a:lnTo>
                    <a:pt x="235331" y="44996"/>
                  </a:lnTo>
                  <a:lnTo>
                    <a:pt x="228460" y="39776"/>
                  </a:lnTo>
                  <a:lnTo>
                    <a:pt x="220370" y="36042"/>
                  </a:lnTo>
                  <a:lnTo>
                    <a:pt x="219456" y="35826"/>
                  </a:lnTo>
                  <a:lnTo>
                    <a:pt x="219456" y="62826"/>
                  </a:lnTo>
                  <a:lnTo>
                    <a:pt x="219456" y="71132"/>
                  </a:lnTo>
                  <a:lnTo>
                    <a:pt x="184048" y="71132"/>
                  </a:lnTo>
                  <a:lnTo>
                    <a:pt x="184048" y="62826"/>
                  </a:lnTo>
                  <a:lnTo>
                    <a:pt x="191973" y="56070"/>
                  </a:lnTo>
                  <a:lnTo>
                    <a:pt x="211531" y="56070"/>
                  </a:lnTo>
                  <a:lnTo>
                    <a:pt x="219456" y="62826"/>
                  </a:lnTo>
                  <a:lnTo>
                    <a:pt x="219456" y="35826"/>
                  </a:lnTo>
                  <a:lnTo>
                    <a:pt x="211061" y="33807"/>
                  </a:lnTo>
                  <a:lnTo>
                    <a:pt x="200520" y="33058"/>
                  </a:lnTo>
                  <a:lnTo>
                    <a:pt x="193357" y="33413"/>
                  </a:lnTo>
                  <a:lnTo>
                    <a:pt x="152273" y="62649"/>
                  </a:lnTo>
                  <a:lnTo>
                    <a:pt x="150050" y="78740"/>
                  </a:lnTo>
                  <a:lnTo>
                    <a:pt x="150063" y="84975"/>
                  </a:lnTo>
                  <a:lnTo>
                    <a:pt x="173126" y="121412"/>
                  </a:lnTo>
                  <a:lnTo>
                    <a:pt x="203784" y="128409"/>
                  </a:lnTo>
                  <a:lnTo>
                    <a:pt x="212737" y="128409"/>
                  </a:lnTo>
                  <a:lnTo>
                    <a:pt x="220891" y="127025"/>
                  </a:lnTo>
                  <a:lnTo>
                    <a:pt x="232486" y="122529"/>
                  </a:lnTo>
                  <a:lnTo>
                    <a:pt x="234518" y="122186"/>
                  </a:lnTo>
                  <a:lnTo>
                    <a:pt x="237782" y="119938"/>
                  </a:lnTo>
                  <a:lnTo>
                    <a:pt x="245922" y="114401"/>
                  </a:lnTo>
                  <a:lnTo>
                    <a:pt x="243636" y="108864"/>
                  </a:lnTo>
                  <a:lnTo>
                    <a:pt x="242265" y="105575"/>
                  </a:lnTo>
                  <a:lnTo>
                    <a:pt x="236372" y="103149"/>
                  </a:lnTo>
                  <a:lnTo>
                    <a:pt x="233311" y="101942"/>
                  </a:lnTo>
                  <a:lnTo>
                    <a:pt x="229031" y="100901"/>
                  </a:lnTo>
                  <a:lnTo>
                    <a:pt x="224548" y="102971"/>
                  </a:lnTo>
                  <a:lnTo>
                    <a:pt x="218643" y="105575"/>
                  </a:lnTo>
                  <a:lnTo>
                    <a:pt x="213360" y="108864"/>
                  </a:lnTo>
                  <a:lnTo>
                    <a:pt x="198488" y="108864"/>
                  </a:lnTo>
                  <a:lnTo>
                    <a:pt x="192392" y="107124"/>
                  </a:lnTo>
                  <a:lnTo>
                    <a:pt x="187706" y="103492"/>
                  </a:lnTo>
                  <a:lnTo>
                    <a:pt x="181178" y="98298"/>
                  </a:lnTo>
                  <a:lnTo>
                    <a:pt x="185458" y="89128"/>
                  </a:lnTo>
                  <a:lnTo>
                    <a:pt x="243281" y="89128"/>
                  </a:lnTo>
                  <a:lnTo>
                    <a:pt x="248170" y="84975"/>
                  </a:lnTo>
                  <a:lnTo>
                    <a:pt x="248170" y="78740"/>
                  </a:lnTo>
                  <a:close/>
                </a:path>
                <a:path w="755650" h="129539">
                  <a:moveTo>
                    <a:pt x="354647" y="100203"/>
                  </a:moveTo>
                  <a:lnTo>
                    <a:pt x="326148" y="73202"/>
                  </a:lnTo>
                  <a:lnTo>
                    <a:pt x="305574" y="69405"/>
                  </a:lnTo>
                  <a:lnTo>
                    <a:pt x="300697" y="68021"/>
                  </a:lnTo>
                  <a:lnTo>
                    <a:pt x="297637" y="66459"/>
                  </a:lnTo>
                  <a:lnTo>
                    <a:pt x="294995" y="64897"/>
                  </a:lnTo>
                  <a:lnTo>
                    <a:pt x="293560" y="63004"/>
                  </a:lnTo>
                  <a:lnTo>
                    <a:pt x="293662" y="57810"/>
                  </a:lnTo>
                  <a:lnTo>
                    <a:pt x="294792" y="55905"/>
                  </a:lnTo>
                  <a:lnTo>
                    <a:pt x="299681" y="52438"/>
                  </a:lnTo>
                  <a:lnTo>
                    <a:pt x="303339" y="51574"/>
                  </a:lnTo>
                  <a:lnTo>
                    <a:pt x="313105" y="51574"/>
                  </a:lnTo>
                  <a:lnTo>
                    <a:pt x="317182" y="52616"/>
                  </a:lnTo>
                  <a:lnTo>
                    <a:pt x="320446" y="55384"/>
                  </a:lnTo>
                  <a:lnTo>
                    <a:pt x="323900" y="57810"/>
                  </a:lnTo>
                  <a:lnTo>
                    <a:pt x="327558" y="59715"/>
                  </a:lnTo>
                  <a:lnTo>
                    <a:pt x="329399" y="60744"/>
                  </a:lnTo>
                  <a:lnTo>
                    <a:pt x="332651" y="61963"/>
                  </a:lnTo>
                  <a:lnTo>
                    <a:pt x="332867" y="61963"/>
                  </a:lnTo>
                  <a:lnTo>
                    <a:pt x="335902" y="62306"/>
                  </a:lnTo>
                  <a:lnTo>
                    <a:pt x="338569" y="62306"/>
                  </a:lnTo>
                  <a:lnTo>
                    <a:pt x="349135" y="54000"/>
                  </a:lnTo>
                  <a:lnTo>
                    <a:pt x="349135" y="51574"/>
                  </a:lnTo>
                  <a:lnTo>
                    <a:pt x="349135" y="49847"/>
                  </a:lnTo>
                  <a:lnTo>
                    <a:pt x="348742" y="48285"/>
                  </a:lnTo>
                  <a:lnTo>
                    <a:pt x="347929" y="46736"/>
                  </a:lnTo>
                  <a:lnTo>
                    <a:pt x="347510" y="46215"/>
                  </a:lnTo>
                  <a:lnTo>
                    <a:pt x="347306" y="45694"/>
                  </a:lnTo>
                  <a:lnTo>
                    <a:pt x="344868" y="42926"/>
                  </a:lnTo>
                  <a:lnTo>
                    <a:pt x="344246" y="42405"/>
                  </a:lnTo>
                  <a:lnTo>
                    <a:pt x="342620" y="41198"/>
                  </a:lnTo>
                  <a:lnTo>
                    <a:pt x="342023" y="40678"/>
                  </a:lnTo>
                  <a:lnTo>
                    <a:pt x="335203" y="37007"/>
                  </a:lnTo>
                  <a:lnTo>
                    <a:pt x="327291" y="34353"/>
                  </a:lnTo>
                  <a:lnTo>
                    <a:pt x="318338" y="32740"/>
                  </a:lnTo>
                  <a:lnTo>
                    <a:pt x="308419" y="32194"/>
                  </a:lnTo>
                  <a:lnTo>
                    <a:pt x="299085" y="32715"/>
                  </a:lnTo>
                  <a:lnTo>
                    <a:pt x="264045" y="53479"/>
                  </a:lnTo>
                  <a:lnTo>
                    <a:pt x="264045" y="69049"/>
                  </a:lnTo>
                  <a:lnTo>
                    <a:pt x="303530" y="90512"/>
                  </a:lnTo>
                  <a:lnTo>
                    <a:pt x="311061" y="91897"/>
                  </a:lnTo>
                  <a:lnTo>
                    <a:pt x="316763" y="93459"/>
                  </a:lnTo>
                  <a:lnTo>
                    <a:pt x="323291" y="96570"/>
                  </a:lnTo>
                  <a:lnTo>
                    <a:pt x="324713" y="98653"/>
                  </a:lnTo>
                  <a:lnTo>
                    <a:pt x="324713" y="103835"/>
                  </a:lnTo>
                  <a:lnTo>
                    <a:pt x="323481" y="105918"/>
                  </a:lnTo>
                  <a:lnTo>
                    <a:pt x="320840" y="107480"/>
                  </a:lnTo>
                  <a:lnTo>
                    <a:pt x="318198" y="109207"/>
                  </a:lnTo>
                  <a:lnTo>
                    <a:pt x="314121" y="109893"/>
                  </a:lnTo>
                  <a:lnTo>
                    <a:pt x="303339" y="109893"/>
                  </a:lnTo>
                  <a:lnTo>
                    <a:pt x="298869" y="108864"/>
                  </a:lnTo>
                  <a:lnTo>
                    <a:pt x="295402" y="106603"/>
                  </a:lnTo>
                  <a:lnTo>
                    <a:pt x="294373" y="105918"/>
                  </a:lnTo>
                  <a:lnTo>
                    <a:pt x="292747" y="104190"/>
                  </a:lnTo>
                  <a:lnTo>
                    <a:pt x="292150" y="104190"/>
                  </a:lnTo>
                  <a:lnTo>
                    <a:pt x="291731" y="103492"/>
                  </a:lnTo>
                  <a:lnTo>
                    <a:pt x="288683" y="100203"/>
                  </a:lnTo>
                  <a:lnTo>
                    <a:pt x="284619" y="96748"/>
                  </a:lnTo>
                  <a:lnTo>
                    <a:pt x="279107" y="96050"/>
                  </a:lnTo>
                  <a:lnTo>
                    <a:pt x="272199" y="96050"/>
                  </a:lnTo>
                  <a:lnTo>
                    <a:pt x="267919" y="98298"/>
                  </a:lnTo>
                  <a:lnTo>
                    <a:pt x="263436" y="105918"/>
                  </a:lnTo>
                  <a:lnTo>
                    <a:pt x="263626" y="110070"/>
                  </a:lnTo>
                  <a:lnTo>
                    <a:pt x="298869" y="129286"/>
                  </a:lnTo>
                  <a:lnTo>
                    <a:pt x="308025" y="129286"/>
                  </a:lnTo>
                  <a:lnTo>
                    <a:pt x="350177" y="115951"/>
                  </a:lnTo>
                  <a:lnTo>
                    <a:pt x="353987" y="109893"/>
                  </a:lnTo>
                  <a:lnTo>
                    <a:pt x="354647" y="108864"/>
                  </a:lnTo>
                  <a:lnTo>
                    <a:pt x="354647" y="100203"/>
                  </a:lnTo>
                  <a:close/>
                </a:path>
                <a:path w="755650" h="129539">
                  <a:moveTo>
                    <a:pt x="463765" y="70091"/>
                  </a:moveTo>
                  <a:lnTo>
                    <a:pt x="463105" y="62077"/>
                  </a:lnTo>
                  <a:lnTo>
                    <a:pt x="461594" y="55727"/>
                  </a:lnTo>
                  <a:lnTo>
                    <a:pt x="461454" y="55118"/>
                  </a:lnTo>
                  <a:lnTo>
                    <a:pt x="429361" y="35648"/>
                  </a:lnTo>
                  <a:lnTo>
                    <a:pt x="423862" y="35648"/>
                  </a:lnTo>
                  <a:lnTo>
                    <a:pt x="418769" y="36690"/>
                  </a:lnTo>
                  <a:lnTo>
                    <a:pt x="409409" y="41021"/>
                  </a:lnTo>
                  <a:lnTo>
                    <a:pt x="403504" y="37909"/>
                  </a:lnTo>
                  <a:lnTo>
                    <a:pt x="403504" y="4851"/>
                  </a:lnTo>
                  <a:lnTo>
                    <a:pt x="398005" y="0"/>
                  </a:lnTo>
                  <a:lnTo>
                    <a:pt x="377431" y="0"/>
                  </a:lnTo>
                  <a:lnTo>
                    <a:pt x="371957" y="4851"/>
                  </a:lnTo>
                  <a:lnTo>
                    <a:pt x="371957" y="124777"/>
                  </a:lnTo>
                  <a:lnTo>
                    <a:pt x="373583" y="126161"/>
                  </a:lnTo>
                  <a:lnTo>
                    <a:pt x="401878" y="126161"/>
                  </a:lnTo>
                  <a:lnTo>
                    <a:pt x="403707" y="124612"/>
                  </a:lnTo>
                  <a:lnTo>
                    <a:pt x="403707" y="61785"/>
                  </a:lnTo>
                  <a:lnTo>
                    <a:pt x="410222" y="55727"/>
                  </a:lnTo>
                  <a:lnTo>
                    <a:pt x="417753" y="56070"/>
                  </a:lnTo>
                  <a:lnTo>
                    <a:pt x="424675" y="55727"/>
                  </a:lnTo>
                  <a:lnTo>
                    <a:pt x="428942" y="60921"/>
                  </a:lnTo>
                  <a:lnTo>
                    <a:pt x="431190" y="63347"/>
                  </a:lnTo>
                  <a:lnTo>
                    <a:pt x="432003" y="65938"/>
                  </a:lnTo>
                  <a:lnTo>
                    <a:pt x="432003" y="124955"/>
                  </a:lnTo>
                  <a:lnTo>
                    <a:pt x="433438" y="126339"/>
                  </a:lnTo>
                  <a:lnTo>
                    <a:pt x="461937" y="126339"/>
                  </a:lnTo>
                  <a:lnTo>
                    <a:pt x="463765" y="124777"/>
                  </a:lnTo>
                  <a:lnTo>
                    <a:pt x="463765" y="70091"/>
                  </a:lnTo>
                  <a:close/>
                </a:path>
                <a:path w="755650" h="129539">
                  <a:moveTo>
                    <a:pt x="574522" y="124955"/>
                  </a:moveTo>
                  <a:lnTo>
                    <a:pt x="574103" y="123393"/>
                  </a:lnTo>
                  <a:lnTo>
                    <a:pt x="573455" y="121145"/>
                  </a:lnTo>
                  <a:lnTo>
                    <a:pt x="572897" y="119240"/>
                  </a:lnTo>
                  <a:lnTo>
                    <a:pt x="570852" y="111798"/>
                  </a:lnTo>
                  <a:lnTo>
                    <a:pt x="570725" y="108343"/>
                  </a:lnTo>
                  <a:lnTo>
                    <a:pt x="570649" y="86702"/>
                  </a:lnTo>
                  <a:lnTo>
                    <a:pt x="570649" y="66802"/>
                  </a:lnTo>
                  <a:lnTo>
                    <a:pt x="569810" y="59931"/>
                  </a:lnTo>
                  <a:lnTo>
                    <a:pt x="536829" y="36169"/>
                  </a:lnTo>
                  <a:lnTo>
                    <a:pt x="527494" y="35648"/>
                  </a:lnTo>
                  <a:lnTo>
                    <a:pt x="518007" y="36169"/>
                  </a:lnTo>
                  <a:lnTo>
                    <a:pt x="486841" y="53124"/>
                  </a:lnTo>
                  <a:lnTo>
                    <a:pt x="487781" y="58648"/>
                  </a:lnTo>
                  <a:lnTo>
                    <a:pt x="491947" y="62979"/>
                  </a:lnTo>
                  <a:lnTo>
                    <a:pt x="498576" y="64731"/>
                  </a:lnTo>
                  <a:lnTo>
                    <a:pt x="505714" y="64731"/>
                  </a:lnTo>
                  <a:lnTo>
                    <a:pt x="506310" y="63004"/>
                  </a:lnTo>
                  <a:lnTo>
                    <a:pt x="518731" y="56591"/>
                  </a:lnTo>
                  <a:lnTo>
                    <a:pt x="522198" y="55206"/>
                  </a:lnTo>
                  <a:lnTo>
                    <a:pt x="534200" y="54686"/>
                  </a:lnTo>
                  <a:lnTo>
                    <a:pt x="538480" y="59194"/>
                  </a:lnTo>
                  <a:lnTo>
                    <a:pt x="538480" y="70434"/>
                  </a:lnTo>
                  <a:lnTo>
                    <a:pt x="538276" y="70637"/>
                  </a:lnTo>
                  <a:lnTo>
                    <a:pt x="538276" y="86702"/>
                  </a:lnTo>
                  <a:lnTo>
                    <a:pt x="538276" y="100545"/>
                  </a:lnTo>
                  <a:lnTo>
                    <a:pt x="536232" y="104013"/>
                  </a:lnTo>
                  <a:lnTo>
                    <a:pt x="532574" y="105918"/>
                  </a:lnTo>
                  <a:lnTo>
                    <a:pt x="529932" y="107480"/>
                  </a:lnTo>
                  <a:lnTo>
                    <a:pt x="526669" y="108343"/>
                  </a:lnTo>
                  <a:lnTo>
                    <a:pt x="518528" y="107988"/>
                  </a:lnTo>
                  <a:lnTo>
                    <a:pt x="513041" y="104711"/>
                  </a:lnTo>
                  <a:lnTo>
                    <a:pt x="512229" y="99517"/>
                  </a:lnTo>
                  <a:lnTo>
                    <a:pt x="510997" y="90855"/>
                  </a:lnTo>
                  <a:lnTo>
                    <a:pt x="517715" y="86702"/>
                  </a:lnTo>
                  <a:lnTo>
                    <a:pt x="538276" y="86702"/>
                  </a:lnTo>
                  <a:lnTo>
                    <a:pt x="538276" y="70637"/>
                  </a:lnTo>
                  <a:lnTo>
                    <a:pt x="536651" y="72174"/>
                  </a:lnTo>
                  <a:lnTo>
                    <a:pt x="528497" y="72174"/>
                  </a:lnTo>
                  <a:lnTo>
                    <a:pt x="517321" y="72631"/>
                  </a:lnTo>
                  <a:lnTo>
                    <a:pt x="479856" y="91897"/>
                  </a:lnTo>
                  <a:lnTo>
                    <a:pt x="479856" y="109029"/>
                  </a:lnTo>
                  <a:lnTo>
                    <a:pt x="514870" y="128244"/>
                  </a:lnTo>
                  <a:lnTo>
                    <a:pt x="523011" y="128244"/>
                  </a:lnTo>
                  <a:lnTo>
                    <a:pt x="529767" y="126314"/>
                  </a:lnTo>
                  <a:lnTo>
                    <a:pt x="537260" y="121145"/>
                  </a:lnTo>
                  <a:lnTo>
                    <a:pt x="540524" y="122008"/>
                  </a:lnTo>
                  <a:lnTo>
                    <a:pt x="542150" y="125641"/>
                  </a:lnTo>
                  <a:lnTo>
                    <a:pt x="543560" y="126517"/>
                  </a:lnTo>
                  <a:lnTo>
                    <a:pt x="573087" y="126517"/>
                  </a:lnTo>
                  <a:lnTo>
                    <a:pt x="574522" y="124955"/>
                  </a:lnTo>
                  <a:close/>
                </a:path>
                <a:path w="755650" h="129539">
                  <a:moveTo>
                    <a:pt x="654113" y="53479"/>
                  </a:moveTo>
                  <a:lnTo>
                    <a:pt x="654011" y="43967"/>
                  </a:lnTo>
                  <a:lnTo>
                    <a:pt x="652487" y="37909"/>
                  </a:lnTo>
                  <a:lnTo>
                    <a:pt x="644956" y="34963"/>
                  </a:lnTo>
                  <a:lnTo>
                    <a:pt x="635787" y="37033"/>
                  </a:lnTo>
                  <a:lnTo>
                    <a:pt x="631710" y="38938"/>
                  </a:lnTo>
                  <a:lnTo>
                    <a:pt x="628256" y="42062"/>
                  </a:lnTo>
                  <a:lnTo>
                    <a:pt x="626224" y="43967"/>
                  </a:lnTo>
                  <a:lnTo>
                    <a:pt x="622350" y="42926"/>
                  </a:lnTo>
                  <a:lnTo>
                    <a:pt x="622160" y="40157"/>
                  </a:lnTo>
                  <a:lnTo>
                    <a:pt x="621957" y="38595"/>
                  </a:lnTo>
                  <a:lnTo>
                    <a:pt x="620522" y="37211"/>
                  </a:lnTo>
                  <a:lnTo>
                    <a:pt x="593445" y="37211"/>
                  </a:lnTo>
                  <a:lnTo>
                    <a:pt x="591820" y="38595"/>
                  </a:lnTo>
                  <a:lnTo>
                    <a:pt x="591820" y="124777"/>
                  </a:lnTo>
                  <a:lnTo>
                    <a:pt x="593445" y="126161"/>
                  </a:lnTo>
                  <a:lnTo>
                    <a:pt x="622350" y="126161"/>
                  </a:lnTo>
                  <a:lnTo>
                    <a:pt x="623989" y="124777"/>
                  </a:lnTo>
                  <a:lnTo>
                    <a:pt x="623989" y="70269"/>
                  </a:lnTo>
                  <a:lnTo>
                    <a:pt x="624408" y="69227"/>
                  </a:lnTo>
                  <a:lnTo>
                    <a:pt x="627443" y="64211"/>
                  </a:lnTo>
                  <a:lnTo>
                    <a:pt x="633768" y="61785"/>
                  </a:lnTo>
                  <a:lnTo>
                    <a:pt x="643318" y="61785"/>
                  </a:lnTo>
                  <a:lnTo>
                    <a:pt x="649020" y="62128"/>
                  </a:lnTo>
                  <a:lnTo>
                    <a:pt x="649465" y="61785"/>
                  </a:lnTo>
                  <a:lnTo>
                    <a:pt x="653910" y="58331"/>
                  </a:lnTo>
                  <a:lnTo>
                    <a:pt x="654113" y="53479"/>
                  </a:lnTo>
                  <a:close/>
                </a:path>
                <a:path w="755650" h="129539">
                  <a:moveTo>
                    <a:pt x="755497" y="78917"/>
                  </a:moveTo>
                  <a:lnTo>
                    <a:pt x="754989" y="71310"/>
                  </a:lnTo>
                  <a:lnTo>
                    <a:pt x="754824" y="68630"/>
                  </a:lnTo>
                  <a:lnTo>
                    <a:pt x="752475" y="59575"/>
                  </a:lnTo>
                  <a:lnTo>
                    <a:pt x="750773" y="56248"/>
                  </a:lnTo>
                  <a:lnTo>
                    <a:pt x="748487" y="51765"/>
                  </a:lnTo>
                  <a:lnTo>
                    <a:pt x="742873" y="45173"/>
                  </a:lnTo>
                  <a:lnTo>
                    <a:pt x="735888" y="39954"/>
                  </a:lnTo>
                  <a:lnTo>
                    <a:pt x="727735" y="36220"/>
                  </a:lnTo>
                  <a:lnTo>
                    <a:pt x="726795" y="36004"/>
                  </a:lnTo>
                  <a:lnTo>
                    <a:pt x="726795" y="63004"/>
                  </a:lnTo>
                  <a:lnTo>
                    <a:pt x="726795" y="71310"/>
                  </a:lnTo>
                  <a:lnTo>
                    <a:pt x="691375" y="71310"/>
                  </a:lnTo>
                  <a:lnTo>
                    <a:pt x="691375" y="63004"/>
                  </a:lnTo>
                  <a:lnTo>
                    <a:pt x="699312" y="56248"/>
                  </a:lnTo>
                  <a:lnTo>
                    <a:pt x="719048" y="56248"/>
                  </a:lnTo>
                  <a:lnTo>
                    <a:pt x="726795" y="63004"/>
                  </a:lnTo>
                  <a:lnTo>
                    <a:pt x="726795" y="36004"/>
                  </a:lnTo>
                  <a:lnTo>
                    <a:pt x="718400" y="33972"/>
                  </a:lnTo>
                  <a:lnTo>
                    <a:pt x="707859" y="33235"/>
                  </a:lnTo>
                  <a:lnTo>
                    <a:pt x="700697" y="33591"/>
                  </a:lnTo>
                  <a:lnTo>
                    <a:pt x="659612" y="62826"/>
                  </a:lnTo>
                  <a:lnTo>
                    <a:pt x="657377" y="78917"/>
                  </a:lnTo>
                  <a:lnTo>
                    <a:pt x="657390" y="85153"/>
                  </a:lnTo>
                  <a:lnTo>
                    <a:pt x="680453" y="121577"/>
                  </a:lnTo>
                  <a:lnTo>
                    <a:pt x="711123" y="128587"/>
                  </a:lnTo>
                  <a:lnTo>
                    <a:pt x="720090" y="128587"/>
                  </a:lnTo>
                  <a:lnTo>
                    <a:pt x="728218" y="127203"/>
                  </a:lnTo>
                  <a:lnTo>
                    <a:pt x="739813" y="122707"/>
                  </a:lnTo>
                  <a:lnTo>
                    <a:pt x="741870" y="122351"/>
                  </a:lnTo>
                  <a:lnTo>
                    <a:pt x="745121" y="120103"/>
                  </a:lnTo>
                  <a:lnTo>
                    <a:pt x="753275" y="114566"/>
                  </a:lnTo>
                  <a:lnTo>
                    <a:pt x="750963" y="109029"/>
                  </a:lnTo>
                  <a:lnTo>
                    <a:pt x="749592" y="105740"/>
                  </a:lnTo>
                  <a:lnTo>
                    <a:pt x="743686" y="103314"/>
                  </a:lnTo>
                  <a:lnTo>
                    <a:pt x="740638" y="102108"/>
                  </a:lnTo>
                  <a:lnTo>
                    <a:pt x="736358" y="101066"/>
                  </a:lnTo>
                  <a:lnTo>
                    <a:pt x="731888" y="103149"/>
                  </a:lnTo>
                  <a:lnTo>
                    <a:pt x="725982" y="105740"/>
                  </a:lnTo>
                  <a:lnTo>
                    <a:pt x="720686" y="109029"/>
                  </a:lnTo>
                  <a:lnTo>
                    <a:pt x="705840" y="109029"/>
                  </a:lnTo>
                  <a:lnTo>
                    <a:pt x="699719" y="107302"/>
                  </a:lnTo>
                  <a:lnTo>
                    <a:pt x="695045" y="103670"/>
                  </a:lnTo>
                  <a:lnTo>
                    <a:pt x="688530" y="98475"/>
                  </a:lnTo>
                  <a:lnTo>
                    <a:pt x="692797" y="89306"/>
                  </a:lnTo>
                  <a:lnTo>
                    <a:pt x="750608" y="89306"/>
                  </a:lnTo>
                  <a:lnTo>
                    <a:pt x="755497" y="85153"/>
                  </a:lnTo>
                  <a:lnTo>
                    <a:pt x="755497" y="78917"/>
                  </a:lnTo>
                  <a:close/>
                </a:path>
              </a:pathLst>
            </a:custGeom>
            <a:solidFill>
              <a:srgbClr val="272774"/>
            </a:solidFill>
          </p:spPr>
          <p:txBody>
            <a:bodyPr wrap="square" lIns="0" tIns="0" rIns="0" bIns="0" rtlCol="0"/>
            <a:lstStyle/>
            <a:p>
              <a:endParaRPr/>
            </a:p>
          </p:txBody>
        </p:sp>
      </p:grpSp>
      <p:sp>
        <p:nvSpPr>
          <p:cNvPr id="7" name="object 7"/>
          <p:cNvSpPr/>
          <p:nvPr/>
        </p:nvSpPr>
        <p:spPr>
          <a:xfrm>
            <a:off x="641604" y="1421891"/>
            <a:ext cx="1043939" cy="2098479"/>
          </a:xfrm>
          <a:prstGeom prst="rect">
            <a:avLst/>
          </a:prstGeom>
          <a:blipFill>
            <a:blip r:embed="rId2" cstate="print"/>
            <a:stretch>
              <a:fillRect/>
            </a:stretch>
          </a:blipFill>
        </p:spPr>
        <p:txBody>
          <a:bodyPr wrap="square" lIns="0" tIns="0" rIns="0" bIns="0" rtlCol="0"/>
          <a:lstStyle/>
          <a:p>
            <a:endParaRPr/>
          </a:p>
        </p:txBody>
      </p:sp>
      <p:grpSp>
        <p:nvGrpSpPr>
          <p:cNvPr id="8" name="object 8"/>
          <p:cNvGrpSpPr/>
          <p:nvPr/>
        </p:nvGrpSpPr>
        <p:grpSpPr>
          <a:xfrm>
            <a:off x="633666" y="3968178"/>
            <a:ext cx="1059815" cy="1059815"/>
            <a:chOff x="633666" y="3968178"/>
            <a:chExt cx="1059815" cy="1059815"/>
          </a:xfrm>
        </p:grpSpPr>
        <p:sp>
          <p:nvSpPr>
            <p:cNvPr id="9" name="object 9"/>
            <p:cNvSpPr/>
            <p:nvPr/>
          </p:nvSpPr>
          <p:spPr>
            <a:xfrm>
              <a:off x="641604" y="3976115"/>
              <a:ext cx="1043940" cy="1043940"/>
            </a:xfrm>
            <a:custGeom>
              <a:avLst/>
              <a:gdLst/>
              <a:ahLst/>
              <a:cxnLst/>
              <a:rect l="l" t="t" r="r" b="b"/>
              <a:pathLst>
                <a:path w="1043939" h="1043939">
                  <a:moveTo>
                    <a:pt x="521970" y="0"/>
                  </a:moveTo>
                  <a:lnTo>
                    <a:pt x="474459" y="2132"/>
                  </a:lnTo>
                  <a:lnTo>
                    <a:pt x="428144" y="8409"/>
                  </a:lnTo>
                  <a:lnTo>
                    <a:pt x="383209" y="18644"/>
                  </a:lnTo>
                  <a:lnTo>
                    <a:pt x="339837" y="32654"/>
                  </a:lnTo>
                  <a:lnTo>
                    <a:pt x="298213" y="50254"/>
                  </a:lnTo>
                  <a:lnTo>
                    <a:pt x="258521" y="71261"/>
                  </a:lnTo>
                  <a:lnTo>
                    <a:pt x="220945" y="95489"/>
                  </a:lnTo>
                  <a:lnTo>
                    <a:pt x="185670" y="122756"/>
                  </a:lnTo>
                  <a:lnTo>
                    <a:pt x="152881" y="152876"/>
                  </a:lnTo>
                  <a:lnTo>
                    <a:pt x="122760" y="185665"/>
                  </a:lnTo>
                  <a:lnTo>
                    <a:pt x="95493" y="220940"/>
                  </a:lnTo>
                  <a:lnTo>
                    <a:pt x="71263" y="258515"/>
                  </a:lnTo>
                  <a:lnTo>
                    <a:pt x="50256" y="298207"/>
                  </a:lnTo>
                  <a:lnTo>
                    <a:pt x="32655" y="339832"/>
                  </a:lnTo>
                  <a:lnTo>
                    <a:pt x="18645" y="383204"/>
                  </a:lnTo>
                  <a:lnTo>
                    <a:pt x="8409" y="428141"/>
                  </a:lnTo>
                  <a:lnTo>
                    <a:pt x="2133" y="474458"/>
                  </a:lnTo>
                  <a:lnTo>
                    <a:pt x="0" y="521969"/>
                  </a:lnTo>
                  <a:lnTo>
                    <a:pt x="2133" y="569481"/>
                  </a:lnTo>
                  <a:lnTo>
                    <a:pt x="8409" y="615798"/>
                  </a:lnTo>
                  <a:lnTo>
                    <a:pt x="18645" y="660735"/>
                  </a:lnTo>
                  <a:lnTo>
                    <a:pt x="32655" y="704107"/>
                  </a:lnTo>
                  <a:lnTo>
                    <a:pt x="50256" y="745732"/>
                  </a:lnTo>
                  <a:lnTo>
                    <a:pt x="71263" y="785424"/>
                  </a:lnTo>
                  <a:lnTo>
                    <a:pt x="95493" y="822999"/>
                  </a:lnTo>
                  <a:lnTo>
                    <a:pt x="122760" y="858274"/>
                  </a:lnTo>
                  <a:lnTo>
                    <a:pt x="152881" y="891063"/>
                  </a:lnTo>
                  <a:lnTo>
                    <a:pt x="185670" y="921183"/>
                  </a:lnTo>
                  <a:lnTo>
                    <a:pt x="220945" y="948450"/>
                  </a:lnTo>
                  <a:lnTo>
                    <a:pt x="258521" y="972678"/>
                  </a:lnTo>
                  <a:lnTo>
                    <a:pt x="298213" y="993685"/>
                  </a:lnTo>
                  <a:lnTo>
                    <a:pt x="339837" y="1011285"/>
                  </a:lnTo>
                  <a:lnTo>
                    <a:pt x="383209" y="1025295"/>
                  </a:lnTo>
                  <a:lnTo>
                    <a:pt x="428144" y="1035530"/>
                  </a:lnTo>
                  <a:lnTo>
                    <a:pt x="474459" y="1041807"/>
                  </a:lnTo>
                  <a:lnTo>
                    <a:pt x="521970" y="1043939"/>
                  </a:lnTo>
                  <a:lnTo>
                    <a:pt x="569481" y="1041807"/>
                  </a:lnTo>
                  <a:lnTo>
                    <a:pt x="615798" y="1035530"/>
                  </a:lnTo>
                  <a:lnTo>
                    <a:pt x="660735" y="1025295"/>
                  </a:lnTo>
                  <a:lnTo>
                    <a:pt x="704107" y="1011285"/>
                  </a:lnTo>
                  <a:lnTo>
                    <a:pt x="745732" y="993685"/>
                  </a:lnTo>
                  <a:lnTo>
                    <a:pt x="785424" y="972678"/>
                  </a:lnTo>
                  <a:lnTo>
                    <a:pt x="822999" y="948450"/>
                  </a:lnTo>
                  <a:lnTo>
                    <a:pt x="858274" y="921183"/>
                  </a:lnTo>
                  <a:lnTo>
                    <a:pt x="891063" y="891063"/>
                  </a:lnTo>
                  <a:lnTo>
                    <a:pt x="921183" y="858274"/>
                  </a:lnTo>
                  <a:lnTo>
                    <a:pt x="948450" y="822999"/>
                  </a:lnTo>
                  <a:lnTo>
                    <a:pt x="972678" y="785424"/>
                  </a:lnTo>
                  <a:lnTo>
                    <a:pt x="993685" y="745732"/>
                  </a:lnTo>
                  <a:lnTo>
                    <a:pt x="1011285" y="704107"/>
                  </a:lnTo>
                  <a:lnTo>
                    <a:pt x="1025295" y="660735"/>
                  </a:lnTo>
                  <a:lnTo>
                    <a:pt x="1035530" y="615798"/>
                  </a:lnTo>
                  <a:lnTo>
                    <a:pt x="1041807" y="569481"/>
                  </a:lnTo>
                  <a:lnTo>
                    <a:pt x="1043939" y="521969"/>
                  </a:lnTo>
                  <a:lnTo>
                    <a:pt x="1041807" y="474458"/>
                  </a:lnTo>
                  <a:lnTo>
                    <a:pt x="1035530" y="428141"/>
                  </a:lnTo>
                  <a:lnTo>
                    <a:pt x="1025295" y="383204"/>
                  </a:lnTo>
                  <a:lnTo>
                    <a:pt x="1011285" y="339832"/>
                  </a:lnTo>
                  <a:lnTo>
                    <a:pt x="993685" y="298207"/>
                  </a:lnTo>
                  <a:lnTo>
                    <a:pt x="972678" y="258515"/>
                  </a:lnTo>
                  <a:lnTo>
                    <a:pt x="948450" y="220940"/>
                  </a:lnTo>
                  <a:lnTo>
                    <a:pt x="921183" y="185665"/>
                  </a:lnTo>
                  <a:lnTo>
                    <a:pt x="891063" y="152876"/>
                  </a:lnTo>
                  <a:lnTo>
                    <a:pt x="858274" y="122756"/>
                  </a:lnTo>
                  <a:lnTo>
                    <a:pt x="822999" y="95489"/>
                  </a:lnTo>
                  <a:lnTo>
                    <a:pt x="785424" y="71261"/>
                  </a:lnTo>
                  <a:lnTo>
                    <a:pt x="745732" y="50254"/>
                  </a:lnTo>
                  <a:lnTo>
                    <a:pt x="704107" y="32654"/>
                  </a:lnTo>
                  <a:lnTo>
                    <a:pt x="660735" y="18644"/>
                  </a:lnTo>
                  <a:lnTo>
                    <a:pt x="615798" y="8409"/>
                  </a:lnTo>
                  <a:lnTo>
                    <a:pt x="569481" y="2132"/>
                  </a:lnTo>
                  <a:lnTo>
                    <a:pt x="521970" y="0"/>
                  </a:lnTo>
                  <a:close/>
                </a:path>
              </a:pathLst>
            </a:custGeom>
            <a:solidFill>
              <a:srgbClr val="F5E1DA"/>
            </a:solidFill>
          </p:spPr>
          <p:txBody>
            <a:bodyPr wrap="square" lIns="0" tIns="0" rIns="0" bIns="0" rtlCol="0"/>
            <a:lstStyle/>
            <a:p>
              <a:endParaRPr/>
            </a:p>
          </p:txBody>
        </p:sp>
        <p:sp>
          <p:nvSpPr>
            <p:cNvPr id="10" name="object 10"/>
            <p:cNvSpPr/>
            <p:nvPr/>
          </p:nvSpPr>
          <p:spPr>
            <a:xfrm>
              <a:off x="641604" y="3976115"/>
              <a:ext cx="1043940" cy="1043940"/>
            </a:xfrm>
            <a:custGeom>
              <a:avLst/>
              <a:gdLst/>
              <a:ahLst/>
              <a:cxnLst/>
              <a:rect l="l" t="t" r="r" b="b"/>
              <a:pathLst>
                <a:path w="1043939" h="1043939">
                  <a:moveTo>
                    <a:pt x="0" y="521969"/>
                  </a:moveTo>
                  <a:lnTo>
                    <a:pt x="2133" y="474458"/>
                  </a:lnTo>
                  <a:lnTo>
                    <a:pt x="8409" y="428141"/>
                  </a:lnTo>
                  <a:lnTo>
                    <a:pt x="18645" y="383204"/>
                  </a:lnTo>
                  <a:lnTo>
                    <a:pt x="32655" y="339832"/>
                  </a:lnTo>
                  <a:lnTo>
                    <a:pt x="50256" y="298207"/>
                  </a:lnTo>
                  <a:lnTo>
                    <a:pt x="71263" y="258515"/>
                  </a:lnTo>
                  <a:lnTo>
                    <a:pt x="95493" y="220940"/>
                  </a:lnTo>
                  <a:lnTo>
                    <a:pt x="122760" y="185665"/>
                  </a:lnTo>
                  <a:lnTo>
                    <a:pt x="152881" y="152876"/>
                  </a:lnTo>
                  <a:lnTo>
                    <a:pt x="185670" y="122756"/>
                  </a:lnTo>
                  <a:lnTo>
                    <a:pt x="220945" y="95489"/>
                  </a:lnTo>
                  <a:lnTo>
                    <a:pt x="258521" y="71261"/>
                  </a:lnTo>
                  <a:lnTo>
                    <a:pt x="298213" y="50254"/>
                  </a:lnTo>
                  <a:lnTo>
                    <a:pt x="339837" y="32654"/>
                  </a:lnTo>
                  <a:lnTo>
                    <a:pt x="383209" y="18644"/>
                  </a:lnTo>
                  <a:lnTo>
                    <a:pt x="428144" y="8409"/>
                  </a:lnTo>
                  <a:lnTo>
                    <a:pt x="474459" y="2132"/>
                  </a:lnTo>
                  <a:lnTo>
                    <a:pt x="521970" y="0"/>
                  </a:lnTo>
                  <a:lnTo>
                    <a:pt x="569481" y="2132"/>
                  </a:lnTo>
                  <a:lnTo>
                    <a:pt x="615798" y="8409"/>
                  </a:lnTo>
                  <a:lnTo>
                    <a:pt x="660735" y="18644"/>
                  </a:lnTo>
                  <a:lnTo>
                    <a:pt x="704107" y="32654"/>
                  </a:lnTo>
                  <a:lnTo>
                    <a:pt x="745732" y="50254"/>
                  </a:lnTo>
                  <a:lnTo>
                    <a:pt x="785424" y="71261"/>
                  </a:lnTo>
                  <a:lnTo>
                    <a:pt x="822999" y="95489"/>
                  </a:lnTo>
                  <a:lnTo>
                    <a:pt x="858274" y="122756"/>
                  </a:lnTo>
                  <a:lnTo>
                    <a:pt x="891063" y="152876"/>
                  </a:lnTo>
                  <a:lnTo>
                    <a:pt x="921183" y="185665"/>
                  </a:lnTo>
                  <a:lnTo>
                    <a:pt x="948450" y="220940"/>
                  </a:lnTo>
                  <a:lnTo>
                    <a:pt x="972678" y="258515"/>
                  </a:lnTo>
                  <a:lnTo>
                    <a:pt x="993685" y="298207"/>
                  </a:lnTo>
                  <a:lnTo>
                    <a:pt x="1011285" y="339832"/>
                  </a:lnTo>
                  <a:lnTo>
                    <a:pt x="1025295" y="383204"/>
                  </a:lnTo>
                  <a:lnTo>
                    <a:pt x="1035530" y="428141"/>
                  </a:lnTo>
                  <a:lnTo>
                    <a:pt x="1041807" y="474458"/>
                  </a:lnTo>
                  <a:lnTo>
                    <a:pt x="1043939" y="521969"/>
                  </a:lnTo>
                  <a:lnTo>
                    <a:pt x="1041807" y="569481"/>
                  </a:lnTo>
                  <a:lnTo>
                    <a:pt x="1035530" y="615798"/>
                  </a:lnTo>
                  <a:lnTo>
                    <a:pt x="1025295" y="660735"/>
                  </a:lnTo>
                  <a:lnTo>
                    <a:pt x="1011285" y="704107"/>
                  </a:lnTo>
                  <a:lnTo>
                    <a:pt x="993685" y="745732"/>
                  </a:lnTo>
                  <a:lnTo>
                    <a:pt x="972678" y="785424"/>
                  </a:lnTo>
                  <a:lnTo>
                    <a:pt x="948450" y="822999"/>
                  </a:lnTo>
                  <a:lnTo>
                    <a:pt x="921183" y="858274"/>
                  </a:lnTo>
                  <a:lnTo>
                    <a:pt x="891063" y="891063"/>
                  </a:lnTo>
                  <a:lnTo>
                    <a:pt x="858274" y="921183"/>
                  </a:lnTo>
                  <a:lnTo>
                    <a:pt x="822999" y="948450"/>
                  </a:lnTo>
                  <a:lnTo>
                    <a:pt x="785424" y="972678"/>
                  </a:lnTo>
                  <a:lnTo>
                    <a:pt x="745732" y="993685"/>
                  </a:lnTo>
                  <a:lnTo>
                    <a:pt x="704107" y="1011285"/>
                  </a:lnTo>
                  <a:lnTo>
                    <a:pt x="660735" y="1025295"/>
                  </a:lnTo>
                  <a:lnTo>
                    <a:pt x="615798" y="1035530"/>
                  </a:lnTo>
                  <a:lnTo>
                    <a:pt x="569481" y="1041807"/>
                  </a:lnTo>
                  <a:lnTo>
                    <a:pt x="521970" y="1043939"/>
                  </a:lnTo>
                  <a:lnTo>
                    <a:pt x="474459" y="1041807"/>
                  </a:lnTo>
                  <a:lnTo>
                    <a:pt x="428144" y="1035530"/>
                  </a:lnTo>
                  <a:lnTo>
                    <a:pt x="383209" y="1025295"/>
                  </a:lnTo>
                  <a:lnTo>
                    <a:pt x="339837" y="1011285"/>
                  </a:lnTo>
                  <a:lnTo>
                    <a:pt x="298213" y="993685"/>
                  </a:lnTo>
                  <a:lnTo>
                    <a:pt x="258521" y="972678"/>
                  </a:lnTo>
                  <a:lnTo>
                    <a:pt x="220945" y="948450"/>
                  </a:lnTo>
                  <a:lnTo>
                    <a:pt x="185670" y="921183"/>
                  </a:lnTo>
                  <a:lnTo>
                    <a:pt x="152881" y="891063"/>
                  </a:lnTo>
                  <a:lnTo>
                    <a:pt x="122760" y="858274"/>
                  </a:lnTo>
                  <a:lnTo>
                    <a:pt x="95493" y="822999"/>
                  </a:lnTo>
                  <a:lnTo>
                    <a:pt x="71263" y="785424"/>
                  </a:lnTo>
                  <a:lnTo>
                    <a:pt x="50256" y="745732"/>
                  </a:lnTo>
                  <a:lnTo>
                    <a:pt x="32655" y="704107"/>
                  </a:lnTo>
                  <a:lnTo>
                    <a:pt x="18645" y="660735"/>
                  </a:lnTo>
                  <a:lnTo>
                    <a:pt x="8409" y="615798"/>
                  </a:lnTo>
                  <a:lnTo>
                    <a:pt x="2133" y="569481"/>
                  </a:lnTo>
                  <a:lnTo>
                    <a:pt x="0" y="521969"/>
                  </a:lnTo>
                  <a:close/>
                </a:path>
              </a:pathLst>
            </a:custGeom>
            <a:ln w="15875">
              <a:solidFill>
                <a:srgbClr val="F5E1DA"/>
              </a:solidFill>
            </a:ln>
          </p:spPr>
          <p:txBody>
            <a:bodyPr wrap="square" lIns="0" tIns="0" rIns="0" bIns="0" rtlCol="0"/>
            <a:lstStyle/>
            <a:p>
              <a:endParaRPr/>
            </a:p>
          </p:txBody>
        </p:sp>
        <p:sp>
          <p:nvSpPr>
            <p:cNvPr id="11" name="object 11"/>
            <p:cNvSpPr/>
            <p:nvPr/>
          </p:nvSpPr>
          <p:spPr>
            <a:xfrm>
              <a:off x="787908" y="4122419"/>
              <a:ext cx="752855" cy="752856"/>
            </a:xfrm>
            <a:prstGeom prst="rect">
              <a:avLst/>
            </a:prstGeom>
            <a:blipFill>
              <a:blip r:embed="rId3" cstate="print"/>
              <a:stretch>
                <a:fillRect/>
              </a:stretch>
            </a:blipFill>
          </p:spPr>
          <p:txBody>
            <a:bodyPr wrap="square" lIns="0" tIns="0" rIns="0" bIns="0" rtlCol="0"/>
            <a:lstStyle/>
            <a:p>
              <a:endParaRPr/>
            </a:p>
          </p:txBody>
        </p:sp>
      </p:grpSp>
      <p:sp>
        <p:nvSpPr>
          <p:cNvPr id="12" name="object 12"/>
          <p:cNvSpPr txBox="1"/>
          <p:nvPr/>
        </p:nvSpPr>
        <p:spPr>
          <a:xfrm>
            <a:off x="720953" y="5196966"/>
            <a:ext cx="816610" cy="1098550"/>
          </a:xfrm>
          <a:prstGeom prst="rect">
            <a:avLst/>
          </a:prstGeom>
        </p:spPr>
        <p:txBody>
          <a:bodyPr vert="horz" wrap="square" lIns="0" tIns="12700" rIns="0" bIns="0" rtlCol="0">
            <a:spAutoFit/>
          </a:bodyPr>
          <a:lstStyle/>
          <a:p>
            <a:pPr marL="235585">
              <a:lnSpc>
                <a:spcPct val="100000"/>
              </a:lnSpc>
              <a:spcBef>
                <a:spcPts val="100"/>
              </a:spcBef>
            </a:pPr>
            <a:r>
              <a:rPr sz="1100" b="1" dirty="0">
                <a:solidFill>
                  <a:srgbClr val="272774"/>
                </a:solidFill>
                <a:latin typeface="Gothic Uralic"/>
                <a:cs typeface="Gothic Uralic"/>
              </a:rPr>
              <a:t>MAAP</a:t>
            </a:r>
            <a:endParaRPr sz="1100">
              <a:latin typeface="Gothic Uralic"/>
              <a:cs typeface="Gothic Uralic"/>
            </a:endParaRPr>
          </a:p>
          <a:p>
            <a:pPr marL="12700" marR="5080">
              <a:lnSpc>
                <a:spcPct val="100000"/>
              </a:lnSpc>
              <a:spcBef>
                <a:spcPts val="645"/>
              </a:spcBef>
            </a:pPr>
            <a:r>
              <a:rPr sz="900" spc="-5" dirty="0">
                <a:solidFill>
                  <a:srgbClr val="7E7E7E"/>
                </a:solidFill>
                <a:latin typeface="URW Gothic"/>
                <a:cs typeface="URW Gothic"/>
              </a:rPr>
              <a:t>One time per  year to</a:t>
            </a:r>
            <a:r>
              <a:rPr sz="900" spc="-75" dirty="0">
                <a:solidFill>
                  <a:srgbClr val="7E7E7E"/>
                </a:solidFill>
                <a:latin typeface="URW Gothic"/>
                <a:cs typeface="URW Gothic"/>
              </a:rPr>
              <a:t> </a:t>
            </a:r>
            <a:r>
              <a:rPr sz="900" dirty="0">
                <a:solidFill>
                  <a:srgbClr val="7E7E7E"/>
                </a:solidFill>
                <a:latin typeface="URW Gothic"/>
                <a:cs typeface="URW Gothic"/>
              </a:rPr>
              <a:t>review  </a:t>
            </a:r>
            <a:r>
              <a:rPr sz="900" spc="-5" dirty="0">
                <a:solidFill>
                  <a:srgbClr val="7E7E7E"/>
                </a:solidFill>
                <a:latin typeface="URW Gothic"/>
                <a:cs typeface="URW Gothic"/>
              </a:rPr>
              <a:t>the entire  performance  and set new  goals</a:t>
            </a:r>
            <a:endParaRPr sz="900">
              <a:latin typeface="URW Gothic"/>
              <a:cs typeface="URW Gothic"/>
            </a:endParaRPr>
          </a:p>
        </p:txBody>
      </p:sp>
      <p:sp>
        <p:nvSpPr>
          <p:cNvPr id="13" name="object 13"/>
          <p:cNvSpPr/>
          <p:nvPr/>
        </p:nvSpPr>
        <p:spPr>
          <a:xfrm>
            <a:off x="3003804" y="1421891"/>
            <a:ext cx="1046988" cy="2229568"/>
          </a:xfrm>
          <a:prstGeom prst="rect">
            <a:avLst/>
          </a:prstGeom>
          <a:blipFill>
            <a:blip r:embed="rId4" cstate="print"/>
            <a:stretch>
              <a:fillRect/>
            </a:stretch>
          </a:blipFill>
        </p:spPr>
        <p:txBody>
          <a:bodyPr wrap="square" lIns="0" tIns="0" rIns="0" bIns="0" rtlCol="0"/>
          <a:lstStyle/>
          <a:p>
            <a:endParaRPr/>
          </a:p>
        </p:txBody>
      </p:sp>
      <p:grpSp>
        <p:nvGrpSpPr>
          <p:cNvPr id="14" name="object 14"/>
          <p:cNvGrpSpPr/>
          <p:nvPr/>
        </p:nvGrpSpPr>
        <p:grpSpPr>
          <a:xfrm>
            <a:off x="2997390" y="3968178"/>
            <a:ext cx="1059815" cy="1059815"/>
            <a:chOff x="2997390" y="3968178"/>
            <a:chExt cx="1059815" cy="1059815"/>
          </a:xfrm>
        </p:grpSpPr>
        <p:sp>
          <p:nvSpPr>
            <p:cNvPr id="15" name="object 15"/>
            <p:cNvSpPr/>
            <p:nvPr/>
          </p:nvSpPr>
          <p:spPr>
            <a:xfrm>
              <a:off x="3005327" y="3976115"/>
              <a:ext cx="1043940" cy="1043940"/>
            </a:xfrm>
            <a:custGeom>
              <a:avLst/>
              <a:gdLst/>
              <a:ahLst/>
              <a:cxnLst/>
              <a:rect l="l" t="t" r="r" b="b"/>
              <a:pathLst>
                <a:path w="1043939" h="1043939">
                  <a:moveTo>
                    <a:pt x="521970" y="0"/>
                  </a:moveTo>
                  <a:lnTo>
                    <a:pt x="474458" y="2132"/>
                  </a:lnTo>
                  <a:lnTo>
                    <a:pt x="428141" y="8409"/>
                  </a:lnTo>
                  <a:lnTo>
                    <a:pt x="383204" y="18644"/>
                  </a:lnTo>
                  <a:lnTo>
                    <a:pt x="339832" y="32654"/>
                  </a:lnTo>
                  <a:lnTo>
                    <a:pt x="298207" y="50254"/>
                  </a:lnTo>
                  <a:lnTo>
                    <a:pt x="258515" y="71261"/>
                  </a:lnTo>
                  <a:lnTo>
                    <a:pt x="220940" y="95489"/>
                  </a:lnTo>
                  <a:lnTo>
                    <a:pt x="185665" y="122756"/>
                  </a:lnTo>
                  <a:lnTo>
                    <a:pt x="152876" y="152876"/>
                  </a:lnTo>
                  <a:lnTo>
                    <a:pt x="122756" y="185665"/>
                  </a:lnTo>
                  <a:lnTo>
                    <a:pt x="95489" y="220940"/>
                  </a:lnTo>
                  <a:lnTo>
                    <a:pt x="71261" y="258515"/>
                  </a:lnTo>
                  <a:lnTo>
                    <a:pt x="50254" y="298207"/>
                  </a:lnTo>
                  <a:lnTo>
                    <a:pt x="32654" y="339832"/>
                  </a:lnTo>
                  <a:lnTo>
                    <a:pt x="18644" y="383204"/>
                  </a:lnTo>
                  <a:lnTo>
                    <a:pt x="8409" y="428141"/>
                  </a:lnTo>
                  <a:lnTo>
                    <a:pt x="2132" y="474458"/>
                  </a:lnTo>
                  <a:lnTo>
                    <a:pt x="0" y="521969"/>
                  </a:lnTo>
                  <a:lnTo>
                    <a:pt x="2132" y="569481"/>
                  </a:lnTo>
                  <a:lnTo>
                    <a:pt x="8409" y="615798"/>
                  </a:lnTo>
                  <a:lnTo>
                    <a:pt x="18644" y="660735"/>
                  </a:lnTo>
                  <a:lnTo>
                    <a:pt x="32654" y="704107"/>
                  </a:lnTo>
                  <a:lnTo>
                    <a:pt x="50254" y="745732"/>
                  </a:lnTo>
                  <a:lnTo>
                    <a:pt x="71261" y="785424"/>
                  </a:lnTo>
                  <a:lnTo>
                    <a:pt x="95489" y="822999"/>
                  </a:lnTo>
                  <a:lnTo>
                    <a:pt x="122756" y="858274"/>
                  </a:lnTo>
                  <a:lnTo>
                    <a:pt x="152876" y="891063"/>
                  </a:lnTo>
                  <a:lnTo>
                    <a:pt x="185665" y="921183"/>
                  </a:lnTo>
                  <a:lnTo>
                    <a:pt x="220940" y="948450"/>
                  </a:lnTo>
                  <a:lnTo>
                    <a:pt x="258515" y="972678"/>
                  </a:lnTo>
                  <a:lnTo>
                    <a:pt x="298207" y="993685"/>
                  </a:lnTo>
                  <a:lnTo>
                    <a:pt x="339832" y="1011285"/>
                  </a:lnTo>
                  <a:lnTo>
                    <a:pt x="383204" y="1025295"/>
                  </a:lnTo>
                  <a:lnTo>
                    <a:pt x="428141" y="1035530"/>
                  </a:lnTo>
                  <a:lnTo>
                    <a:pt x="474458" y="1041807"/>
                  </a:lnTo>
                  <a:lnTo>
                    <a:pt x="521970" y="1043939"/>
                  </a:lnTo>
                  <a:lnTo>
                    <a:pt x="569481" y="1041807"/>
                  </a:lnTo>
                  <a:lnTo>
                    <a:pt x="615798" y="1035530"/>
                  </a:lnTo>
                  <a:lnTo>
                    <a:pt x="660735" y="1025295"/>
                  </a:lnTo>
                  <a:lnTo>
                    <a:pt x="704107" y="1011285"/>
                  </a:lnTo>
                  <a:lnTo>
                    <a:pt x="745732" y="993685"/>
                  </a:lnTo>
                  <a:lnTo>
                    <a:pt x="785424" y="972678"/>
                  </a:lnTo>
                  <a:lnTo>
                    <a:pt x="822999" y="948450"/>
                  </a:lnTo>
                  <a:lnTo>
                    <a:pt x="858274" y="921183"/>
                  </a:lnTo>
                  <a:lnTo>
                    <a:pt x="891063" y="891063"/>
                  </a:lnTo>
                  <a:lnTo>
                    <a:pt x="921183" y="858274"/>
                  </a:lnTo>
                  <a:lnTo>
                    <a:pt x="948450" y="822999"/>
                  </a:lnTo>
                  <a:lnTo>
                    <a:pt x="972678" y="785424"/>
                  </a:lnTo>
                  <a:lnTo>
                    <a:pt x="993685" y="745732"/>
                  </a:lnTo>
                  <a:lnTo>
                    <a:pt x="1011285" y="704107"/>
                  </a:lnTo>
                  <a:lnTo>
                    <a:pt x="1025295" y="660735"/>
                  </a:lnTo>
                  <a:lnTo>
                    <a:pt x="1035530" y="615798"/>
                  </a:lnTo>
                  <a:lnTo>
                    <a:pt x="1041807" y="569481"/>
                  </a:lnTo>
                  <a:lnTo>
                    <a:pt x="1043939" y="521969"/>
                  </a:lnTo>
                  <a:lnTo>
                    <a:pt x="1041807" y="474458"/>
                  </a:lnTo>
                  <a:lnTo>
                    <a:pt x="1035530" y="428141"/>
                  </a:lnTo>
                  <a:lnTo>
                    <a:pt x="1025295" y="383204"/>
                  </a:lnTo>
                  <a:lnTo>
                    <a:pt x="1011285" y="339832"/>
                  </a:lnTo>
                  <a:lnTo>
                    <a:pt x="993685" y="298207"/>
                  </a:lnTo>
                  <a:lnTo>
                    <a:pt x="972678" y="258515"/>
                  </a:lnTo>
                  <a:lnTo>
                    <a:pt x="948450" y="220940"/>
                  </a:lnTo>
                  <a:lnTo>
                    <a:pt x="921183" y="185665"/>
                  </a:lnTo>
                  <a:lnTo>
                    <a:pt x="891063" y="152876"/>
                  </a:lnTo>
                  <a:lnTo>
                    <a:pt x="858274" y="122756"/>
                  </a:lnTo>
                  <a:lnTo>
                    <a:pt x="822999" y="95489"/>
                  </a:lnTo>
                  <a:lnTo>
                    <a:pt x="785424" y="71261"/>
                  </a:lnTo>
                  <a:lnTo>
                    <a:pt x="745732" y="50254"/>
                  </a:lnTo>
                  <a:lnTo>
                    <a:pt x="704107" y="32654"/>
                  </a:lnTo>
                  <a:lnTo>
                    <a:pt x="660735" y="18644"/>
                  </a:lnTo>
                  <a:lnTo>
                    <a:pt x="615798" y="8409"/>
                  </a:lnTo>
                  <a:lnTo>
                    <a:pt x="569481" y="2132"/>
                  </a:lnTo>
                  <a:lnTo>
                    <a:pt x="521970" y="0"/>
                  </a:lnTo>
                  <a:close/>
                </a:path>
              </a:pathLst>
            </a:custGeom>
            <a:solidFill>
              <a:srgbClr val="F5E1DA"/>
            </a:solidFill>
          </p:spPr>
          <p:txBody>
            <a:bodyPr wrap="square" lIns="0" tIns="0" rIns="0" bIns="0" rtlCol="0"/>
            <a:lstStyle/>
            <a:p>
              <a:endParaRPr/>
            </a:p>
          </p:txBody>
        </p:sp>
        <p:sp>
          <p:nvSpPr>
            <p:cNvPr id="16" name="object 16"/>
            <p:cNvSpPr/>
            <p:nvPr/>
          </p:nvSpPr>
          <p:spPr>
            <a:xfrm>
              <a:off x="3005327" y="3976115"/>
              <a:ext cx="1043940" cy="1043940"/>
            </a:xfrm>
            <a:custGeom>
              <a:avLst/>
              <a:gdLst/>
              <a:ahLst/>
              <a:cxnLst/>
              <a:rect l="l" t="t" r="r" b="b"/>
              <a:pathLst>
                <a:path w="1043939" h="1043939">
                  <a:moveTo>
                    <a:pt x="0" y="521969"/>
                  </a:moveTo>
                  <a:lnTo>
                    <a:pt x="2132" y="474458"/>
                  </a:lnTo>
                  <a:lnTo>
                    <a:pt x="8409" y="428141"/>
                  </a:lnTo>
                  <a:lnTo>
                    <a:pt x="18644" y="383204"/>
                  </a:lnTo>
                  <a:lnTo>
                    <a:pt x="32654" y="339832"/>
                  </a:lnTo>
                  <a:lnTo>
                    <a:pt x="50254" y="298207"/>
                  </a:lnTo>
                  <a:lnTo>
                    <a:pt x="71261" y="258515"/>
                  </a:lnTo>
                  <a:lnTo>
                    <a:pt x="95489" y="220940"/>
                  </a:lnTo>
                  <a:lnTo>
                    <a:pt x="122756" y="185665"/>
                  </a:lnTo>
                  <a:lnTo>
                    <a:pt x="152876" y="152876"/>
                  </a:lnTo>
                  <a:lnTo>
                    <a:pt x="185665" y="122756"/>
                  </a:lnTo>
                  <a:lnTo>
                    <a:pt x="220940" y="95489"/>
                  </a:lnTo>
                  <a:lnTo>
                    <a:pt x="258515" y="71261"/>
                  </a:lnTo>
                  <a:lnTo>
                    <a:pt x="298207" y="50254"/>
                  </a:lnTo>
                  <a:lnTo>
                    <a:pt x="339832" y="32654"/>
                  </a:lnTo>
                  <a:lnTo>
                    <a:pt x="383204" y="18644"/>
                  </a:lnTo>
                  <a:lnTo>
                    <a:pt x="428141" y="8409"/>
                  </a:lnTo>
                  <a:lnTo>
                    <a:pt x="474458" y="2132"/>
                  </a:lnTo>
                  <a:lnTo>
                    <a:pt x="521970" y="0"/>
                  </a:lnTo>
                  <a:lnTo>
                    <a:pt x="569481" y="2132"/>
                  </a:lnTo>
                  <a:lnTo>
                    <a:pt x="615798" y="8409"/>
                  </a:lnTo>
                  <a:lnTo>
                    <a:pt x="660735" y="18644"/>
                  </a:lnTo>
                  <a:lnTo>
                    <a:pt x="704107" y="32654"/>
                  </a:lnTo>
                  <a:lnTo>
                    <a:pt x="745732" y="50254"/>
                  </a:lnTo>
                  <a:lnTo>
                    <a:pt x="785424" y="71261"/>
                  </a:lnTo>
                  <a:lnTo>
                    <a:pt x="822999" y="95489"/>
                  </a:lnTo>
                  <a:lnTo>
                    <a:pt x="858274" y="122756"/>
                  </a:lnTo>
                  <a:lnTo>
                    <a:pt x="891063" y="152876"/>
                  </a:lnTo>
                  <a:lnTo>
                    <a:pt x="921183" y="185665"/>
                  </a:lnTo>
                  <a:lnTo>
                    <a:pt x="948450" y="220940"/>
                  </a:lnTo>
                  <a:lnTo>
                    <a:pt x="972678" y="258515"/>
                  </a:lnTo>
                  <a:lnTo>
                    <a:pt x="993685" y="298207"/>
                  </a:lnTo>
                  <a:lnTo>
                    <a:pt x="1011285" y="339832"/>
                  </a:lnTo>
                  <a:lnTo>
                    <a:pt x="1025295" y="383204"/>
                  </a:lnTo>
                  <a:lnTo>
                    <a:pt x="1035530" y="428141"/>
                  </a:lnTo>
                  <a:lnTo>
                    <a:pt x="1041807" y="474458"/>
                  </a:lnTo>
                  <a:lnTo>
                    <a:pt x="1043939" y="521969"/>
                  </a:lnTo>
                  <a:lnTo>
                    <a:pt x="1041807" y="569481"/>
                  </a:lnTo>
                  <a:lnTo>
                    <a:pt x="1035530" y="615798"/>
                  </a:lnTo>
                  <a:lnTo>
                    <a:pt x="1025295" y="660735"/>
                  </a:lnTo>
                  <a:lnTo>
                    <a:pt x="1011285" y="704107"/>
                  </a:lnTo>
                  <a:lnTo>
                    <a:pt x="993685" y="745732"/>
                  </a:lnTo>
                  <a:lnTo>
                    <a:pt x="972678" y="785424"/>
                  </a:lnTo>
                  <a:lnTo>
                    <a:pt x="948450" y="822999"/>
                  </a:lnTo>
                  <a:lnTo>
                    <a:pt x="921183" y="858274"/>
                  </a:lnTo>
                  <a:lnTo>
                    <a:pt x="891063" y="891063"/>
                  </a:lnTo>
                  <a:lnTo>
                    <a:pt x="858274" y="921183"/>
                  </a:lnTo>
                  <a:lnTo>
                    <a:pt x="822999" y="948450"/>
                  </a:lnTo>
                  <a:lnTo>
                    <a:pt x="785424" y="972678"/>
                  </a:lnTo>
                  <a:lnTo>
                    <a:pt x="745732" y="993685"/>
                  </a:lnTo>
                  <a:lnTo>
                    <a:pt x="704107" y="1011285"/>
                  </a:lnTo>
                  <a:lnTo>
                    <a:pt x="660735" y="1025295"/>
                  </a:lnTo>
                  <a:lnTo>
                    <a:pt x="615798" y="1035530"/>
                  </a:lnTo>
                  <a:lnTo>
                    <a:pt x="569481" y="1041807"/>
                  </a:lnTo>
                  <a:lnTo>
                    <a:pt x="521970" y="1043939"/>
                  </a:lnTo>
                  <a:lnTo>
                    <a:pt x="474458" y="1041807"/>
                  </a:lnTo>
                  <a:lnTo>
                    <a:pt x="428141" y="1035530"/>
                  </a:lnTo>
                  <a:lnTo>
                    <a:pt x="383204" y="1025295"/>
                  </a:lnTo>
                  <a:lnTo>
                    <a:pt x="339832" y="1011285"/>
                  </a:lnTo>
                  <a:lnTo>
                    <a:pt x="298207" y="993685"/>
                  </a:lnTo>
                  <a:lnTo>
                    <a:pt x="258515" y="972678"/>
                  </a:lnTo>
                  <a:lnTo>
                    <a:pt x="220940" y="948450"/>
                  </a:lnTo>
                  <a:lnTo>
                    <a:pt x="185665" y="921183"/>
                  </a:lnTo>
                  <a:lnTo>
                    <a:pt x="152876" y="891063"/>
                  </a:lnTo>
                  <a:lnTo>
                    <a:pt x="122756" y="858274"/>
                  </a:lnTo>
                  <a:lnTo>
                    <a:pt x="95489" y="822999"/>
                  </a:lnTo>
                  <a:lnTo>
                    <a:pt x="71261" y="785424"/>
                  </a:lnTo>
                  <a:lnTo>
                    <a:pt x="50254" y="745732"/>
                  </a:lnTo>
                  <a:lnTo>
                    <a:pt x="32654" y="704107"/>
                  </a:lnTo>
                  <a:lnTo>
                    <a:pt x="18644" y="660735"/>
                  </a:lnTo>
                  <a:lnTo>
                    <a:pt x="8409" y="615798"/>
                  </a:lnTo>
                  <a:lnTo>
                    <a:pt x="2132" y="569481"/>
                  </a:lnTo>
                  <a:lnTo>
                    <a:pt x="0" y="521969"/>
                  </a:lnTo>
                  <a:close/>
                </a:path>
              </a:pathLst>
            </a:custGeom>
            <a:ln w="15875">
              <a:solidFill>
                <a:srgbClr val="F5E1DA"/>
              </a:solidFill>
            </a:ln>
          </p:spPr>
          <p:txBody>
            <a:bodyPr wrap="square" lIns="0" tIns="0" rIns="0" bIns="0" rtlCol="0"/>
            <a:lstStyle/>
            <a:p>
              <a:endParaRPr/>
            </a:p>
          </p:txBody>
        </p:sp>
        <p:sp>
          <p:nvSpPr>
            <p:cNvPr id="17" name="object 17"/>
            <p:cNvSpPr/>
            <p:nvPr/>
          </p:nvSpPr>
          <p:spPr>
            <a:xfrm>
              <a:off x="3150107" y="4122419"/>
              <a:ext cx="752856" cy="752856"/>
            </a:xfrm>
            <a:prstGeom prst="rect">
              <a:avLst/>
            </a:prstGeom>
            <a:blipFill>
              <a:blip r:embed="rId5" cstate="print"/>
              <a:stretch>
                <a:fillRect/>
              </a:stretch>
            </a:blipFill>
          </p:spPr>
          <p:txBody>
            <a:bodyPr wrap="square" lIns="0" tIns="0" rIns="0" bIns="0" rtlCol="0"/>
            <a:lstStyle/>
            <a:p>
              <a:endParaRPr/>
            </a:p>
          </p:txBody>
        </p:sp>
      </p:grpSp>
      <p:sp>
        <p:nvSpPr>
          <p:cNvPr id="18" name="object 18"/>
          <p:cNvSpPr txBox="1"/>
          <p:nvPr/>
        </p:nvSpPr>
        <p:spPr>
          <a:xfrm>
            <a:off x="2995041" y="5196966"/>
            <a:ext cx="1040130" cy="961390"/>
          </a:xfrm>
          <a:prstGeom prst="rect">
            <a:avLst/>
          </a:prstGeom>
        </p:spPr>
        <p:txBody>
          <a:bodyPr vert="horz" wrap="square" lIns="0" tIns="12700" rIns="0" bIns="0" rtlCol="0">
            <a:spAutoFit/>
          </a:bodyPr>
          <a:lstStyle/>
          <a:p>
            <a:pPr marL="35560">
              <a:lnSpc>
                <a:spcPct val="100000"/>
              </a:lnSpc>
              <a:spcBef>
                <a:spcPts val="100"/>
              </a:spcBef>
            </a:pPr>
            <a:r>
              <a:rPr sz="1100" b="1" spc="-5" dirty="0">
                <a:solidFill>
                  <a:srgbClr val="272774"/>
                </a:solidFill>
                <a:latin typeface="Gothic Uralic"/>
                <a:cs typeface="Gothic Uralic"/>
              </a:rPr>
              <a:t>Project</a:t>
            </a:r>
            <a:r>
              <a:rPr sz="1100" b="1" spc="-85" dirty="0">
                <a:solidFill>
                  <a:srgbClr val="272774"/>
                </a:solidFill>
                <a:latin typeface="Gothic Uralic"/>
                <a:cs typeface="Gothic Uralic"/>
              </a:rPr>
              <a:t> </a:t>
            </a:r>
            <a:r>
              <a:rPr sz="1100" b="1" dirty="0">
                <a:solidFill>
                  <a:srgbClr val="272774"/>
                </a:solidFill>
                <a:latin typeface="Gothic Uralic"/>
                <a:cs typeface="Gothic Uralic"/>
              </a:rPr>
              <a:t>Review</a:t>
            </a:r>
            <a:endParaRPr sz="1100">
              <a:latin typeface="Gothic Uralic"/>
              <a:cs typeface="Gothic Uralic"/>
            </a:endParaRPr>
          </a:p>
          <a:p>
            <a:pPr marL="12700" marR="156845">
              <a:lnSpc>
                <a:spcPct val="100000"/>
              </a:lnSpc>
              <a:spcBef>
                <a:spcPts val="645"/>
              </a:spcBef>
            </a:pPr>
            <a:r>
              <a:rPr sz="900" spc="-5" dirty="0">
                <a:solidFill>
                  <a:srgbClr val="7E7E7E"/>
                </a:solidFill>
                <a:latin typeface="URW Gothic"/>
                <a:cs typeface="URW Gothic"/>
              </a:rPr>
              <a:t>Each </a:t>
            </a:r>
            <a:r>
              <a:rPr sz="900" dirty="0">
                <a:solidFill>
                  <a:srgbClr val="7E7E7E"/>
                </a:solidFill>
                <a:latin typeface="URW Gothic"/>
                <a:cs typeface="URW Gothic"/>
              </a:rPr>
              <a:t>3 </a:t>
            </a:r>
            <a:r>
              <a:rPr sz="900" spc="-5" dirty="0">
                <a:solidFill>
                  <a:srgbClr val="7E7E7E"/>
                </a:solidFill>
                <a:latin typeface="URW Gothic"/>
                <a:cs typeface="URW Gothic"/>
              </a:rPr>
              <a:t>months,  meeting with  Manager and  </a:t>
            </a:r>
            <a:r>
              <a:rPr sz="900" dirty="0">
                <a:solidFill>
                  <a:srgbClr val="7E7E7E"/>
                </a:solidFill>
                <a:latin typeface="URW Gothic"/>
                <a:cs typeface="URW Gothic"/>
              </a:rPr>
              <a:t>Client </a:t>
            </a:r>
            <a:r>
              <a:rPr sz="900" spc="-10" dirty="0">
                <a:solidFill>
                  <a:srgbClr val="7E7E7E"/>
                </a:solidFill>
                <a:latin typeface="URW Gothic"/>
                <a:cs typeface="URW Gothic"/>
              </a:rPr>
              <a:t>to</a:t>
            </a:r>
            <a:r>
              <a:rPr sz="900" spc="-100" dirty="0">
                <a:solidFill>
                  <a:srgbClr val="7E7E7E"/>
                </a:solidFill>
                <a:latin typeface="URW Gothic"/>
                <a:cs typeface="URW Gothic"/>
              </a:rPr>
              <a:t> </a:t>
            </a:r>
            <a:r>
              <a:rPr sz="900" dirty="0">
                <a:solidFill>
                  <a:srgbClr val="7E7E7E"/>
                </a:solidFill>
                <a:latin typeface="URW Gothic"/>
                <a:cs typeface="URW Gothic"/>
              </a:rPr>
              <a:t>review  </a:t>
            </a:r>
            <a:r>
              <a:rPr sz="900" spc="-5" dirty="0">
                <a:solidFill>
                  <a:srgbClr val="7E7E7E"/>
                </a:solidFill>
                <a:latin typeface="URW Gothic"/>
                <a:cs typeface="URW Gothic"/>
              </a:rPr>
              <a:t>the</a:t>
            </a:r>
            <a:r>
              <a:rPr sz="900" spc="-10" dirty="0">
                <a:solidFill>
                  <a:srgbClr val="7E7E7E"/>
                </a:solidFill>
                <a:latin typeface="URW Gothic"/>
                <a:cs typeface="URW Gothic"/>
              </a:rPr>
              <a:t> </a:t>
            </a:r>
            <a:r>
              <a:rPr sz="900" dirty="0">
                <a:solidFill>
                  <a:srgbClr val="7E7E7E"/>
                </a:solidFill>
                <a:latin typeface="URW Gothic"/>
                <a:cs typeface="URW Gothic"/>
              </a:rPr>
              <a:t>Project</a:t>
            </a:r>
            <a:endParaRPr sz="900">
              <a:latin typeface="URW Gothic"/>
              <a:cs typeface="URW Gothic"/>
            </a:endParaRPr>
          </a:p>
        </p:txBody>
      </p:sp>
      <p:sp>
        <p:nvSpPr>
          <p:cNvPr id="19" name="object 19"/>
          <p:cNvSpPr txBox="1"/>
          <p:nvPr/>
        </p:nvSpPr>
        <p:spPr>
          <a:xfrm>
            <a:off x="5432297" y="2621737"/>
            <a:ext cx="858519" cy="701040"/>
          </a:xfrm>
          <a:prstGeom prst="rect">
            <a:avLst/>
          </a:prstGeom>
        </p:spPr>
        <p:txBody>
          <a:bodyPr vert="horz" wrap="square" lIns="0" tIns="13335" rIns="0" bIns="0" rtlCol="0">
            <a:spAutoFit/>
          </a:bodyPr>
          <a:lstStyle/>
          <a:p>
            <a:pPr marL="84455">
              <a:lnSpc>
                <a:spcPct val="100000"/>
              </a:lnSpc>
              <a:spcBef>
                <a:spcPts val="105"/>
              </a:spcBef>
            </a:pPr>
            <a:r>
              <a:rPr sz="1100" b="1" dirty="0">
                <a:solidFill>
                  <a:srgbClr val="272774"/>
                </a:solidFill>
                <a:latin typeface="Gothic Uralic"/>
                <a:cs typeface="Gothic Uralic"/>
              </a:rPr>
              <a:t>Afterworks</a:t>
            </a:r>
            <a:endParaRPr sz="1100">
              <a:latin typeface="Gothic Uralic"/>
              <a:cs typeface="Gothic Uralic"/>
            </a:endParaRPr>
          </a:p>
          <a:p>
            <a:pPr marL="12700" marR="5080" algn="just">
              <a:lnSpc>
                <a:spcPct val="100000"/>
              </a:lnSpc>
              <a:spcBef>
                <a:spcPts val="750"/>
              </a:spcBef>
            </a:pPr>
            <a:r>
              <a:rPr sz="900" spc="-10" dirty="0">
                <a:solidFill>
                  <a:srgbClr val="7E7E7E"/>
                </a:solidFill>
                <a:latin typeface="URW Gothic"/>
                <a:cs typeface="URW Gothic"/>
              </a:rPr>
              <a:t>Afterworks </a:t>
            </a:r>
            <a:r>
              <a:rPr sz="900" spc="-5" dirty="0">
                <a:solidFill>
                  <a:srgbClr val="7E7E7E"/>
                </a:solidFill>
                <a:latin typeface="URW Gothic"/>
                <a:cs typeface="URW Gothic"/>
              </a:rPr>
              <a:t>with  the teams or </a:t>
            </a:r>
            <a:r>
              <a:rPr sz="900" spc="5" dirty="0">
                <a:solidFill>
                  <a:srgbClr val="7E7E7E"/>
                </a:solidFill>
                <a:latin typeface="URW Gothic"/>
                <a:cs typeface="URW Gothic"/>
              </a:rPr>
              <a:t>in  </a:t>
            </a:r>
            <a:r>
              <a:rPr sz="900" spc="-10" dirty="0">
                <a:solidFill>
                  <a:srgbClr val="7E7E7E"/>
                </a:solidFill>
                <a:latin typeface="URW Gothic"/>
                <a:cs typeface="URW Gothic"/>
              </a:rPr>
              <a:t>smaller </a:t>
            </a:r>
            <a:r>
              <a:rPr sz="900" spc="-5" dirty="0">
                <a:solidFill>
                  <a:srgbClr val="7E7E7E"/>
                </a:solidFill>
                <a:latin typeface="URW Gothic"/>
                <a:cs typeface="URW Gothic"/>
              </a:rPr>
              <a:t>groups</a:t>
            </a:r>
            <a:endParaRPr sz="900">
              <a:latin typeface="URW Gothic"/>
              <a:cs typeface="URW Gothic"/>
            </a:endParaRPr>
          </a:p>
        </p:txBody>
      </p:sp>
      <p:grpSp>
        <p:nvGrpSpPr>
          <p:cNvPr id="20" name="object 20"/>
          <p:cNvGrpSpPr/>
          <p:nvPr/>
        </p:nvGrpSpPr>
        <p:grpSpPr>
          <a:xfrm>
            <a:off x="5349240" y="1421891"/>
            <a:ext cx="1043940" cy="1043940"/>
            <a:chOff x="5349240" y="1421891"/>
            <a:chExt cx="1043940" cy="1043940"/>
          </a:xfrm>
        </p:grpSpPr>
        <p:sp>
          <p:nvSpPr>
            <p:cNvPr id="21" name="object 21"/>
            <p:cNvSpPr/>
            <p:nvPr/>
          </p:nvSpPr>
          <p:spPr>
            <a:xfrm>
              <a:off x="5349240" y="1421891"/>
              <a:ext cx="1043940" cy="1043940"/>
            </a:xfrm>
            <a:custGeom>
              <a:avLst/>
              <a:gdLst/>
              <a:ahLst/>
              <a:cxnLst/>
              <a:rect l="l" t="t" r="r" b="b"/>
              <a:pathLst>
                <a:path w="1043939" h="1043939">
                  <a:moveTo>
                    <a:pt x="521970" y="0"/>
                  </a:moveTo>
                  <a:lnTo>
                    <a:pt x="474458" y="2132"/>
                  </a:lnTo>
                  <a:lnTo>
                    <a:pt x="428141" y="8409"/>
                  </a:lnTo>
                  <a:lnTo>
                    <a:pt x="383204" y="18644"/>
                  </a:lnTo>
                  <a:lnTo>
                    <a:pt x="339832" y="32654"/>
                  </a:lnTo>
                  <a:lnTo>
                    <a:pt x="298207" y="50254"/>
                  </a:lnTo>
                  <a:lnTo>
                    <a:pt x="258515" y="71261"/>
                  </a:lnTo>
                  <a:lnTo>
                    <a:pt x="220940" y="95489"/>
                  </a:lnTo>
                  <a:lnTo>
                    <a:pt x="185665" y="122756"/>
                  </a:lnTo>
                  <a:lnTo>
                    <a:pt x="152876" y="152876"/>
                  </a:lnTo>
                  <a:lnTo>
                    <a:pt x="122756" y="185665"/>
                  </a:lnTo>
                  <a:lnTo>
                    <a:pt x="95489" y="220940"/>
                  </a:lnTo>
                  <a:lnTo>
                    <a:pt x="71261" y="258515"/>
                  </a:lnTo>
                  <a:lnTo>
                    <a:pt x="50254" y="298207"/>
                  </a:lnTo>
                  <a:lnTo>
                    <a:pt x="32654" y="339832"/>
                  </a:lnTo>
                  <a:lnTo>
                    <a:pt x="18644" y="383204"/>
                  </a:lnTo>
                  <a:lnTo>
                    <a:pt x="8409" y="428141"/>
                  </a:lnTo>
                  <a:lnTo>
                    <a:pt x="2132" y="474458"/>
                  </a:lnTo>
                  <a:lnTo>
                    <a:pt x="0" y="521970"/>
                  </a:lnTo>
                  <a:lnTo>
                    <a:pt x="2132" y="569481"/>
                  </a:lnTo>
                  <a:lnTo>
                    <a:pt x="8409" y="615798"/>
                  </a:lnTo>
                  <a:lnTo>
                    <a:pt x="18644" y="660735"/>
                  </a:lnTo>
                  <a:lnTo>
                    <a:pt x="32654" y="704107"/>
                  </a:lnTo>
                  <a:lnTo>
                    <a:pt x="50254" y="745732"/>
                  </a:lnTo>
                  <a:lnTo>
                    <a:pt x="71261" y="785424"/>
                  </a:lnTo>
                  <a:lnTo>
                    <a:pt x="95489" y="822999"/>
                  </a:lnTo>
                  <a:lnTo>
                    <a:pt x="122756" y="858274"/>
                  </a:lnTo>
                  <a:lnTo>
                    <a:pt x="152876" y="891063"/>
                  </a:lnTo>
                  <a:lnTo>
                    <a:pt x="185665" y="921183"/>
                  </a:lnTo>
                  <a:lnTo>
                    <a:pt x="220940" y="948450"/>
                  </a:lnTo>
                  <a:lnTo>
                    <a:pt x="258515" y="972678"/>
                  </a:lnTo>
                  <a:lnTo>
                    <a:pt x="298207" y="993685"/>
                  </a:lnTo>
                  <a:lnTo>
                    <a:pt x="339832" y="1011285"/>
                  </a:lnTo>
                  <a:lnTo>
                    <a:pt x="383204" y="1025295"/>
                  </a:lnTo>
                  <a:lnTo>
                    <a:pt x="428141" y="1035530"/>
                  </a:lnTo>
                  <a:lnTo>
                    <a:pt x="474458" y="1041807"/>
                  </a:lnTo>
                  <a:lnTo>
                    <a:pt x="521970" y="1043940"/>
                  </a:lnTo>
                  <a:lnTo>
                    <a:pt x="569481" y="1041807"/>
                  </a:lnTo>
                  <a:lnTo>
                    <a:pt x="615798" y="1035530"/>
                  </a:lnTo>
                  <a:lnTo>
                    <a:pt x="660735" y="1025295"/>
                  </a:lnTo>
                  <a:lnTo>
                    <a:pt x="704107" y="1011285"/>
                  </a:lnTo>
                  <a:lnTo>
                    <a:pt x="745732" y="993685"/>
                  </a:lnTo>
                  <a:lnTo>
                    <a:pt x="785424" y="972678"/>
                  </a:lnTo>
                  <a:lnTo>
                    <a:pt x="822999" y="948450"/>
                  </a:lnTo>
                  <a:lnTo>
                    <a:pt x="858274" y="921183"/>
                  </a:lnTo>
                  <a:lnTo>
                    <a:pt x="891063" y="891063"/>
                  </a:lnTo>
                  <a:lnTo>
                    <a:pt x="921183" y="858274"/>
                  </a:lnTo>
                  <a:lnTo>
                    <a:pt x="948450" y="822999"/>
                  </a:lnTo>
                  <a:lnTo>
                    <a:pt x="972678" y="785424"/>
                  </a:lnTo>
                  <a:lnTo>
                    <a:pt x="993685" y="745732"/>
                  </a:lnTo>
                  <a:lnTo>
                    <a:pt x="1011285" y="704107"/>
                  </a:lnTo>
                  <a:lnTo>
                    <a:pt x="1025295" y="660735"/>
                  </a:lnTo>
                  <a:lnTo>
                    <a:pt x="1035530" y="615798"/>
                  </a:lnTo>
                  <a:lnTo>
                    <a:pt x="1041807" y="569481"/>
                  </a:lnTo>
                  <a:lnTo>
                    <a:pt x="1043939" y="521970"/>
                  </a:lnTo>
                  <a:lnTo>
                    <a:pt x="1041807" y="474458"/>
                  </a:lnTo>
                  <a:lnTo>
                    <a:pt x="1035530" y="428141"/>
                  </a:lnTo>
                  <a:lnTo>
                    <a:pt x="1025295" y="383204"/>
                  </a:lnTo>
                  <a:lnTo>
                    <a:pt x="1011285" y="339832"/>
                  </a:lnTo>
                  <a:lnTo>
                    <a:pt x="993685" y="298207"/>
                  </a:lnTo>
                  <a:lnTo>
                    <a:pt x="972678" y="258515"/>
                  </a:lnTo>
                  <a:lnTo>
                    <a:pt x="948450" y="220940"/>
                  </a:lnTo>
                  <a:lnTo>
                    <a:pt x="921183" y="185665"/>
                  </a:lnTo>
                  <a:lnTo>
                    <a:pt x="891063" y="152876"/>
                  </a:lnTo>
                  <a:lnTo>
                    <a:pt x="858274" y="122756"/>
                  </a:lnTo>
                  <a:lnTo>
                    <a:pt x="822999" y="95489"/>
                  </a:lnTo>
                  <a:lnTo>
                    <a:pt x="785424" y="71261"/>
                  </a:lnTo>
                  <a:lnTo>
                    <a:pt x="745732" y="50254"/>
                  </a:lnTo>
                  <a:lnTo>
                    <a:pt x="704107" y="32654"/>
                  </a:lnTo>
                  <a:lnTo>
                    <a:pt x="660735" y="18644"/>
                  </a:lnTo>
                  <a:lnTo>
                    <a:pt x="615798" y="8409"/>
                  </a:lnTo>
                  <a:lnTo>
                    <a:pt x="569481" y="2132"/>
                  </a:lnTo>
                  <a:lnTo>
                    <a:pt x="521970" y="0"/>
                  </a:lnTo>
                  <a:close/>
                </a:path>
              </a:pathLst>
            </a:custGeom>
            <a:solidFill>
              <a:srgbClr val="F5E1DA"/>
            </a:solidFill>
          </p:spPr>
          <p:txBody>
            <a:bodyPr wrap="square" lIns="0" tIns="0" rIns="0" bIns="0" rtlCol="0"/>
            <a:lstStyle/>
            <a:p>
              <a:endParaRPr/>
            </a:p>
          </p:txBody>
        </p:sp>
        <p:sp>
          <p:nvSpPr>
            <p:cNvPr id="22" name="object 22"/>
            <p:cNvSpPr/>
            <p:nvPr/>
          </p:nvSpPr>
          <p:spPr>
            <a:xfrm>
              <a:off x="5809078" y="1950848"/>
              <a:ext cx="81355" cy="81058"/>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5973324" y="1992503"/>
              <a:ext cx="81347" cy="81049"/>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685104" y="1996276"/>
              <a:ext cx="81355" cy="81058"/>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5872190" y="1825085"/>
              <a:ext cx="67945" cy="342265"/>
            </a:xfrm>
            <a:custGeom>
              <a:avLst/>
              <a:gdLst/>
              <a:ahLst/>
              <a:cxnLst/>
              <a:rect l="l" t="t" r="r" b="b"/>
              <a:pathLst>
                <a:path w="67945" h="342264">
                  <a:moveTo>
                    <a:pt x="41705" y="0"/>
                  </a:moveTo>
                  <a:lnTo>
                    <a:pt x="35863" y="1733"/>
                  </a:lnTo>
                  <a:lnTo>
                    <a:pt x="26541" y="9185"/>
                  </a:lnTo>
                  <a:lnTo>
                    <a:pt x="23675" y="14394"/>
                  </a:lnTo>
                  <a:lnTo>
                    <a:pt x="0" y="157306"/>
                  </a:lnTo>
                  <a:lnTo>
                    <a:pt x="3078" y="161597"/>
                  </a:lnTo>
                  <a:lnTo>
                    <a:pt x="12298" y="163127"/>
                  </a:lnTo>
                  <a:lnTo>
                    <a:pt x="16605" y="160068"/>
                  </a:lnTo>
                  <a:lnTo>
                    <a:pt x="40784" y="19493"/>
                  </a:lnTo>
                  <a:lnTo>
                    <a:pt x="48878" y="17657"/>
                  </a:lnTo>
                  <a:lnTo>
                    <a:pt x="50925" y="20207"/>
                  </a:lnTo>
                  <a:lnTo>
                    <a:pt x="26643" y="216313"/>
                  </a:lnTo>
                  <a:lnTo>
                    <a:pt x="26541" y="338099"/>
                  </a:lnTo>
                  <a:lnTo>
                    <a:pt x="30328" y="341876"/>
                  </a:lnTo>
                  <a:lnTo>
                    <a:pt x="39658" y="341876"/>
                  </a:lnTo>
                  <a:lnTo>
                    <a:pt x="43445" y="338099"/>
                  </a:lnTo>
                  <a:lnTo>
                    <a:pt x="43445" y="218047"/>
                  </a:lnTo>
                  <a:lnTo>
                    <a:pt x="67624" y="25008"/>
                  </a:lnTo>
                  <a:lnTo>
                    <a:pt x="66591" y="15971"/>
                  </a:lnTo>
                  <a:lnTo>
                    <a:pt x="62514" y="8635"/>
                  </a:lnTo>
                  <a:lnTo>
                    <a:pt x="55998" y="3310"/>
                  </a:lnTo>
                  <a:close/>
                </a:path>
              </a:pathLst>
            </a:custGeom>
            <a:solidFill>
              <a:srgbClr val="272774"/>
            </a:solidFill>
          </p:spPr>
          <p:txBody>
            <a:bodyPr wrap="square" lIns="0" tIns="0" rIns="0" bIns="0" rtlCol="0"/>
            <a:lstStyle/>
            <a:p>
              <a:endParaRPr/>
            </a:p>
          </p:txBody>
        </p:sp>
        <p:sp>
          <p:nvSpPr>
            <p:cNvPr id="26" name="object 26"/>
            <p:cNvSpPr/>
            <p:nvPr/>
          </p:nvSpPr>
          <p:spPr>
            <a:xfrm>
              <a:off x="6012974" y="1964020"/>
              <a:ext cx="135862" cy="245715"/>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5595963" y="1681581"/>
              <a:ext cx="532130" cy="528320"/>
            </a:xfrm>
            <a:custGeom>
              <a:avLst/>
              <a:gdLst/>
              <a:ahLst/>
              <a:cxnLst/>
              <a:rect l="l" t="t" r="r" b="b"/>
              <a:pathLst>
                <a:path w="532129" h="528319">
                  <a:moveTo>
                    <a:pt x="27089" y="202666"/>
                  </a:moveTo>
                  <a:lnTo>
                    <a:pt x="12814" y="193662"/>
                  </a:lnTo>
                  <a:lnTo>
                    <a:pt x="3771" y="207886"/>
                  </a:lnTo>
                  <a:lnTo>
                    <a:pt x="18046" y="216903"/>
                  </a:lnTo>
                  <a:lnTo>
                    <a:pt x="27089" y="202666"/>
                  </a:lnTo>
                  <a:close/>
                </a:path>
                <a:path w="532129" h="528319">
                  <a:moveTo>
                    <a:pt x="55016" y="71742"/>
                  </a:moveTo>
                  <a:lnTo>
                    <a:pt x="38112" y="71742"/>
                  </a:lnTo>
                  <a:lnTo>
                    <a:pt x="38112" y="95427"/>
                  </a:lnTo>
                  <a:lnTo>
                    <a:pt x="55016" y="95427"/>
                  </a:lnTo>
                  <a:lnTo>
                    <a:pt x="55016" y="71742"/>
                  </a:lnTo>
                  <a:close/>
                </a:path>
                <a:path w="532129" h="528319">
                  <a:moveTo>
                    <a:pt x="69964" y="227799"/>
                  </a:moveTo>
                  <a:lnTo>
                    <a:pt x="54444" y="221094"/>
                  </a:lnTo>
                  <a:lnTo>
                    <a:pt x="47726" y="236550"/>
                  </a:lnTo>
                  <a:lnTo>
                    <a:pt x="63233" y="243255"/>
                  </a:lnTo>
                  <a:lnTo>
                    <a:pt x="69964" y="227799"/>
                  </a:lnTo>
                  <a:close/>
                </a:path>
                <a:path w="532129" h="528319">
                  <a:moveTo>
                    <a:pt x="79819" y="175463"/>
                  </a:moveTo>
                  <a:lnTo>
                    <a:pt x="79095" y="170154"/>
                  </a:lnTo>
                  <a:lnTo>
                    <a:pt x="24384" y="129425"/>
                  </a:lnTo>
                  <a:lnTo>
                    <a:pt x="19050" y="130136"/>
                  </a:lnTo>
                  <a:lnTo>
                    <a:pt x="13525" y="137591"/>
                  </a:lnTo>
                  <a:lnTo>
                    <a:pt x="14236" y="142900"/>
                  </a:lnTo>
                  <a:lnTo>
                    <a:pt x="66598" y="182092"/>
                  </a:lnTo>
                  <a:lnTo>
                    <a:pt x="70180" y="182613"/>
                  </a:lnTo>
                  <a:lnTo>
                    <a:pt x="75298" y="181381"/>
                  </a:lnTo>
                  <a:lnTo>
                    <a:pt x="79819" y="175463"/>
                  </a:lnTo>
                  <a:close/>
                </a:path>
                <a:path w="532129" h="528319">
                  <a:moveTo>
                    <a:pt x="124434" y="18135"/>
                  </a:moveTo>
                  <a:lnTo>
                    <a:pt x="107162" y="0"/>
                  </a:lnTo>
                  <a:lnTo>
                    <a:pt x="94894" y="11595"/>
                  </a:lnTo>
                  <a:lnTo>
                    <a:pt x="112179" y="29730"/>
                  </a:lnTo>
                  <a:lnTo>
                    <a:pt x="124434" y="18135"/>
                  </a:lnTo>
                  <a:close/>
                </a:path>
                <a:path w="532129" h="528319">
                  <a:moveTo>
                    <a:pt x="139141" y="522033"/>
                  </a:moveTo>
                  <a:lnTo>
                    <a:pt x="109829" y="412902"/>
                  </a:lnTo>
                  <a:lnTo>
                    <a:pt x="106654" y="410362"/>
                  </a:lnTo>
                  <a:lnTo>
                    <a:pt x="29603" y="406679"/>
                  </a:lnTo>
                  <a:lnTo>
                    <a:pt x="26949" y="403517"/>
                  </a:lnTo>
                  <a:lnTo>
                    <a:pt x="16179" y="317144"/>
                  </a:lnTo>
                  <a:lnTo>
                    <a:pt x="19253" y="313270"/>
                  </a:lnTo>
                  <a:lnTo>
                    <a:pt x="25615" y="312458"/>
                  </a:lnTo>
                  <a:lnTo>
                    <a:pt x="31038" y="315722"/>
                  </a:lnTo>
                  <a:lnTo>
                    <a:pt x="41389" y="392595"/>
                  </a:lnTo>
                  <a:lnTo>
                    <a:pt x="45288" y="395859"/>
                  </a:lnTo>
                  <a:lnTo>
                    <a:pt x="119875" y="391668"/>
                  </a:lnTo>
                  <a:lnTo>
                    <a:pt x="123469" y="387692"/>
                  </a:lnTo>
                  <a:lnTo>
                    <a:pt x="122948" y="378294"/>
                  </a:lnTo>
                  <a:lnTo>
                    <a:pt x="118846" y="374726"/>
                  </a:lnTo>
                  <a:lnTo>
                    <a:pt x="56654" y="378294"/>
                  </a:lnTo>
                  <a:lnTo>
                    <a:pt x="48564" y="311543"/>
                  </a:lnTo>
                  <a:lnTo>
                    <a:pt x="45288" y="305511"/>
                  </a:lnTo>
                  <a:lnTo>
                    <a:pt x="34734" y="297141"/>
                  </a:lnTo>
                  <a:lnTo>
                    <a:pt x="28168" y="295313"/>
                  </a:lnTo>
                  <a:lnTo>
                    <a:pt x="12166" y="299250"/>
                  </a:lnTo>
                  <a:lnTo>
                    <a:pt x="5054" y="305447"/>
                  </a:lnTo>
                  <a:lnTo>
                    <a:pt x="762" y="313855"/>
                  </a:lnTo>
                  <a:lnTo>
                    <a:pt x="0" y="323583"/>
                  </a:lnTo>
                  <a:lnTo>
                    <a:pt x="9728" y="401789"/>
                  </a:lnTo>
                  <a:lnTo>
                    <a:pt x="96202" y="426999"/>
                  </a:lnTo>
                  <a:lnTo>
                    <a:pt x="122631" y="525818"/>
                  </a:lnTo>
                  <a:lnTo>
                    <a:pt x="126022" y="528256"/>
                  </a:lnTo>
                  <a:lnTo>
                    <a:pt x="136474" y="526630"/>
                  </a:lnTo>
                  <a:lnTo>
                    <a:pt x="139141" y="522033"/>
                  </a:lnTo>
                  <a:close/>
                </a:path>
                <a:path w="532129" h="528319">
                  <a:moveTo>
                    <a:pt x="158394" y="333387"/>
                  </a:moveTo>
                  <a:lnTo>
                    <a:pt x="140258" y="204965"/>
                  </a:lnTo>
                  <a:lnTo>
                    <a:pt x="106756" y="184543"/>
                  </a:lnTo>
                  <a:lnTo>
                    <a:pt x="100711" y="187820"/>
                  </a:lnTo>
                  <a:lnTo>
                    <a:pt x="92316" y="198424"/>
                  </a:lnTo>
                  <a:lnTo>
                    <a:pt x="90462" y="205066"/>
                  </a:lnTo>
                  <a:lnTo>
                    <a:pt x="107365" y="328891"/>
                  </a:lnTo>
                  <a:lnTo>
                    <a:pt x="111671" y="332155"/>
                  </a:lnTo>
                  <a:lnTo>
                    <a:pt x="120891" y="330936"/>
                  </a:lnTo>
                  <a:lnTo>
                    <a:pt x="124180" y="326644"/>
                  </a:lnTo>
                  <a:lnTo>
                    <a:pt x="107988" y="207314"/>
                  </a:lnTo>
                  <a:lnTo>
                    <a:pt x="111163" y="201993"/>
                  </a:lnTo>
                  <a:lnTo>
                    <a:pt x="119253" y="200367"/>
                  </a:lnTo>
                  <a:lnTo>
                    <a:pt x="122948" y="203225"/>
                  </a:lnTo>
                  <a:lnTo>
                    <a:pt x="141693" y="335330"/>
                  </a:lnTo>
                  <a:lnTo>
                    <a:pt x="145275" y="338378"/>
                  </a:lnTo>
                  <a:lnTo>
                    <a:pt x="155219" y="337667"/>
                  </a:lnTo>
                  <a:lnTo>
                    <a:pt x="158394" y="333387"/>
                  </a:lnTo>
                  <a:close/>
                </a:path>
                <a:path w="532129" h="528319">
                  <a:moveTo>
                    <a:pt x="172847" y="115125"/>
                  </a:moveTo>
                  <a:lnTo>
                    <a:pt x="137083" y="53670"/>
                  </a:lnTo>
                  <a:lnTo>
                    <a:pt x="131864" y="52247"/>
                  </a:lnTo>
                  <a:lnTo>
                    <a:pt x="123875" y="56934"/>
                  </a:lnTo>
                  <a:lnTo>
                    <a:pt x="122428" y="62039"/>
                  </a:lnTo>
                  <a:lnTo>
                    <a:pt x="157378" y="122174"/>
                  </a:lnTo>
                  <a:lnTo>
                    <a:pt x="160134" y="123698"/>
                  </a:lnTo>
                  <a:lnTo>
                    <a:pt x="163118" y="123698"/>
                  </a:lnTo>
                  <a:lnTo>
                    <a:pt x="171411" y="120230"/>
                  </a:lnTo>
                  <a:lnTo>
                    <a:pt x="172847" y="115125"/>
                  </a:lnTo>
                  <a:close/>
                </a:path>
                <a:path w="532129" h="528319">
                  <a:moveTo>
                    <a:pt x="213106" y="489572"/>
                  </a:moveTo>
                  <a:lnTo>
                    <a:pt x="163830" y="363702"/>
                  </a:lnTo>
                  <a:lnTo>
                    <a:pt x="159016" y="361556"/>
                  </a:lnTo>
                  <a:lnTo>
                    <a:pt x="150202" y="365036"/>
                  </a:lnTo>
                  <a:lnTo>
                    <a:pt x="148056" y="369824"/>
                  </a:lnTo>
                  <a:lnTo>
                    <a:pt x="196926" y="494677"/>
                  </a:lnTo>
                  <a:lnTo>
                    <a:pt x="200101" y="496722"/>
                  </a:lnTo>
                  <a:lnTo>
                    <a:pt x="210959" y="494372"/>
                  </a:lnTo>
                  <a:lnTo>
                    <a:pt x="213106" y="489572"/>
                  </a:lnTo>
                  <a:close/>
                </a:path>
                <a:path w="532129" h="528319">
                  <a:moveTo>
                    <a:pt x="227126" y="43040"/>
                  </a:moveTo>
                  <a:lnTo>
                    <a:pt x="212039" y="35433"/>
                  </a:lnTo>
                  <a:lnTo>
                    <a:pt x="200710" y="57759"/>
                  </a:lnTo>
                  <a:lnTo>
                    <a:pt x="215798" y="65354"/>
                  </a:lnTo>
                  <a:lnTo>
                    <a:pt x="227126" y="43040"/>
                  </a:lnTo>
                  <a:close/>
                </a:path>
                <a:path w="532129" h="528319">
                  <a:moveTo>
                    <a:pt x="230797" y="151980"/>
                  </a:moveTo>
                  <a:lnTo>
                    <a:pt x="211023" y="138849"/>
                  </a:lnTo>
                  <a:lnTo>
                    <a:pt x="201637" y="152857"/>
                  </a:lnTo>
                  <a:lnTo>
                    <a:pt x="221411" y="165989"/>
                  </a:lnTo>
                  <a:lnTo>
                    <a:pt x="230797" y="151980"/>
                  </a:lnTo>
                  <a:close/>
                </a:path>
                <a:path w="532129" h="528319">
                  <a:moveTo>
                    <a:pt x="261480" y="444449"/>
                  </a:moveTo>
                  <a:lnTo>
                    <a:pt x="259626" y="438429"/>
                  </a:lnTo>
                  <a:lnTo>
                    <a:pt x="247053" y="396671"/>
                  </a:lnTo>
                  <a:lnTo>
                    <a:pt x="243954" y="390842"/>
                  </a:lnTo>
                  <a:lnTo>
                    <a:pt x="243954" y="444957"/>
                  </a:lnTo>
                  <a:lnTo>
                    <a:pt x="243738" y="446697"/>
                  </a:lnTo>
                  <a:lnTo>
                    <a:pt x="242112" y="449757"/>
                  </a:lnTo>
                  <a:lnTo>
                    <a:pt x="240677" y="450888"/>
                  </a:lnTo>
                  <a:lnTo>
                    <a:pt x="239039" y="451396"/>
                  </a:lnTo>
                  <a:lnTo>
                    <a:pt x="237286" y="451904"/>
                  </a:lnTo>
                  <a:lnTo>
                    <a:pt x="235546" y="451700"/>
                  </a:lnTo>
                  <a:lnTo>
                    <a:pt x="232473" y="450062"/>
                  </a:lnTo>
                  <a:lnTo>
                    <a:pt x="231355" y="448640"/>
                  </a:lnTo>
                  <a:lnTo>
                    <a:pt x="230746" y="446697"/>
                  </a:lnTo>
                  <a:lnTo>
                    <a:pt x="217728" y="403415"/>
                  </a:lnTo>
                  <a:lnTo>
                    <a:pt x="217932" y="401675"/>
                  </a:lnTo>
                  <a:lnTo>
                    <a:pt x="227660" y="397497"/>
                  </a:lnTo>
                  <a:lnTo>
                    <a:pt x="229196" y="398310"/>
                  </a:lnTo>
                  <a:lnTo>
                    <a:pt x="230314" y="399732"/>
                  </a:lnTo>
                  <a:lnTo>
                    <a:pt x="230936" y="401675"/>
                  </a:lnTo>
                  <a:lnTo>
                    <a:pt x="243954" y="444957"/>
                  </a:lnTo>
                  <a:lnTo>
                    <a:pt x="243954" y="390842"/>
                  </a:lnTo>
                  <a:lnTo>
                    <a:pt x="242646" y="388391"/>
                  </a:lnTo>
                  <a:lnTo>
                    <a:pt x="235686" y="382701"/>
                  </a:lnTo>
                  <a:lnTo>
                    <a:pt x="227101" y="380022"/>
                  </a:lnTo>
                  <a:lnTo>
                    <a:pt x="220433" y="380631"/>
                  </a:lnTo>
                  <a:lnTo>
                    <a:pt x="220281" y="361556"/>
                  </a:lnTo>
                  <a:lnTo>
                    <a:pt x="222021" y="357886"/>
                  </a:lnTo>
                  <a:lnTo>
                    <a:pt x="244563" y="339915"/>
                  </a:lnTo>
                  <a:lnTo>
                    <a:pt x="245173" y="334606"/>
                  </a:lnTo>
                  <a:lnTo>
                    <a:pt x="239344" y="327266"/>
                  </a:lnTo>
                  <a:lnTo>
                    <a:pt x="234010" y="326644"/>
                  </a:lnTo>
                  <a:lnTo>
                    <a:pt x="209765" y="347040"/>
                  </a:lnTo>
                  <a:lnTo>
                    <a:pt x="206235" y="352653"/>
                  </a:lnTo>
                  <a:lnTo>
                    <a:pt x="204076" y="358914"/>
                  </a:lnTo>
                  <a:lnTo>
                    <a:pt x="203720" y="392696"/>
                  </a:lnTo>
                  <a:lnTo>
                    <a:pt x="201206" y="400710"/>
                  </a:lnTo>
                  <a:lnTo>
                    <a:pt x="214680" y="451904"/>
                  </a:lnTo>
                  <a:lnTo>
                    <a:pt x="233299" y="468439"/>
                  </a:lnTo>
                  <a:lnTo>
                    <a:pt x="239344" y="468439"/>
                  </a:lnTo>
                  <a:lnTo>
                    <a:pt x="257784" y="456196"/>
                  </a:lnTo>
                  <a:lnTo>
                    <a:pt x="260134" y="451904"/>
                  </a:lnTo>
                  <a:lnTo>
                    <a:pt x="260756" y="450786"/>
                  </a:lnTo>
                  <a:lnTo>
                    <a:pt x="261480" y="444449"/>
                  </a:lnTo>
                  <a:close/>
                </a:path>
                <a:path w="532129" h="528319">
                  <a:moveTo>
                    <a:pt x="274383" y="16103"/>
                  </a:moveTo>
                  <a:lnTo>
                    <a:pt x="270586" y="12331"/>
                  </a:lnTo>
                  <a:lnTo>
                    <a:pt x="261162" y="12331"/>
                  </a:lnTo>
                  <a:lnTo>
                    <a:pt x="257378" y="16103"/>
                  </a:lnTo>
                  <a:lnTo>
                    <a:pt x="257378" y="90830"/>
                  </a:lnTo>
                  <a:lnTo>
                    <a:pt x="261162" y="94602"/>
                  </a:lnTo>
                  <a:lnTo>
                    <a:pt x="270586" y="94602"/>
                  </a:lnTo>
                  <a:lnTo>
                    <a:pt x="274383" y="90830"/>
                  </a:lnTo>
                  <a:lnTo>
                    <a:pt x="274383" y="16103"/>
                  </a:lnTo>
                  <a:close/>
                </a:path>
                <a:path w="532129" h="528319">
                  <a:moveTo>
                    <a:pt x="337972" y="91097"/>
                  </a:moveTo>
                  <a:lnTo>
                    <a:pt x="322478" y="84391"/>
                  </a:lnTo>
                  <a:lnTo>
                    <a:pt x="315747" y="99847"/>
                  </a:lnTo>
                  <a:lnTo>
                    <a:pt x="331254" y="106540"/>
                  </a:lnTo>
                  <a:lnTo>
                    <a:pt x="337972" y="91097"/>
                  </a:lnTo>
                  <a:close/>
                </a:path>
                <a:path w="532129" h="528319">
                  <a:moveTo>
                    <a:pt x="392061" y="32181"/>
                  </a:moveTo>
                  <a:lnTo>
                    <a:pt x="372275" y="19050"/>
                  </a:lnTo>
                  <a:lnTo>
                    <a:pt x="362902" y="33070"/>
                  </a:lnTo>
                  <a:lnTo>
                    <a:pt x="382689" y="46202"/>
                  </a:lnTo>
                  <a:lnTo>
                    <a:pt x="392061" y="32181"/>
                  </a:lnTo>
                  <a:close/>
                </a:path>
                <a:path w="532129" h="528319">
                  <a:moveTo>
                    <a:pt x="420992" y="62039"/>
                  </a:moveTo>
                  <a:lnTo>
                    <a:pt x="419671" y="56934"/>
                  </a:lnTo>
                  <a:lnTo>
                    <a:pt x="411467" y="52247"/>
                  </a:lnTo>
                  <a:lnTo>
                    <a:pt x="406349" y="53568"/>
                  </a:lnTo>
                  <a:lnTo>
                    <a:pt x="370586" y="115125"/>
                  </a:lnTo>
                  <a:lnTo>
                    <a:pt x="371919" y="120230"/>
                  </a:lnTo>
                  <a:lnTo>
                    <a:pt x="380225" y="123698"/>
                  </a:lnTo>
                  <a:lnTo>
                    <a:pt x="383184" y="123698"/>
                  </a:lnTo>
                  <a:lnTo>
                    <a:pt x="385965" y="122275"/>
                  </a:lnTo>
                  <a:lnTo>
                    <a:pt x="420992" y="62039"/>
                  </a:lnTo>
                  <a:close/>
                </a:path>
                <a:path w="532129" h="528319">
                  <a:moveTo>
                    <a:pt x="422224" y="208292"/>
                  </a:moveTo>
                  <a:lnTo>
                    <a:pt x="420458" y="199872"/>
                  </a:lnTo>
                  <a:lnTo>
                    <a:pt x="415658" y="192697"/>
                  </a:lnTo>
                  <a:lnTo>
                    <a:pt x="408190" y="187617"/>
                  </a:lnTo>
                  <a:lnTo>
                    <a:pt x="399364" y="185712"/>
                  </a:lnTo>
                  <a:lnTo>
                    <a:pt x="390740" y="187248"/>
                  </a:lnTo>
                  <a:lnTo>
                    <a:pt x="383286" y="191858"/>
                  </a:lnTo>
                  <a:lnTo>
                    <a:pt x="377964" y="199148"/>
                  </a:lnTo>
                  <a:lnTo>
                    <a:pt x="350100" y="270192"/>
                  </a:lnTo>
                  <a:lnTo>
                    <a:pt x="350710" y="382993"/>
                  </a:lnTo>
                  <a:lnTo>
                    <a:pt x="332270" y="491515"/>
                  </a:lnTo>
                  <a:lnTo>
                    <a:pt x="335343" y="495795"/>
                  </a:lnTo>
                  <a:lnTo>
                    <a:pt x="339953" y="496620"/>
                  </a:lnTo>
                  <a:lnTo>
                    <a:pt x="341388" y="496722"/>
                  </a:lnTo>
                  <a:lnTo>
                    <a:pt x="345478" y="496722"/>
                  </a:lnTo>
                  <a:lnTo>
                    <a:pt x="349072" y="493763"/>
                  </a:lnTo>
                  <a:lnTo>
                    <a:pt x="367715" y="385241"/>
                  </a:lnTo>
                  <a:lnTo>
                    <a:pt x="366598" y="274993"/>
                  </a:lnTo>
                  <a:lnTo>
                    <a:pt x="394970" y="203123"/>
                  </a:lnTo>
                  <a:lnTo>
                    <a:pt x="398551" y="201790"/>
                  </a:lnTo>
                  <a:lnTo>
                    <a:pt x="404609" y="204457"/>
                  </a:lnTo>
                  <a:lnTo>
                    <a:pt x="406031" y="207924"/>
                  </a:lnTo>
                  <a:lnTo>
                    <a:pt x="382371" y="276821"/>
                  </a:lnTo>
                  <a:lnTo>
                    <a:pt x="389648" y="329196"/>
                  </a:lnTo>
                  <a:lnTo>
                    <a:pt x="393954" y="332359"/>
                  </a:lnTo>
                  <a:lnTo>
                    <a:pt x="403174" y="330936"/>
                  </a:lnTo>
                  <a:lnTo>
                    <a:pt x="406349" y="326644"/>
                  </a:lnTo>
                  <a:lnTo>
                    <a:pt x="399072" y="280301"/>
                  </a:lnTo>
                  <a:lnTo>
                    <a:pt x="420585" y="217106"/>
                  </a:lnTo>
                  <a:lnTo>
                    <a:pt x="422224" y="208292"/>
                  </a:lnTo>
                  <a:close/>
                </a:path>
                <a:path w="532129" h="528319">
                  <a:moveTo>
                    <a:pt x="481241" y="240106"/>
                  </a:moveTo>
                  <a:lnTo>
                    <a:pt x="473494" y="225132"/>
                  </a:lnTo>
                  <a:lnTo>
                    <a:pt x="458457" y="232841"/>
                  </a:lnTo>
                  <a:lnTo>
                    <a:pt x="466204" y="247827"/>
                  </a:lnTo>
                  <a:lnTo>
                    <a:pt x="481241" y="240106"/>
                  </a:lnTo>
                  <a:close/>
                </a:path>
                <a:path w="532129" h="528319">
                  <a:moveTo>
                    <a:pt x="493598" y="74155"/>
                  </a:moveTo>
                  <a:lnTo>
                    <a:pt x="477418" y="69265"/>
                  </a:lnTo>
                  <a:lnTo>
                    <a:pt x="470115" y="93192"/>
                  </a:lnTo>
                  <a:lnTo>
                    <a:pt x="486295" y="98094"/>
                  </a:lnTo>
                  <a:lnTo>
                    <a:pt x="493598" y="74155"/>
                  </a:lnTo>
                  <a:close/>
                </a:path>
                <a:path w="532129" h="528319">
                  <a:moveTo>
                    <a:pt x="530021" y="137693"/>
                  </a:moveTo>
                  <a:lnTo>
                    <a:pt x="524383" y="130136"/>
                  </a:lnTo>
                  <a:lnTo>
                    <a:pt x="519150" y="129425"/>
                  </a:lnTo>
                  <a:lnTo>
                    <a:pt x="464439" y="170256"/>
                  </a:lnTo>
                  <a:lnTo>
                    <a:pt x="463727" y="175463"/>
                  </a:lnTo>
                  <a:lnTo>
                    <a:pt x="468122" y="181483"/>
                  </a:lnTo>
                  <a:lnTo>
                    <a:pt x="474992" y="182613"/>
                  </a:lnTo>
                  <a:lnTo>
                    <a:pt x="529297" y="142900"/>
                  </a:lnTo>
                  <a:lnTo>
                    <a:pt x="530021" y="137693"/>
                  </a:lnTo>
                  <a:close/>
                </a:path>
                <a:path w="532129" h="528319">
                  <a:moveTo>
                    <a:pt x="532028" y="214934"/>
                  </a:moveTo>
                  <a:lnTo>
                    <a:pt x="515848" y="210032"/>
                  </a:lnTo>
                  <a:lnTo>
                    <a:pt x="508558" y="233972"/>
                  </a:lnTo>
                  <a:lnTo>
                    <a:pt x="524725" y="238861"/>
                  </a:lnTo>
                  <a:lnTo>
                    <a:pt x="532028" y="214934"/>
                  </a:lnTo>
                  <a:close/>
                </a:path>
              </a:pathLst>
            </a:custGeom>
            <a:solidFill>
              <a:srgbClr val="272774"/>
            </a:solidFill>
          </p:spPr>
          <p:txBody>
            <a:bodyPr wrap="square" lIns="0" tIns="0" rIns="0" bIns="0" rtlCol="0"/>
            <a:lstStyle/>
            <a:p>
              <a:endParaRPr/>
            </a:p>
          </p:txBody>
        </p:sp>
      </p:grpSp>
      <p:grpSp>
        <p:nvGrpSpPr>
          <p:cNvPr id="28" name="object 28"/>
          <p:cNvGrpSpPr/>
          <p:nvPr/>
        </p:nvGrpSpPr>
        <p:grpSpPr>
          <a:xfrm>
            <a:off x="5336730" y="3968178"/>
            <a:ext cx="1059815" cy="1059815"/>
            <a:chOff x="5336730" y="3968178"/>
            <a:chExt cx="1059815" cy="1059815"/>
          </a:xfrm>
        </p:grpSpPr>
        <p:sp>
          <p:nvSpPr>
            <p:cNvPr id="29" name="object 29"/>
            <p:cNvSpPr/>
            <p:nvPr/>
          </p:nvSpPr>
          <p:spPr>
            <a:xfrm>
              <a:off x="5344667" y="3976115"/>
              <a:ext cx="1043940" cy="1043940"/>
            </a:xfrm>
            <a:custGeom>
              <a:avLst/>
              <a:gdLst/>
              <a:ahLst/>
              <a:cxnLst/>
              <a:rect l="l" t="t" r="r" b="b"/>
              <a:pathLst>
                <a:path w="1043939" h="1043939">
                  <a:moveTo>
                    <a:pt x="521970" y="0"/>
                  </a:moveTo>
                  <a:lnTo>
                    <a:pt x="474458" y="2132"/>
                  </a:lnTo>
                  <a:lnTo>
                    <a:pt x="428141" y="8409"/>
                  </a:lnTo>
                  <a:lnTo>
                    <a:pt x="383204" y="18644"/>
                  </a:lnTo>
                  <a:lnTo>
                    <a:pt x="339832" y="32654"/>
                  </a:lnTo>
                  <a:lnTo>
                    <a:pt x="298207" y="50254"/>
                  </a:lnTo>
                  <a:lnTo>
                    <a:pt x="258515" y="71261"/>
                  </a:lnTo>
                  <a:lnTo>
                    <a:pt x="220940" y="95489"/>
                  </a:lnTo>
                  <a:lnTo>
                    <a:pt x="185665" y="122756"/>
                  </a:lnTo>
                  <a:lnTo>
                    <a:pt x="152876" y="152876"/>
                  </a:lnTo>
                  <a:lnTo>
                    <a:pt x="122756" y="185665"/>
                  </a:lnTo>
                  <a:lnTo>
                    <a:pt x="95489" y="220940"/>
                  </a:lnTo>
                  <a:lnTo>
                    <a:pt x="71261" y="258515"/>
                  </a:lnTo>
                  <a:lnTo>
                    <a:pt x="50254" y="298207"/>
                  </a:lnTo>
                  <a:lnTo>
                    <a:pt x="32654" y="339832"/>
                  </a:lnTo>
                  <a:lnTo>
                    <a:pt x="18644" y="383204"/>
                  </a:lnTo>
                  <a:lnTo>
                    <a:pt x="8409" y="428141"/>
                  </a:lnTo>
                  <a:lnTo>
                    <a:pt x="2132" y="474458"/>
                  </a:lnTo>
                  <a:lnTo>
                    <a:pt x="0" y="521969"/>
                  </a:lnTo>
                  <a:lnTo>
                    <a:pt x="2132" y="569481"/>
                  </a:lnTo>
                  <a:lnTo>
                    <a:pt x="8409" y="615798"/>
                  </a:lnTo>
                  <a:lnTo>
                    <a:pt x="18644" y="660735"/>
                  </a:lnTo>
                  <a:lnTo>
                    <a:pt x="32654" y="704107"/>
                  </a:lnTo>
                  <a:lnTo>
                    <a:pt x="50254" y="745732"/>
                  </a:lnTo>
                  <a:lnTo>
                    <a:pt x="71261" y="785424"/>
                  </a:lnTo>
                  <a:lnTo>
                    <a:pt x="95489" y="822999"/>
                  </a:lnTo>
                  <a:lnTo>
                    <a:pt x="122756" y="858274"/>
                  </a:lnTo>
                  <a:lnTo>
                    <a:pt x="152876" y="891063"/>
                  </a:lnTo>
                  <a:lnTo>
                    <a:pt x="185665" y="921183"/>
                  </a:lnTo>
                  <a:lnTo>
                    <a:pt x="220940" y="948450"/>
                  </a:lnTo>
                  <a:lnTo>
                    <a:pt x="258515" y="972678"/>
                  </a:lnTo>
                  <a:lnTo>
                    <a:pt x="298207" y="993685"/>
                  </a:lnTo>
                  <a:lnTo>
                    <a:pt x="339832" y="1011285"/>
                  </a:lnTo>
                  <a:lnTo>
                    <a:pt x="383204" y="1025295"/>
                  </a:lnTo>
                  <a:lnTo>
                    <a:pt x="428141" y="1035530"/>
                  </a:lnTo>
                  <a:lnTo>
                    <a:pt x="474458" y="1041807"/>
                  </a:lnTo>
                  <a:lnTo>
                    <a:pt x="521970" y="1043939"/>
                  </a:lnTo>
                  <a:lnTo>
                    <a:pt x="569481" y="1041807"/>
                  </a:lnTo>
                  <a:lnTo>
                    <a:pt x="615798" y="1035530"/>
                  </a:lnTo>
                  <a:lnTo>
                    <a:pt x="660735" y="1025295"/>
                  </a:lnTo>
                  <a:lnTo>
                    <a:pt x="704107" y="1011285"/>
                  </a:lnTo>
                  <a:lnTo>
                    <a:pt x="745732" y="993685"/>
                  </a:lnTo>
                  <a:lnTo>
                    <a:pt x="785424" y="972678"/>
                  </a:lnTo>
                  <a:lnTo>
                    <a:pt x="822999" y="948450"/>
                  </a:lnTo>
                  <a:lnTo>
                    <a:pt x="858274" y="921183"/>
                  </a:lnTo>
                  <a:lnTo>
                    <a:pt x="891063" y="891063"/>
                  </a:lnTo>
                  <a:lnTo>
                    <a:pt x="921183" y="858274"/>
                  </a:lnTo>
                  <a:lnTo>
                    <a:pt x="948450" y="822999"/>
                  </a:lnTo>
                  <a:lnTo>
                    <a:pt x="972678" y="785424"/>
                  </a:lnTo>
                  <a:lnTo>
                    <a:pt x="993685" y="745732"/>
                  </a:lnTo>
                  <a:lnTo>
                    <a:pt x="1011285" y="704107"/>
                  </a:lnTo>
                  <a:lnTo>
                    <a:pt x="1025295" y="660735"/>
                  </a:lnTo>
                  <a:lnTo>
                    <a:pt x="1035530" y="615798"/>
                  </a:lnTo>
                  <a:lnTo>
                    <a:pt x="1041807" y="569481"/>
                  </a:lnTo>
                  <a:lnTo>
                    <a:pt x="1043940" y="521969"/>
                  </a:lnTo>
                  <a:lnTo>
                    <a:pt x="1041807" y="474458"/>
                  </a:lnTo>
                  <a:lnTo>
                    <a:pt x="1035530" y="428141"/>
                  </a:lnTo>
                  <a:lnTo>
                    <a:pt x="1025295" y="383204"/>
                  </a:lnTo>
                  <a:lnTo>
                    <a:pt x="1011285" y="339832"/>
                  </a:lnTo>
                  <a:lnTo>
                    <a:pt x="993685" y="298207"/>
                  </a:lnTo>
                  <a:lnTo>
                    <a:pt x="972678" y="258515"/>
                  </a:lnTo>
                  <a:lnTo>
                    <a:pt x="948450" y="220940"/>
                  </a:lnTo>
                  <a:lnTo>
                    <a:pt x="921183" y="185665"/>
                  </a:lnTo>
                  <a:lnTo>
                    <a:pt x="891063" y="152876"/>
                  </a:lnTo>
                  <a:lnTo>
                    <a:pt x="858274" y="122756"/>
                  </a:lnTo>
                  <a:lnTo>
                    <a:pt x="822999" y="95489"/>
                  </a:lnTo>
                  <a:lnTo>
                    <a:pt x="785424" y="71261"/>
                  </a:lnTo>
                  <a:lnTo>
                    <a:pt x="745732" y="50254"/>
                  </a:lnTo>
                  <a:lnTo>
                    <a:pt x="704107" y="32654"/>
                  </a:lnTo>
                  <a:lnTo>
                    <a:pt x="660735" y="18644"/>
                  </a:lnTo>
                  <a:lnTo>
                    <a:pt x="615798" y="8409"/>
                  </a:lnTo>
                  <a:lnTo>
                    <a:pt x="569481" y="2132"/>
                  </a:lnTo>
                  <a:lnTo>
                    <a:pt x="521970" y="0"/>
                  </a:lnTo>
                  <a:close/>
                </a:path>
              </a:pathLst>
            </a:custGeom>
            <a:solidFill>
              <a:srgbClr val="F5E1DA"/>
            </a:solidFill>
          </p:spPr>
          <p:txBody>
            <a:bodyPr wrap="square" lIns="0" tIns="0" rIns="0" bIns="0" rtlCol="0"/>
            <a:lstStyle/>
            <a:p>
              <a:endParaRPr/>
            </a:p>
          </p:txBody>
        </p:sp>
        <p:sp>
          <p:nvSpPr>
            <p:cNvPr id="30" name="object 30"/>
            <p:cNvSpPr/>
            <p:nvPr/>
          </p:nvSpPr>
          <p:spPr>
            <a:xfrm>
              <a:off x="5344667" y="3976115"/>
              <a:ext cx="1043940" cy="1043940"/>
            </a:xfrm>
            <a:custGeom>
              <a:avLst/>
              <a:gdLst/>
              <a:ahLst/>
              <a:cxnLst/>
              <a:rect l="l" t="t" r="r" b="b"/>
              <a:pathLst>
                <a:path w="1043939" h="1043939">
                  <a:moveTo>
                    <a:pt x="0" y="521969"/>
                  </a:moveTo>
                  <a:lnTo>
                    <a:pt x="2132" y="474458"/>
                  </a:lnTo>
                  <a:lnTo>
                    <a:pt x="8409" y="428141"/>
                  </a:lnTo>
                  <a:lnTo>
                    <a:pt x="18644" y="383204"/>
                  </a:lnTo>
                  <a:lnTo>
                    <a:pt x="32654" y="339832"/>
                  </a:lnTo>
                  <a:lnTo>
                    <a:pt x="50254" y="298207"/>
                  </a:lnTo>
                  <a:lnTo>
                    <a:pt x="71261" y="258515"/>
                  </a:lnTo>
                  <a:lnTo>
                    <a:pt x="95489" y="220940"/>
                  </a:lnTo>
                  <a:lnTo>
                    <a:pt x="122756" y="185665"/>
                  </a:lnTo>
                  <a:lnTo>
                    <a:pt x="152876" y="152876"/>
                  </a:lnTo>
                  <a:lnTo>
                    <a:pt x="185665" y="122756"/>
                  </a:lnTo>
                  <a:lnTo>
                    <a:pt x="220940" y="95489"/>
                  </a:lnTo>
                  <a:lnTo>
                    <a:pt x="258515" y="71261"/>
                  </a:lnTo>
                  <a:lnTo>
                    <a:pt x="298207" y="50254"/>
                  </a:lnTo>
                  <a:lnTo>
                    <a:pt x="339832" y="32654"/>
                  </a:lnTo>
                  <a:lnTo>
                    <a:pt x="383204" y="18644"/>
                  </a:lnTo>
                  <a:lnTo>
                    <a:pt x="428141" y="8409"/>
                  </a:lnTo>
                  <a:lnTo>
                    <a:pt x="474458" y="2132"/>
                  </a:lnTo>
                  <a:lnTo>
                    <a:pt x="521970" y="0"/>
                  </a:lnTo>
                  <a:lnTo>
                    <a:pt x="569481" y="2132"/>
                  </a:lnTo>
                  <a:lnTo>
                    <a:pt x="615798" y="8409"/>
                  </a:lnTo>
                  <a:lnTo>
                    <a:pt x="660735" y="18644"/>
                  </a:lnTo>
                  <a:lnTo>
                    <a:pt x="704107" y="32654"/>
                  </a:lnTo>
                  <a:lnTo>
                    <a:pt x="745732" y="50254"/>
                  </a:lnTo>
                  <a:lnTo>
                    <a:pt x="785424" y="71261"/>
                  </a:lnTo>
                  <a:lnTo>
                    <a:pt x="822999" y="95489"/>
                  </a:lnTo>
                  <a:lnTo>
                    <a:pt x="858274" y="122756"/>
                  </a:lnTo>
                  <a:lnTo>
                    <a:pt x="891063" y="152876"/>
                  </a:lnTo>
                  <a:lnTo>
                    <a:pt x="921183" y="185665"/>
                  </a:lnTo>
                  <a:lnTo>
                    <a:pt x="948450" y="220940"/>
                  </a:lnTo>
                  <a:lnTo>
                    <a:pt x="972678" y="258515"/>
                  </a:lnTo>
                  <a:lnTo>
                    <a:pt x="993685" y="298207"/>
                  </a:lnTo>
                  <a:lnTo>
                    <a:pt x="1011285" y="339832"/>
                  </a:lnTo>
                  <a:lnTo>
                    <a:pt x="1025295" y="383204"/>
                  </a:lnTo>
                  <a:lnTo>
                    <a:pt x="1035530" y="428141"/>
                  </a:lnTo>
                  <a:lnTo>
                    <a:pt x="1041807" y="474458"/>
                  </a:lnTo>
                  <a:lnTo>
                    <a:pt x="1043940" y="521969"/>
                  </a:lnTo>
                  <a:lnTo>
                    <a:pt x="1041807" y="569481"/>
                  </a:lnTo>
                  <a:lnTo>
                    <a:pt x="1035530" y="615798"/>
                  </a:lnTo>
                  <a:lnTo>
                    <a:pt x="1025295" y="660735"/>
                  </a:lnTo>
                  <a:lnTo>
                    <a:pt x="1011285" y="704107"/>
                  </a:lnTo>
                  <a:lnTo>
                    <a:pt x="993685" y="745732"/>
                  </a:lnTo>
                  <a:lnTo>
                    <a:pt x="972678" y="785424"/>
                  </a:lnTo>
                  <a:lnTo>
                    <a:pt x="948450" y="822999"/>
                  </a:lnTo>
                  <a:lnTo>
                    <a:pt x="921183" y="858274"/>
                  </a:lnTo>
                  <a:lnTo>
                    <a:pt x="891063" y="891063"/>
                  </a:lnTo>
                  <a:lnTo>
                    <a:pt x="858274" y="921183"/>
                  </a:lnTo>
                  <a:lnTo>
                    <a:pt x="822999" y="948450"/>
                  </a:lnTo>
                  <a:lnTo>
                    <a:pt x="785424" y="972678"/>
                  </a:lnTo>
                  <a:lnTo>
                    <a:pt x="745732" y="993685"/>
                  </a:lnTo>
                  <a:lnTo>
                    <a:pt x="704107" y="1011285"/>
                  </a:lnTo>
                  <a:lnTo>
                    <a:pt x="660735" y="1025295"/>
                  </a:lnTo>
                  <a:lnTo>
                    <a:pt x="615798" y="1035530"/>
                  </a:lnTo>
                  <a:lnTo>
                    <a:pt x="569481" y="1041807"/>
                  </a:lnTo>
                  <a:lnTo>
                    <a:pt x="521970" y="1043939"/>
                  </a:lnTo>
                  <a:lnTo>
                    <a:pt x="474458" y="1041807"/>
                  </a:lnTo>
                  <a:lnTo>
                    <a:pt x="428141" y="1035530"/>
                  </a:lnTo>
                  <a:lnTo>
                    <a:pt x="383204" y="1025295"/>
                  </a:lnTo>
                  <a:lnTo>
                    <a:pt x="339832" y="1011285"/>
                  </a:lnTo>
                  <a:lnTo>
                    <a:pt x="298207" y="993685"/>
                  </a:lnTo>
                  <a:lnTo>
                    <a:pt x="258515" y="972678"/>
                  </a:lnTo>
                  <a:lnTo>
                    <a:pt x="220940" y="948450"/>
                  </a:lnTo>
                  <a:lnTo>
                    <a:pt x="185665" y="921183"/>
                  </a:lnTo>
                  <a:lnTo>
                    <a:pt x="152876" y="891063"/>
                  </a:lnTo>
                  <a:lnTo>
                    <a:pt x="122756" y="858274"/>
                  </a:lnTo>
                  <a:lnTo>
                    <a:pt x="95489" y="822999"/>
                  </a:lnTo>
                  <a:lnTo>
                    <a:pt x="71261" y="785424"/>
                  </a:lnTo>
                  <a:lnTo>
                    <a:pt x="50254" y="745732"/>
                  </a:lnTo>
                  <a:lnTo>
                    <a:pt x="32654" y="704107"/>
                  </a:lnTo>
                  <a:lnTo>
                    <a:pt x="18644" y="660735"/>
                  </a:lnTo>
                  <a:lnTo>
                    <a:pt x="8409" y="615798"/>
                  </a:lnTo>
                  <a:lnTo>
                    <a:pt x="2132" y="569481"/>
                  </a:lnTo>
                  <a:lnTo>
                    <a:pt x="0" y="521969"/>
                  </a:lnTo>
                  <a:close/>
                </a:path>
              </a:pathLst>
            </a:custGeom>
            <a:ln w="15875">
              <a:solidFill>
                <a:srgbClr val="F5E1DA"/>
              </a:solidFill>
            </a:ln>
          </p:spPr>
          <p:txBody>
            <a:bodyPr wrap="square" lIns="0" tIns="0" rIns="0" bIns="0" rtlCol="0"/>
            <a:lstStyle/>
            <a:p>
              <a:endParaRPr/>
            </a:p>
          </p:txBody>
        </p:sp>
        <p:sp>
          <p:nvSpPr>
            <p:cNvPr id="31" name="object 31"/>
            <p:cNvSpPr/>
            <p:nvPr/>
          </p:nvSpPr>
          <p:spPr>
            <a:xfrm>
              <a:off x="5489447" y="4122419"/>
              <a:ext cx="752855" cy="752856"/>
            </a:xfrm>
            <a:prstGeom prst="rect">
              <a:avLst/>
            </a:prstGeom>
            <a:blipFill>
              <a:blip r:embed="rId10" cstate="print"/>
              <a:stretch>
                <a:fillRect/>
              </a:stretch>
            </a:blipFill>
          </p:spPr>
          <p:txBody>
            <a:bodyPr wrap="square" lIns="0" tIns="0" rIns="0" bIns="0" rtlCol="0"/>
            <a:lstStyle/>
            <a:p>
              <a:endParaRPr/>
            </a:p>
          </p:txBody>
        </p:sp>
      </p:grpSp>
      <p:sp>
        <p:nvSpPr>
          <p:cNvPr id="32" name="object 32"/>
          <p:cNvSpPr txBox="1"/>
          <p:nvPr/>
        </p:nvSpPr>
        <p:spPr>
          <a:xfrm>
            <a:off x="5115559" y="5196966"/>
            <a:ext cx="1501775" cy="687070"/>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272774"/>
                </a:solidFill>
                <a:latin typeface="Gothic Uralic"/>
                <a:cs typeface="Gothic Uralic"/>
              </a:rPr>
              <a:t>Manager</a:t>
            </a:r>
            <a:r>
              <a:rPr sz="1100" b="1" spc="-75" dirty="0">
                <a:solidFill>
                  <a:srgbClr val="272774"/>
                </a:solidFill>
                <a:latin typeface="Gothic Uralic"/>
                <a:cs typeface="Gothic Uralic"/>
              </a:rPr>
              <a:t> </a:t>
            </a:r>
            <a:r>
              <a:rPr sz="1100" b="1" spc="-5" dirty="0">
                <a:solidFill>
                  <a:srgbClr val="272774"/>
                </a:solidFill>
                <a:latin typeface="Gothic Uralic"/>
                <a:cs typeface="Gothic Uralic"/>
              </a:rPr>
              <a:t>Relationship</a:t>
            </a:r>
            <a:endParaRPr sz="1100">
              <a:latin typeface="Gothic Uralic"/>
              <a:cs typeface="Gothic Uralic"/>
            </a:endParaRPr>
          </a:p>
          <a:p>
            <a:pPr marL="259715" marR="259715">
              <a:lnSpc>
                <a:spcPct val="100000"/>
              </a:lnSpc>
              <a:spcBef>
                <a:spcPts val="645"/>
              </a:spcBef>
            </a:pPr>
            <a:r>
              <a:rPr sz="900" dirty="0">
                <a:solidFill>
                  <a:srgbClr val="7E7E7E"/>
                </a:solidFill>
                <a:latin typeface="URW Gothic"/>
                <a:cs typeface="URW Gothic"/>
              </a:rPr>
              <a:t>Close</a:t>
            </a:r>
            <a:r>
              <a:rPr sz="900" spc="-50" dirty="0">
                <a:solidFill>
                  <a:srgbClr val="7E7E7E"/>
                </a:solidFill>
                <a:latin typeface="URW Gothic"/>
                <a:cs typeface="URW Gothic"/>
              </a:rPr>
              <a:t> </a:t>
            </a:r>
            <a:r>
              <a:rPr sz="900" spc="-5" dirty="0">
                <a:solidFill>
                  <a:srgbClr val="7E7E7E"/>
                </a:solidFill>
                <a:latin typeface="URW Gothic"/>
                <a:cs typeface="URW Gothic"/>
              </a:rPr>
              <a:t>relationship  and Career  </a:t>
            </a:r>
            <a:r>
              <a:rPr sz="900" dirty="0">
                <a:solidFill>
                  <a:srgbClr val="7E7E7E"/>
                </a:solidFill>
                <a:latin typeface="URW Gothic"/>
                <a:cs typeface="URW Gothic"/>
              </a:rPr>
              <a:t>Coaching</a:t>
            </a:r>
            <a:endParaRPr sz="900">
              <a:latin typeface="URW Gothic"/>
              <a:cs typeface="URW Gothic"/>
            </a:endParaRPr>
          </a:p>
        </p:txBody>
      </p:sp>
      <p:sp>
        <p:nvSpPr>
          <p:cNvPr id="33" name="object 33"/>
          <p:cNvSpPr txBox="1"/>
          <p:nvPr/>
        </p:nvSpPr>
        <p:spPr>
          <a:xfrm>
            <a:off x="7627111" y="2621737"/>
            <a:ext cx="1045844" cy="83883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272774"/>
                </a:solidFill>
                <a:latin typeface="Gothic Uralic"/>
                <a:cs typeface="Gothic Uralic"/>
              </a:rPr>
              <a:t>Team</a:t>
            </a:r>
            <a:r>
              <a:rPr sz="1100" b="1" spc="-55" dirty="0">
                <a:solidFill>
                  <a:srgbClr val="272774"/>
                </a:solidFill>
                <a:latin typeface="Gothic Uralic"/>
                <a:cs typeface="Gothic Uralic"/>
              </a:rPr>
              <a:t> </a:t>
            </a:r>
            <a:r>
              <a:rPr sz="1100" b="1" spc="-5" dirty="0">
                <a:solidFill>
                  <a:srgbClr val="272774"/>
                </a:solidFill>
                <a:latin typeface="Gothic Uralic"/>
                <a:cs typeface="Gothic Uralic"/>
              </a:rPr>
              <a:t>buildings</a:t>
            </a:r>
            <a:endParaRPr sz="1100">
              <a:latin typeface="Gothic Uralic"/>
              <a:cs typeface="Gothic Uralic"/>
            </a:endParaRPr>
          </a:p>
          <a:p>
            <a:pPr marL="57785" marR="112395">
              <a:lnSpc>
                <a:spcPct val="100000"/>
              </a:lnSpc>
              <a:spcBef>
                <a:spcPts val="750"/>
              </a:spcBef>
            </a:pPr>
            <a:r>
              <a:rPr sz="900" spc="-5" dirty="0">
                <a:solidFill>
                  <a:srgbClr val="7E7E7E"/>
                </a:solidFill>
                <a:latin typeface="URW Gothic"/>
                <a:cs typeface="URW Gothic"/>
              </a:rPr>
              <a:t>Quarterly team  buildings for</a:t>
            </a:r>
            <a:r>
              <a:rPr sz="900" spc="-80" dirty="0">
                <a:solidFill>
                  <a:srgbClr val="7E7E7E"/>
                </a:solidFill>
                <a:latin typeface="URW Gothic"/>
                <a:cs typeface="URW Gothic"/>
              </a:rPr>
              <a:t> </a:t>
            </a:r>
            <a:r>
              <a:rPr sz="900" dirty="0">
                <a:solidFill>
                  <a:srgbClr val="7E7E7E"/>
                </a:solidFill>
                <a:latin typeface="URW Gothic"/>
                <a:cs typeface="URW Gothic"/>
              </a:rPr>
              <a:t>fun  </a:t>
            </a:r>
            <a:r>
              <a:rPr sz="900" spc="-5" dirty="0">
                <a:solidFill>
                  <a:srgbClr val="7E7E7E"/>
                </a:solidFill>
                <a:latin typeface="URW Gothic"/>
                <a:cs typeface="URW Gothic"/>
              </a:rPr>
              <a:t>activities  together</a:t>
            </a:r>
            <a:endParaRPr sz="900">
              <a:latin typeface="URW Gothic"/>
              <a:cs typeface="URW Gothic"/>
            </a:endParaRPr>
          </a:p>
        </p:txBody>
      </p:sp>
      <p:grpSp>
        <p:nvGrpSpPr>
          <p:cNvPr id="34" name="object 34"/>
          <p:cNvGrpSpPr/>
          <p:nvPr/>
        </p:nvGrpSpPr>
        <p:grpSpPr>
          <a:xfrm>
            <a:off x="7627619" y="1421891"/>
            <a:ext cx="1042669" cy="1043940"/>
            <a:chOff x="7627619" y="1421891"/>
            <a:chExt cx="1042669" cy="1043940"/>
          </a:xfrm>
        </p:grpSpPr>
        <p:sp>
          <p:nvSpPr>
            <p:cNvPr id="35" name="object 35"/>
            <p:cNvSpPr/>
            <p:nvPr/>
          </p:nvSpPr>
          <p:spPr>
            <a:xfrm>
              <a:off x="7627619" y="1421891"/>
              <a:ext cx="1042669" cy="1043940"/>
            </a:xfrm>
            <a:custGeom>
              <a:avLst/>
              <a:gdLst/>
              <a:ahLst/>
              <a:cxnLst/>
              <a:rect l="l" t="t" r="r" b="b"/>
              <a:pathLst>
                <a:path w="1042670" h="1043939">
                  <a:moveTo>
                    <a:pt x="521207" y="0"/>
                  </a:moveTo>
                  <a:lnTo>
                    <a:pt x="473759" y="2132"/>
                  </a:lnTo>
                  <a:lnTo>
                    <a:pt x="427506" y="8409"/>
                  </a:lnTo>
                  <a:lnTo>
                    <a:pt x="382631" y="18644"/>
                  </a:lnTo>
                  <a:lnTo>
                    <a:pt x="339319" y="32654"/>
                  </a:lnTo>
                  <a:lnTo>
                    <a:pt x="297754" y="50254"/>
                  </a:lnTo>
                  <a:lnTo>
                    <a:pt x="258120" y="71261"/>
                  </a:lnTo>
                  <a:lnTo>
                    <a:pt x="220600" y="95489"/>
                  </a:lnTo>
                  <a:lnTo>
                    <a:pt x="185378" y="122756"/>
                  </a:lnTo>
                  <a:lnTo>
                    <a:pt x="152638" y="152876"/>
                  </a:lnTo>
                  <a:lnTo>
                    <a:pt x="122563" y="185665"/>
                  </a:lnTo>
                  <a:lnTo>
                    <a:pt x="95339" y="220940"/>
                  </a:lnTo>
                  <a:lnTo>
                    <a:pt x="71148" y="258515"/>
                  </a:lnTo>
                  <a:lnTo>
                    <a:pt x="50174" y="298207"/>
                  </a:lnTo>
                  <a:lnTo>
                    <a:pt x="32601" y="339832"/>
                  </a:lnTo>
                  <a:lnTo>
                    <a:pt x="18614" y="383204"/>
                  </a:lnTo>
                  <a:lnTo>
                    <a:pt x="8395" y="428141"/>
                  </a:lnTo>
                  <a:lnTo>
                    <a:pt x="2129" y="474458"/>
                  </a:lnTo>
                  <a:lnTo>
                    <a:pt x="0" y="521970"/>
                  </a:lnTo>
                  <a:lnTo>
                    <a:pt x="2129" y="569481"/>
                  </a:lnTo>
                  <a:lnTo>
                    <a:pt x="8395" y="615798"/>
                  </a:lnTo>
                  <a:lnTo>
                    <a:pt x="18614" y="660735"/>
                  </a:lnTo>
                  <a:lnTo>
                    <a:pt x="32601" y="704107"/>
                  </a:lnTo>
                  <a:lnTo>
                    <a:pt x="50174" y="745732"/>
                  </a:lnTo>
                  <a:lnTo>
                    <a:pt x="71148" y="785424"/>
                  </a:lnTo>
                  <a:lnTo>
                    <a:pt x="95339" y="822999"/>
                  </a:lnTo>
                  <a:lnTo>
                    <a:pt x="122563" y="858274"/>
                  </a:lnTo>
                  <a:lnTo>
                    <a:pt x="152638" y="891063"/>
                  </a:lnTo>
                  <a:lnTo>
                    <a:pt x="185378" y="921183"/>
                  </a:lnTo>
                  <a:lnTo>
                    <a:pt x="220600" y="948450"/>
                  </a:lnTo>
                  <a:lnTo>
                    <a:pt x="258120" y="972678"/>
                  </a:lnTo>
                  <a:lnTo>
                    <a:pt x="297754" y="993685"/>
                  </a:lnTo>
                  <a:lnTo>
                    <a:pt x="339319" y="1011285"/>
                  </a:lnTo>
                  <a:lnTo>
                    <a:pt x="382631" y="1025295"/>
                  </a:lnTo>
                  <a:lnTo>
                    <a:pt x="427506" y="1035530"/>
                  </a:lnTo>
                  <a:lnTo>
                    <a:pt x="473759" y="1041807"/>
                  </a:lnTo>
                  <a:lnTo>
                    <a:pt x="521207" y="1043940"/>
                  </a:lnTo>
                  <a:lnTo>
                    <a:pt x="568656" y="1041807"/>
                  </a:lnTo>
                  <a:lnTo>
                    <a:pt x="614909" y="1035530"/>
                  </a:lnTo>
                  <a:lnTo>
                    <a:pt x="659784" y="1025295"/>
                  </a:lnTo>
                  <a:lnTo>
                    <a:pt x="703096" y="1011285"/>
                  </a:lnTo>
                  <a:lnTo>
                    <a:pt x="744661" y="993685"/>
                  </a:lnTo>
                  <a:lnTo>
                    <a:pt x="784295" y="972678"/>
                  </a:lnTo>
                  <a:lnTo>
                    <a:pt x="821815" y="948450"/>
                  </a:lnTo>
                  <a:lnTo>
                    <a:pt x="857037" y="921183"/>
                  </a:lnTo>
                  <a:lnTo>
                    <a:pt x="889777" y="891063"/>
                  </a:lnTo>
                  <a:lnTo>
                    <a:pt x="919852" y="858274"/>
                  </a:lnTo>
                  <a:lnTo>
                    <a:pt x="947076" y="822999"/>
                  </a:lnTo>
                  <a:lnTo>
                    <a:pt x="971267" y="785424"/>
                  </a:lnTo>
                  <a:lnTo>
                    <a:pt x="992241" y="745732"/>
                  </a:lnTo>
                  <a:lnTo>
                    <a:pt x="1009814" y="704107"/>
                  </a:lnTo>
                  <a:lnTo>
                    <a:pt x="1023801" y="660735"/>
                  </a:lnTo>
                  <a:lnTo>
                    <a:pt x="1034020" y="615798"/>
                  </a:lnTo>
                  <a:lnTo>
                    <a:pt x="1040286" y="569481"/>
                  </a:lnTo>
                  <a:lnTo>
                    <a:pt x="1042415" y="521970"/>
                  </a:lnTo>
                  <a:lnTo>
                    <a:pt x="1040286" y="474458"/>
                  </a:lnTo>
                  <a:lnTo>
                    <a:pt x="1034020" y="428141"/>
                  </a:lnTo>
                  <a:lnTo>
                    <a:pt x="1023801" y="383204"/>
                  </a:lnTo>
                  <a:lnTo>
                    <a:pt x="1009814" y="339832"/>
                  </a:lnTo>
                  <a:lnTo>
                    <a:pt x="992241" y="298207"/>
                  </a:lnTo>
                  <a:lnTo>
                    <a:pt x="971267" y="258515"/>
                  </a:lnTo>
                  <a:lnTo>
                    <a:pt x="947076" y="220940"/>
                  </a:lnTo>
                  <a:lnTo>
                    <a:pt x="919852" y="185665"/>
                  </a:lnTo>
                  <a:lnTo>
                    <a:pt x="889777" y="152876"/>
                  </a:lnTo>
                  <a:lnTo>
                    <a:pt x="857037" y="122756"/>
                  </a:lnTo>
                  <a:lnTo>
                    <a:pt x="821815" y="95489"/>
                  </a:lnTo>
                  <a:lnTo>
                    <a:pt x="784295" y="71261"/>
                  </a:lnTo>
                  <a:lnTo>
                    <a:pt x="744661" y="50254"/>
                  </a:lnTo>
                  <a:lnTo>
                    <a:pt x="703096" y="32654"/>
                  </a:lnTo>
                  <a:lnTo>
                    <a:pt x="659784" y="18644"/>
                  </a:lnTo>
                  <a:lnTo>
                    <a:pt x="614909" y="8409"/>
                  </a:lnTo>
                  <a:lnTo>
                    <a:pt x="568656" y="2132"/>
                  </a:lnTo>
                  <a:lnTo>
                    <a:pt x="521207" y="0"/>
                  </a:lnTo>
                  <a:close/>
                </a:path>
              </a:pathLst>
            </a:custGeom>
            <a:solidFill>
              <a:srgbClr val="F5E1DA"/>
            </a:solidFill>
          </p:spPr>
          <p:txBody>
            <a:bodyPr wrap="square" lIns="0" tIns="0" rIns="0" bIns="0" rtlCol="0"/>
            <a:lstStyle/>
            <a:p>
              <a:endParaRPr/>
            </a:p>
          </p:txBody>
        </p:sp>
        <p:sp>
          <p:nvSpPr>
            <p:cNvPr id="36" name="object 36"/>
            <p:cNvSpPr/>
            <p:nvPr/>
          </p:nvSpPr>
          <p:spPr>
            <a:xfrm>
              <a:off x="7930068" y="1725881"/>
              <a:ext cx="440783" cy="440882"/>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7937202" y="1733015"/>
              <a:ext cx="329565" cy="213360"/>
            </a:xfrm>
            <a:custGeom>
              <a:avLst/>
              <a:gdLst/>
              <a:ahLst/>
              <a:cxnLst/>
              <a:rect l="l" t="t" r="r" b="b"/>
              <a:pathLst>
                <a:path w="329565" h="213360">
                  <a:moveTo>
                    <a:pt x="213263" y="0"/>
                  </a:moveTo>
                  <a:lnTo>
                    <a:pt x="22258" y="0"/>
                  </a:lnTo>
                  <a:lnTo>
                    <a:pt x="13603" y="1752"/>
                  </a:lnTo>
                  <a:lnTo>
                    <a:pt x="6527" y="6529"/>
                  </a:lnTo>
                  <a:lnTo>
                    <a:pt x="1752" y="13606"/>
                  </a:lnTo>
                  <a:lnTo>
                    <a:pt x="0" y="22259"/>
                  </a:lnTo>
                  <a:lnTo>
                    <a:pt x="0" y="213260"/>
                  </a:lnTo>
                  <a:lnTo>
                    <a:pt x="78187" y="213260"/>
                  </a:lnTo>
                  <a:lnTo>
                    <a:pt x="81134" y="209738"/>
                  </a:lnTo>
                  <a:lnTo>
                    <a:pt x="82851" y="204986"/>
                  </a:lnTo>
                  <a:lnTo>
                    <a:pt x="82755" y="199754"/>
                  </a:lnTo>
                  <a:lnTo>
                    <a:pt x="78952" y="188972"/>
                  </a:lnTo>
                  <a:lnTo>
                    <a:pt x="70958" y="180051"/>
                  </a:lnTo>
                  <a:lnTo>
                    <a:pt x="63037" y="168545"/>
                  </a:lnTo>
                  <a:lnTo>
                    <a:pt x="73266" y="116688"/>
                  </a:lnTo>
                  <a:lnTo>
                    <a:pt x="106628" y="102920"/>
                  </a:lnTo>
                  <a:lnTo>
                    <a:pt x="124995" y="106627"/>
                  </a:lnTo>
                  <a:lnTo>
                    <a:pt x="139991" y="116736"/>
                  </a:lnTo>
                  <a:lnTo>
                    <a:pt x="150101" y="131733"/>
                  </a:lnTo>
                  <a:lnTo>
                    <a:pt x="153807" y="150099"/>
                  </a:lnTo>
                  <a:lnTo>
                    <a:pt x="150530" y="167384"/>
                  </a:lnTo>
                  <a:lnTo>
                    <a:pt x="136272" y="188397"/>
                  </a:lnTo>
                  <a:lnTo>
                    <a:pt x="133265" y="199850"/>
                  </a:lnTo>
                  <a:lnTo>
                    <a:pt x="133361" y="204131"/>
                  </a:lnTo>
                  <a:lnTo>
                    <a:pt x="138776" y="213356"/>
                  </a:lnTo>
                  <a:lnTo>
                    <a:pt x="213263" y="213356"/>
                  </a:lnTo>
                  <a:lnTo>
                    <a:pt x="213263" y="144205"/>
                  </a:lnTo>
                  <a:lnTo>
                    <a:pt x="217256" y="139069"/>
                  </a:lnTo>
                  <a:lnTo>
                    <a:pt x="225906" y="133454"/>
                  </a:lnTo>
                  <a:lnTo>
                    <a:pt x="232567" y="133262"/>
                  </a:lnTo>
                  <a:lnTo>
                    <a:pt x="243980" y="136275"/>
                  </a:lnTo>
                  <a:lnTo>
                    <a:pt x="265020" y="150536"/>
                  </a:lnTo>
                  <a:lnTo>
                    <a:pt x="282318" y="153813"/>
                  </a:lnTo>
                  <a:lnTo>
                    <a:pt x="300685" y="150106"/>
                  </a:lnTo>
                  <a:lnTo>
                    <a:pt x="315681" y="139996"/>
                  </a:lnTo>
                  <a:lnTo>
                    <a:pt x="325790" y="124997"/>
                  </a:lnTo>
                  <a:lnTo>
                    <a:pt x="329497" y="106626"/>
                  </a:lnTo>
                  <a:lnTo>
                    <a:pt x="325790" y="88259"/>
                  </a:lnTo>
                  <a:lnTo>
                    <a:pt x="315681" y="73263"/>
                  </a:lnTo>
                  <a:lnTo>
                    <a:pt x="300685" y="63154"/>
                  </a:lnTo>
                  <a:lnTo>
                    <a:pt x="282318" y="59447"/>
                  </a:lnTo>
                  <a:lnTo>
                    <a:pt x="263777" y="63037"/>
                  </a:lnTo>
                  <a:lnTo>
                    <a:pt x="252270" y="70971"/>
                  </a:lnTo>
                  <a:lnTo>
                    <a:pt x="243350" y="78993"/>
                  </a:lnTo>
                  <a:lnTo>
                    <a:pt x="232567" y="82849"/>
                  </a:lnTo>
                  <a:lnTo>
                    <a:pt x="223342" y="83040"/>
                  </a:lnTo>
                  <a:lnTo>
                    <a:pt x="215635" y="77521"/>
                  </a:lnTo>
                  <a:lnTo>
                    <a:pt x="213263" y="69822"/>
                  </a:lnTo>
                  <a:lnTo>
                    <a:pt x="213263" y="0"/>
                  </a:lnTo>
                  <a:close/>
                </a:path>
              </a:pathLst>
            </a:custGeom>
            <a:solidFill>
              <a:srgbClr val="272774"/>
            </a:solidFill>
          </p:spPr>
          <p:txBody>
            <a:bodyPr wrap="square" lIns="0" tIns="0" rIns="0" bIns="0" rtlCol="0"/>
            <a:lstStyle/>
            <a:p>
              <a:endParaRPr/>
            </a:p>
          </p:txBody>
        </p:sp>
        <p:sp>
          <p:nvSpPr>
            <p:cNvPr id="38" name="object 38"/>
            <p:cNvSpPr/>
            <p:nvPr/>
          </p:nvSpPr>
          <p:spPr>
            <a:xfrm>
              <a:off x="7937202" y="1733015"/>
              <a:ext cx="329565" cy="213360"/>
            </a:xfrm>
            <a:custGeom>
              <a:avLst/>
              <a:gdLst/>
              <a:ahLst/>
              <a:cxnLst/>
              <a:rect l="l" t="t" r="r" b="b"/>
              <a:pathLst>
                <a:path w="329565" h="213360">
                  <a:moveTo>
                    <a:pt x="22258" y="0"/>
                  </a:moveTo>
                  <a:lnTo>
                    <a:pt x="213263" y="0"/>
                  </a:lnTo>
                  <a:lnTo>
                    <a:pt x="213263" y="69822"/>
                  </a:lnTo>
                  <a:lnTo>
                    <a:pt x="215635" y="77521"/>
                  </a:lnTo>
                  <a:lnTo>
                    <a:pt x="223342" y="83040"/>
                  </a:lnTo>
                  <a:lnTo>
                    <a:pt x="232567" y="82849"/>
                  </a:lnTo>
                  <a:lnTo>
                    <a:pt x="243350" y="78993"/>
                  </a:lnTo>
                  <a:lnTo>
                    <a:pt x="252270" y="70971"/>
                  </a:lnTo>
                  <a:lnTo>
                    <a:pt x="263777" y="63037"/>
                  </a:lnTo>
                  <a:lnTo>
                    <a:pt x="315681" y="73263"/>
                  </a:lnTo>
                  <a:lnTo>
                    <a:pt x="329497" y="106626"/>
                  </a:lnTo>
                  <a:lnTo>
                    <a:pt x="325790" y="124997"/>
                  </a:lnTo>
                  <a:lnTo>
                    <a:pt x="315681" y="139996"/>
                  </a:lnTo>
                  <a:lnTo>
                    <a:pt x="300685" y="150106"/>
                  </a:lnTo>
                  <a:lnTo>
                    <a:pt x="282318" y="153813"/>
                  </a:lnTo>
                  <a:lnTo>
                    <a:pt x="265020" y="150536"/>
                  </a:lnTo>
                  <a:lnTo>
                    <a:pt x="253519" y="143361"/>
                  </a:lnTo>
                  <a:lnTo>
                    <a:pt x="243980" y="136275"/>
                  </a:lnTo>
                  <a:lnTo>
                    <a:pt x="232567" y="133262"/>
                  </a:lnTo>
                  <a:lnTo>
                    <a:pt x="225906" y="133454"/>
                  </a:lnTo>
                  <a:lnTo>
                    <a:pt x="217256" y="139069"/>
                  </a:lnTo>
                  <a:lnTo>
                    <a:pt x="213263" y="144205"/>
                  </a:lnTo>
                  <a:lnTo>
                    <a:pt x="213263" y="213356"/>
                  </a:lnTo>
                  <a:lnTo>
                    <a:pt x="138776" y="213356"/>
                  </a:lnTo>
                  <a:lnTo>
                    <a:pt x="135733" y="209171"/>
                  </a:lnTo>
                  <a:lnTo>
                    <a:pt x="133361" y="204131"/>
                  </a:lnTo>
                  <a:lnTo>
                    <a:pt x="133265" y="199850"/>
                  </a:lnTo>
                  <a:lnTo>
                    <a:pt x="136272" y="188397"/>
                  </a:lnTo>
                  <a:lnTo>
                    <a:pt x="143356" y="178862"/>
                  </a:lnTo>
                  <a:lnTo>
                    <a:pt x="150530" y="167384"/>
                  </a:lnTo>
                  <a:lnTo>
                    <a:pt x="139991" y="116736"/>
                  </a:lnTo>
                  <a:lnTo>
                    <a:pt x="106628" y="102920"/>
                  </a:lnTo>
                  <a:lnTo>
                    <a:pt x="88262" y="106612"/>
                  </a:lnTo>
                  <a:lnTo>
                    <a:pt x="73266" y="116688"/>
                  </a:lnTo>
                  <a:lnTo>
                    <a:pt x="63156" y="131652"/>
                  </a:lnTo>
                  <a:lnTo>
                    <a:pt x="59449" y="150003"/>
                  </a:lnTo>
                  <a:lnTo>
                    <a:pt x="63037" y="168545"/>
                  </a:lnTo>
                  <a:lnTo>
                    <a:pt x="70958" y="180051"/>
                  </a:lnTo>
                  <a:lnTo>
                    <a:pt x="78952" y="188972"/>
                  </a:lnTo>
                  <a:lnTo>
                    <a:pt x="82755" y="199754"/>
                  </a:lnTo>
                  <a:lnTo>
                    <a:pt x="82851" y="204986"/>
                  </a:lnTo>
                  <a:lnTo>
                    <a:pt x="81134" y="209738"/>
                  </a:lnTo>
                  <a:lnTo>
                    <a:pt x="78187" y="213260"/>
                  </a:lnTo>
                  <a:lnTo>
                    <a:pt x="0" y="213260"/>
                  </a:lnTo>
                  <a:lnTo>
                    <a:pt x="0" y="22259"/>
                  </a:lnTo>
                  <a:lnTo>
                    <a:pt x="1752" y="13606"/>
                  </a:lnTo>
                  <a:lnTo>
                    <a:pt x="6527" y="6529"/>
                  </a:lnTo>
                  <a:lnTo>
                    <a:pt x="13603" y="1752"/>
                  </a:lnTo>
                  <a:lnTo>
                    <a:pt x="22258" y="0"/>
                  </a:lnTo>
                  <a:close/>
                </a:path>
              </a:pathLst>
            </a:custGeom>
            <a:ln w="14267">
              <a:solidFill>
                <a:srgbClr val="272774"/>
              </a:solidFill>
            </a:ln>
          </p:spPr>
          <p:txBody>
            <a:bodyPr wrap="square" lIns="0" tIns="0" rIns="0" bIns="0" rtlCol="0"/>
            <a:lstStyle/>
            <a:p>
              <a:endParaRPr/>
            </a:p>
          </p:txBody>
        </p:sp>
        <p:sp>
          <p:nvSpPr>
            <p:cNvPr id="39" name="object 39"/>
            <p:cNvSpPr/>
            <p:nvPr/>
          </p:nvSpPr>
          <p:spPr>
            <a:xfrm>
              <a:off x="8034223" y="1946180"/>
              <a:ext cx="330200" cy="213995"/>
            </a:xfrm>
            <a:custGeom>
              <a:avLst/>
              <a:gdLst/>
              <a:ahLst/>
              <a:cxnLst/>
              <a:rect l="l" t="t" r="r" b="b"/>
              <a:pathLst>
                <a:path w="330200" h="213994">
                  <a:moveTo>
                    <a:pt x="307243" y="213449"/>
                  </a:moveTo>
                  <a:lnTo>
                    <a:pt x="116242" y="213449"/>
                  </a:lnTo>
                  <a:lnTo>
                    <a:pt x="116242" y="143630"/>
                  </a:lnTo>
                  <a:lnTo>
                    <a:pt x="113862" y="135930"/>
                  </a:lnTo>
                  <a:lnTo>
                    <a:pt x="106155" y="130411"/>
                  </a:lnTo>
                  <a:lnTo>
                    <a:pt x="96930" y="130603"/>
                  </a:lnTo>
                  <a:lnTo>
                    <a:pt x="86147" y="134442"/>
                  </a:lnTo>
                  <a:lnTo>
                    <a:pt x="77227" y="142430"/>
                  </a:lnTo>
                  <a:lnTo>
                    <a:pt x="65720" y="150330"/>
                  </a:lnTo>
                  <a:lnTo>
                    <a:pt x="13816" y="140086"/>
                  </a:lnTo>
                  <a:lnTo>
                    <a:pt x="0" y="106722"/>
                  </a:lnTo>
                  <a:lnTo>
                    <a:pt x="3706" y="88355"/>
                  </a:lnTo>
                  <a:lnTo>
                    <a:pt x="13816" y="73359"/>
                  </a:lnTo>
                  <a:lnTo>
                    <a:pt x="28812" y="63249"/>
                  </a:lnTo>
                  <a:lnTo>
                    <a:pt x="47179" y="59543"/>
                  </a:lnTo>
                  <a:lnTo>
                    <a:pt x="64477" y="62820"/>
                  </a:lnTo>
                  <a:lnTo>
                    <a:pt x="75978" y="69995"/>
                  </a:lnTo>
                  <a:lnTo>
                    <a:pt x="85517" y="77081"/>
                  </a:lnTo>
                  <a:lnTo>
                    <a:pt x="96930" y="80093"/>
                  </a:lnTo>
                  <a:lnTo>
                    <a:pt x="103591" y="79901"/>
                  </a:lnTo>
                  <a:lnTo>
                    <a:pt x="112241" y="74287"/>
                  </a:lnTo>
                  <a:lnTo>
                    <a:pt x="116242" y="69151"/>
                  </a:lnTo>
                  <a:lnTo>
                    <a:pt x="116242" y="0"/>
                  </a:lnTo>
                  <a:lnTo>
                    <a:pt x="190721" y="0"/>
                  </a:lnTo>
                  <a:lnTo>
                    <a:pt x="193764" y="4185"/>
                  </a:lnTo>
                  <a:lnTo>
                    <a:pt x="196136" y="9224"/>
                  </a:lnTo>
                  <a:lnTo>
                    <a:pt x="196232" y="13506"/>
                  </a:lnTo>
                  <a:lnTo>
                    <a:pt x="193224" y="24959"/>
                  </a:lnTo>
                  <a:lnTo>
                    <a:pt x="186140" y="34493"/>
                  </a:lnTo>
                  <a:lnTo>
                    <a:pt x="178967" y="45972"/>
                  </a:lnTo>
                  <a:lnTo>
                    <a:pt x="189506" y="96619"/>
                  </a:lnTo>
                  <a:lnTo>
                    <a:pt x="222869" y="110436"/>
                  </a:lnTo>
                  <a:lnTo>
                    <a:pt x="241235" y="106729"/>
                  </a:lnTo>
                  <a:lnTo>
                    <a:pt x="256231" y="96619"/>
                  </a:lnTo>
                  <a:lnTo>
                    <a:pt x="266341" y="81623"/>
                  </a:lnTo>
                  <a:lnTo>
                    <a:pt x="270048" y="63256"/>
                  </a:lnTo>
                  <a:lnTo>
                    <a:pt x="266460" y="44715"/>
                  </a:lnTo>
                  <a:lnTo>
                    <a:pt x="258538" y="33208"/>
                  </a:lnTo>
                  <a:lnTo>
                    <a:pt x="250545" y="24288"/>
                  </a:lnTo>
                  <a:lnTo>
                    <a:pt x="246742" y="13506"/>
                  </a:lnTo>
                  <a:lnTo>
                    <a:pt x="246646" y="8274"/>
                  </a:lnTo>
                  <a:lnTo>
                    <a:pt x="248363" y="3522"/>
                  </a:lnTo>
                  <a:lnTo>
                    <a:pt x="251310" y="0"/>
                  </a:lnTo>
                  <a:lnTo>
                    <a:pt x="329591" y="0"/>
                  </a:lnTo>
                  <a:lnTo>
                    <a:pt x="329591" y="191000"/>
                  </a:lnTo>
                  <a:lnTo>
                    <a:pt x="327824" y="199725"/>
                  </a:lnTo>
                  <a:lnTo>
                    <a:pt x="323017" y="206862"/>
                  </a:lnTo>
                  <a:lnTo>
                    <a:pt x="315911" y="211680"/>
                  </a:lnTo>
                  <a:lnTo>
                    <a:pt x="307243" y="213449"/>
                  </a:lnTo>
                  <a:close/>
                </a:path>
              </a:pathLst>
            </a:custGeom>
            <a:ln w="14267">
              <a:solidFill>
                <a:srgbClr val="000000"/>
              </a:solidFill>
            </a:ln>
          </p:spPr>
          <p:txBody>
            <a:bodyPr wrap="square" lIns="0" tIns="0" rIns="0" bIns="0" rtlCol="0"/>
            <a:lstStyle/>
            <a:p>
              <a:endParaRPr/>
            </a:p>
          </p:txBody>
        </p:sp>
      </p:grpSp>
      <p:grpSp>
        <p:nvGrpSpPr>
          <p:cNvPr id="40" name="object 40"/>
          <p:cNvGrpSpPr/>
          <p:nvPr/>
        </p:nvGrpSpPr>
        <p:grpSpPr>
          <a:xfrm>
            <a:off x="7615110" y="3908742"/>
            <a:ext cx="1059815" cy="1059815"/>
            <a:chOff x="7615110" y="3908742"/>
            <a:chExt cx="1059815" cy="1059815"/>
          </a:xfrm>
        </p:grpSpPr>
        <p:sp>
          <p:nvSpPr>
            <p:cNvPr id="41" name="object 41"/>
            <p:cNvSpPr/>
            <p:nvPr/>
          </p:nvSpPr>
          <p:spPr>
            <a:xfrm>
              <a:off x="7623047" y="3916679"/>
              <a:ext cx="1043940" cy="1043940"/>
            </a:xfrm>
            <a:custGeom>
              <a:avLst/>
              <a:gdLst/>
              <a:ahLst/>
              <a:cxnLst/>
              <a:rect l="l" t="t" r="r" b="b"/>
              <a:pathLst>
                <a:path w="1043940" h="1043939">
                  <a:moveTo>
                    <a:pt x="521970" y="0"/>
                  </a:moveTo>
                  <a:lnTo>
                    <a:pt x="474458" y="2132"/>
                  </a:lnTo>
                  <a:lnTo>
                    <a:pt x="428141" y="8409"/>
                  </a:lnTo>
                  <a:lnTo>
                    <a:pt x="383204" y="18644"/>
                  </a:lnTo>
                  <a:lnTo>
                    <a:pt x="339832" y="32654"/>
                  </a:lnTo>
                  <a:lnTo>
                    <a:pt x="298207" y="50254"/>
                  </a:lnTo>
                  <a:lnTo>
                    <a:pt x="258515" y="71261"/>
                  </a:lnTo>
                  <a:lnTo>
                    <a:pt x="220940" y="95489"/>
                  </a:lnTo>
                  <a:lnTo>
                    <a:pt x="185665" y="122756"/>
                  </a:lnTo>
                  <a:lnTo>
                    <a:pt x="152876" y="152876"/>
                  </a:lnTo>
                  <a:lnTo>
                    <a:pt x="122756" y="185665"/>
                  </a:lnTo>
                  <a:lnTo>
                    <a:pt x="95489" y="220940"/>
                  </a:lnTo>
                  <a:lnTo>
                    <a:pt x="71261" y="258515"/>
                  </a:lnTo>
                  <a:lnTo>
                    <a:pt x="50254" y="298207"/>
                  </a:lnTo>
                  <a:lnTo>
                    <a:pt x="32654" y="339832"/>
                  </a:lnTo>
                  <a:lnTo>
                    <a:pt x="18644" y="383204"/>
                  </a:lnTo>
                  <a:lnTo>
                    <a:pt x="8409" y="428141"/>
                  </a:lnTo>
                  <a:lnTo>
                    <a:pt x="2132" y="474458"/>
                  </a:lnTo>
                  <a:lnTo>
                    <a:pt x="0" y="521970"/>
                  </a:lnTo>
                  <a:lnTo>
                    <a:pt x="2132" y="569481"/>
                  </a:lnTo>
                  <a:lnTo>
                    <a:pt x="8409" y="615798"/>
                  </a:lnTo>
                  <a:lnTo>
                    <a:pt x="18644" y="660735"/>
                  </a:lnTo>
                  <a:lnTo>
                    <a:pt x="32654" y="704107"/>
                  </a:lnTo>
                  <a:lnTo>
                    <a:pt x="50254" y="745732"/>
                  </a:lnTo>
                  <a:lnTo>
                    <a:pt x="71261" y="785424"/>
                  </a:lnTo>
                  <a:lnTo>
                    <a:pt x="95489" y="822999"/>
                  </a:lnTo>
                  <a:lnTo>
                    <a:pt x="122756" y="858274"/>
                  </a:lnTo>
                  <a:lnTo>
                    <a:pt x="152876" y="891063"/>
                  </a:lnTo>
                  <a:lnTo>
                    <a:pt x="185665" y="921183"/>
                  </a:lnTo>
                  <a:lnTo>
                    <a:pt x="220940" y="948450"/>
                  </a:lnTo>
                  <a:lnTo>
                    <a:pt x="258515" y="972678"/>
                  </a:lnTo>
                  <a:lnTo>
                    <a:pt x="298207" y="993685"/>
                  </a:lnTo>
                  <a:lnTo>
                    <a:pt x="339832" y="1011285"/>
                  </a:lnTo>
                  <a:lnTo>
                    <a:pt x="383204" y="1025295"/>
                  </a:lnTo>
                  <a:lnTo>
                    <a:pt x="428141" y="1035530"/>
                  </a:lnTo>
                  <a:lnTo>
                    <a:pt x="474458" y="1041807"/>
                  </a:lnTo>
                  <a:lnTo>
                    <a:pt x="521970" y="1043940"/>
                  </a:lnTo>
                  <a:lnTo>
                    <a:pt x="569481" y="1041807"/>
                  </a:lnTo>
                  <a:lnTo>
                    <a:pt x="615798" y="1035530"/>
                  </a:lnTo>
                  <a:lnTo>
                    <a:pt x="660735" y="1025295"/>
                  </a:lnTo>
                  <a:lnTo>
                    <a:pt x="704107" y="1011285"/>
                  </a:lnTo>
                  <a:lnTo>
                    <a:pt x="745732" y="993685"/>
                  </a:lnTo>
                  <a:lnTo>
                    <a:pt x="785424" y="972678"/>
                  </a:lnTo>
                  <a:lnTo>
                    <a:pt x="822999" y="948450"/>
                  </a:lnTo>
                  <a:lnTo>
                    <a:pt x="858274" y="921183"/>
                  </a:lnTo>
                  <a:lnTo>
                    <a:pt x="891063" y="891063"/>
                  </a:lnTo>
                  <a:lnTo>
                    <a:pt x="921183" y="858274"/>
                  </a:lnTo>
                  <a:lnTo>
                    <a:pt x="948450" y="822999"/>
                  </a:lnTo>
                  <a:lnTo>
                    <a:pt x="972678" y="785424"/>
                  </a:lnTo>
                  <a:lnTo>
                    <a:pt x="993685" y="745732"/>
                  </a:lnTo>
                  <a:lnTo>
                    <a:pt x="1011285" y="704107"/>
                  </a:lnTo>
                  <a:lnTo>
                    <a:pt x="1025295" y="660735"/>
                  </a:lnTo>
                  <a:lnTo>
                    <a:pt x="1035530" y="615798"/>
                  </a:lnTo>
                  <a:lnTo>
                    <a:pt x="1041807" y="569481"/>
                  </a:lnTo>
                  <a:lnTo>
                    <a:pt x="1043940" y="521970"/>
                  </a:lnTo>
                  <a:lnTo>
                    <a:pt x="1041807" y="474458"/>
                  </a:lnTo>
                  <a:lnTo>
                    <a:pt x="1035530" y="428141"/>
                  </a:lnTo>
                  <a:lnTo>
                    <a:pt x="1025295" y="383204"/>
                  </a:lnTo>
                  <a:lnTo>
                    <a:pt x="1011285" y="339832"/>
                  </a:lnTo>
                  <a:lnTo>
                    <a:pt x="993685" y="298207"/>
                  </a:lnTo>
                  <a:lnTo>
                    <a:pt x="972678" y="258515"/>
                  </a:lnTo>
                  <a:lnTo>
                    <a:pt x="948450" y="220940"/>
                  </a:lnTo>
                  <a:lnTo>
                    <a:pt x="921183" y="185665"/>
                  </a:lnTo>
                  <a:lnTo>
                    <a:pt x="891063" y="152876"/>
                  </a:lnTo>
                  <a:lnTo>
                    <a:pt x="858274" y="122756"/>
                  </a:lnTo>
                  <a:lnTo>
                    <a:pt x="822999" y="95489"/>
                  </a:lnTo>
                  <a:lnTo>
                    <a:pt x="785424" y="71261"/>
                  </a:lnTo>
                  <a:lnTo>
                    <a:pt x="745732" y="50254"/>
                  </a:lnTo>
                  <a:lnTo>
                    <a:pt x="704107" y="32654"/>
                  </a:lnTo>
                  <a:lnTo>
                    <a:pt x="660735" y="18644"/>
                  </a:lnTo>
                  <a:lnTo>
                    <a:pt x="615798" y="8409"/>
                  </a:lnTo>
                  <a:lnTo>
                    <a:pt x="569481" y="2132"/>
                  </a:lnTo>
                  <a:lnTo>
                    <a:pt x="521970" y="0"/>
                  </a:lnTo>
                  <a:close/>
                </a:path>
              </a:pathLst>
            </a:custGeom>
            <a:solidFill>
              <a:srgbClr val="F5E1DA"/>
            </a:solidFill>
          </p:spPr>
          <p:txBody>
            <a:bodyPr wrap="square" lIns="0" tIns="0" rIns="0" bIns="0" rtlCol="0"/>
            <a:lstStyle/>
            <a:p>
              <a:endParaRPr/>
            </a:p>
          </p:txBody>
        </p:sp>
        <p:sp>
          <p:nvSpPr>
            <p:cNvPr id="42" name="object 42"/>
            <p:cNvSpPr/>
            <p:nvPr/>
          </p:nvSpPr>
          <p:spPr>
            <a:xfrm>
              <a:off x="7623047" y="3916679"/>
              <a:ext cx="1043940" cy="1043940"/>
            </a:xfrm>
            <a:custGeom>
              <a:avLst/>
              <a:gdLst/>
              <a:ahLst/>
              <a:cxnLst/>
              <a:rect l="l" t="t" r="r" b="b"/>
              <a:pathLst>
                <a:path w="1043940" h="1043939">
                  <a:moveTo>
                    <a:pt x="0" y="521970"/>
                  </a:moveTo>
                  <a:lnTo>
                    <a:pt x="2132" y="474458"/>
                  </a:lnTo>
                  <a:lnTo>
                    <a:pt x="8409" y="428141"/>
                  </a:lnTo>
                  <a:lnTo>
                    <a:pt x="18644" y="383204"/>
                  </a:lnTo>
                  <a:lnTo>
                    <a:pt x="32654" y="339832"/>
                  </a:lnTo>
                  <a:lnTo>
                    <a:pt x="50254" y="298207"/>
                  </a:lnTo>
                  <a:lnTo>
                    <a:pt x="71261" y="258515"/>
                  </a:lnTo>
                  <a:lnTo>
                    <a:pt x="95489" y="220940"/>
                  </a:lnTo>
                  <a:lnTo>
                    <a:pt x="122756" y="185665"/>
                  </a:lnTo>
                  <a:lnTo>
                    <a:pt x="152876" y="152876"/>
                  </a:lnTo>
                  <a:lnTo>
                    <a:pt x="185665" y="122756"/>
                  </a:lnTo>
                  <a:lnTo>
                    <a:pt x="220940" y="95489"/>
                  </a:lnTo>
                  <a:lnTo>
                    <a:pt x="258515" y="71261"/>
                  </a:lnTo>
                  <a:lnTo>
                    <a:pt x="298207" y="50254"/>
                  </a:lnTo>
                  <a:lnTo>
                    <a:pt x="339832" y="32654"/>
                  </a:lnTo>
                  <a:lnTo>
                    <a:pt x="383204" y="18644"/>
                  </a:lnTo>
                  <a:lnTo>
                    <a:pt x="428141" y="8409"/>
                  </a:lnTo>
                  <a:lnTo>
                    <a:pt x="474458" y="2132"/>
                  </a:lnTo>
                  <a:lnTo>
                    <a:pt x="521970" y="0"/>
                  </a:lnTo>
                  <a:lnTo>
                    <a:pt x="569481" y="2132"/>
                  </a:lnTo>
                  <a:lnTo>
                    <a:pt x="615798" y="8409"/>
                  </a:lnTo>
                  <a:lnTo>
                    <a:pt x="660735" y="18644"/>
                  </a:lnTo>
                  <a:lnTo>
                    <a:pt x="704107" y="32654"/>
                  </a:lnTo>
                  <a:lnTo>
                    <a:pt x="745732" y="50254"/>
                  </a:lnTo>
                  <a:lnTo>
                    <a:pt x="785424" y="71261"/>
                  </a:lnTo>
                  <a:lnTo>
                    <a:pt x="822999" y="95489"/>
                  </a:lnTo>
                  <a:lnTo>
                    <a:pt x="858274" y="122756"/>
                  </a:lnTo>
                  <a:lnTo>
                    <a:pt x="891063" y="152876"/>
                  </a:lnTo>
                  <a:lnTo>
                    <a:pt x="921183" y="185665"/>
                  </a:lnTo>
                  <a:lnTo>
                    <a:pt x="948450" y="220940"/>
                  </a:lnTo>
                  <a:lnTo>
                    <a:pt x="972678" y="258515"/>
                  </a:lnTo>
                  <a:lnTo>
                    <a:pt x="993685" y="298207"/>
                  </a:lnTo>
                  <a:lnTo>
                    <a:pt x="1011285" y="339832"/>
                  </a:lnTo>
                  <a:lnTo>
                    <a:pt x="1025295" y="383204"/>
                  </a:lnTo>
                  <a:lnTo>
                    <a:pt x="1035530" y="428141"/>
                  </a:lnTo>
                  <a:lnTo>
                    <a:pt x="1041807" y="474458"/>
                  </a:lnTo>
                  <a:lnTo>
                    <a:pt x="1043940" y="521970"/>
                  </a:lnTo>
                  <a:lnTo>
                    <a:pt x="1041807" y="569481"/>
                  </a:lnTo>
                  <a:lnTo>
                    <a:pt x="1035530" y="615798"/>
                  </a:lnTo>
                  <a:lnTo>
                    <a:pt x="1025295" y="660735"/>
                  </a:lnTo>
                  <a:lnTo>
                    <a:pt x="1011285" y="704107"/>
                  </a:lnTo>
                  <a:lnTo>
                    <a:pt x="993685" y="745732"/>
                  </a:lnTo>
                  <a:lnTo>
                    <a:pt x="972678" y="785424"/>
                  </a:lnTo>
                  <a:lnTo>
                    <a:pt x="948450" y="822999"/>
                  </a:lnTo>
                  <a:lnTo>
                    <a:pt x="921183" y="858274"/>
                  </a:lnTo>
                  <a:lnTo>
                    <a:pt x="891063" y="891063"/>
                  </a:lnTo>
                  <a:lnTo>
                    <a:pt x="858274" y="921183"/>
                  </a:lnTo>
                  <a:lnTo>
                    <a:pt x="822999" y="948450"/>
                  </a:lnTo>
                  <a:lnTo>
                    <a:pt x="785424" y="972678"/>
                  </a:lnTo>
                  <a:lnTo>
                    <a:pt x="745732" y="993685"/>
                  </a:lnTo>
                  <a:lnTo>
                    <a:pt x="704107" y="1011285"/>
                  </a:lnTo>
                  <a:lnTo>
                    <a:pt x="660735" y="1025295"/>
                  </a:lnTo>
                  <a:lnTo>
                    <a:pt x="615798" y="1035530"/>
                  </a:lnTo>
                  <a:lnTo>
                    <a:pt x="569481" y="1041807"/>
                  </a:lnTo>
                  <a:lnTo>
                    <a:pt x="521970" y="1043940"/>
                  </a:lnTo>
                  <a:lnTo>
                    <a:pt x="474458" y="1041807"/>
                  </a:lnTo>
                  <a:lnTo>
                    <a:pt x="428141" y="1035530"/>
                  </a:lnTo>
                  <a:lnTo>
                    <a:pt x="383204" y="1025295"/>
                  </a:lnTo>
                  <a:lnTo>
                    <a:pt x="339832" y="1011285"/>
                  </a:lnTo>
                  <a:lnTo>
                    <a:pt x="298207" y="993685"/>
                  </a:lnTo>
                  <a:lnTo>
                    <a:pt x="258515" y="972678"/>
                  </a:lnTo>
                  <a:lnTo>
                    <a:pt x="220940" y="948450"/>
                  </a:lnTo>
                  <a:lnTo>
                    <a:pt x="185665" y="921183"/>
                  </a:lnTo>
                  <a:lnTo>
                    <a:pt x="152876" y="891063"/>
                  </a:lnTo>
                  <a:lnTo>
                    <a:pt x="122756" y="858274"/>
                  </a:lnTo>
                  <a:lnTo>
                    <a:pt x="95489" y="822999"/>
                  </a:lnTo>
                  <a:lnTo>
                    <a:pt x="71261" y="785424"/>
                  </a:lnTo>
                  <a:lnTo>
                    <a:pt x="50254" y="745732"/>
                  </a:lnTo>
                  <a:lnTo>
                    <a:pt x="32654" y="704107"/>
                  </a:lnTo>
                  <a:lnTo>
                    <a:pt x="18644" y="660735"/>
                  </a:lnTo>
                  <a:lnTo>
                    <a:pt x="8409" y="615798"/>
                  </a:lnTo>
                  <a:lnTo>
                    <a:pt x="2132" y="569481"/>
                  </a:lnTo>
                  <a:lnTo>
                    <a:pt x="0" y="521970"/>
                  </a:lnTo>
                  <a:close/>
                </a:path>
              </a:pathLst>
            </a:custGeom>
            <a:ln w="15875">
              <a:solidFill>
                <a:srgbClr val="F5E1DA"/>
              </a:solidFill>
            </a:ln>
          </p:spPr>
          <p:txBody>
            <a:bodyPr wrap="square" lIns="0" tIns="0" rIns="0" bIns="0" rtlCol="0"/>
            <a:lstStyle/>
            <a:p>
              <a:endParaRPr/>
            </a:p>
          </p:txBody>
        </p:sp>
        <p:sp>
          <p:nvSpPr>
            <p:cNvPr id="43" name="object 43"/>
            <p:cNvSpPr/>
            <p:nvPr/>
          </p:nvSpPr>
          <p:spPr>
            <a:xfrm>
              <a:off x="7767827" y="4062983"/>
              <a:ext cx="752855" cy="751332"/>
            </a:xfrm>
            <a:prstGeom prst="rect">
              <a:avLst/>
            </a:prstGeom>
            <a:blipFill>
              <a:blip r:embed="rId12" cstate="print"/>
              <a:stretch>
                <a:fillRect/>
              </a:stretch>
            </a:blipFill>
          </p:spPr>
          <p:txBody>
            <a:bodyPr wrap="square" lIns="0" tIns="0" rIns="0" bIns="0" rtlCol="0"/>
            <a:lstStyle/>
            <a:p>
              <a:endParaRPr/>
            </a:p>
          </p:txBody>
        </p:sp>
      </p:grpSp>
      <p:sp>
        <p:nvSpPr>
          <p:cNvPr id="44" name="object 44"/>
          <p:cNvSpPr txBox="1"/>
          <p:nvPr/>
        </p:nvSpPr>
        <p:spPr>
          <a:xfrm>
            <a:off x="7587742" y="5112511"/>
            <a:ext cx="1113790" cy="848994"/>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272774"/>
                </a:solidFill>
                <a:latin typeface="Gothic Uralic"/>
                <a:cs typeface="Gothic Uralic"/>
              </a:rPr>
              <a:t>Additional</a:t>
            </a:r>
            <a:r>
              <a:rPr sz="1100" b="1" spc="-95" dirty="0">
                <a:solidFill>
                  <a:srgbClr val="272774"/>
                </a:solidFill>
                <a:latin typeface="Gothic Uralic"/>
                <a:cs typeface="Gothic Uralic"/>
              </a:rPr>
              <a:t> </a:t>
            </a:r>
            <a:r>
              <a:rPr sz="1100" b="1" spc="-5" dirty="0">
                <a:solidFill>
                  <a:srgbClr val="272774"/>
                </a:solidFill>
                <a:latin typeface="Gothic Uralic"/>
                <a:cs typeface="Gothic Uralic"/>
              </a:rPr>
              <a:t>Roles</a:t>
            </a:r>
            <a:endParaRPr sz="1100">
              <a:latin typeface="Gothic Uralic"/>
              <a:cs typeface="Gothic Uralic"/>
            </a:endParaRPr>
          </a:p>
          <a:p>
            <a:pPr marL="65405" marR="332740">
              <a:lnSpc>
                <a:spcPct val="100000"/>
              </a:lnSpc>
              <a:spcBef>
                <a:spcPts val="840"/>
              </a:spcBef>
            </a:pPr>
            <a:r>
              <a:rPr sz="900" spc="-5" dirty="0">
                <a:solidFill>
                  <a:srgbClr val="7E7E7E"/>
                </a:solidFill>
                <a:latin typeface="URW Gothic"/>
                <a:cs typeface="URW Gothic"/>
              </a:rPr>
              <a:t>Trainer,</a:t>
            </a:r>
            <a:r>
              <a:rPr sz="900" spc="-50" dirty="0">
                <a:solidFill>
                  <a:srgbClr val="7E7E7E"/>
                </a:solidFill>
                <a:latin typeface="URW Gothic"/>
                <a:cs typeface="URW Gothic"/>
              </a:rPr>
              <a:t> </a:t>
            </a:r>
            <a:r>
              <a:rPr sz="900" spc="-5" dirty="0">
                <a:solidFill>
                  <a:srgbClr val="7E7E7E"/>
                </a:solidFill>
                <a:latin typeface="URW Gothic"/>
                <a:cs typeface="URW Gothic"/>
              </a:rPr>
              <a:t>Offer  Manager,  Technical  Partner…</a:t>
            </a:r>
            <a:endParaRPr sz="900">
              <a:latin typeface="URW Gothic"/>
              <a:cs typeface="URW Gothic"/>
            </a:endParaRPr>
          </a:p>
        </p:txBody>
      </p:sp>
      <p:sp>
        <p:nvSpPr>
          <p:cNvPr id="45" name="object 45"/>
          <p:cNvSpPr txBox="1"/>
          <p:nvPr/>
        </p:nvSpPr>
        <p:spPr>
          <a:xfrm>
            <a:off x="11852529" y="411861"/>
            <a:ext cx="184150"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272774"/>
                </a:solidFill>
                <a:latin typeface="Gothic Uralic"/>
                <a:cs typeface="Gothic Uralic"/>
              </a:rPr>
              <a:t>20</a:t>
            </a:r>
            <a:endParaRPr sz="1100">
              <a:latin typeface="Gothic Uralic"/>
              <a:cs typeface="Gothic Ural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50047" y="6122212"/>
            <a:ext cx="1381709" cy="39258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96940" y="4945379"/>
            <a:ext cx="1408430" cy="1408430"/>
          </a:xfrm>
          <a:custGeom>
            <a:avLst/>
            <a:gdLst/>
            <a:ahLst/>
            <a:cxnLst/>
            <a:rect l="l" t="t" r="r" b="b"/>
            <a:pathLst>
              <a:path w="1408429" h="1408429">
                <a:moveTo>
                  <a:pt x="704088" y="0"/>
                </a:moveTo>
                <a:lnTo>
                  <a:pt x="655879" y="1624"/>
                </a:lnTo>
                <a:lnTo>
                  <a:pt x="608543" y="6427"/>
                </a:lnTo>
                <a:lnTo>
                  <a:pt x="562184" y="14303"/>
                </a:lnTo>
                <a:lnTo>
                  <a:pt x="516907" y="25149"/>
                </a:lnTo>
                <a:lnTo>
                  <a:pt x="472817" y="38859"/>
                </a:lnTo>
                <a:lnTo>
                  <a:pt x="430018" y="55328"/>
                </a:lnTo>
                <a:lnTo>
                  <a:pt x="388615" y="74451"/>
                </a:lnTo>
                <a:lnTo>
                  <a:pt x="348713" y="96124"/>
                </a:lnTo>
                <a:lnTo>
                  <a:pt x="310418" y="120242"/>
                </a:lnTo>
                <a:lnTo>
                  <a:pt x="273833" y="146700"/>
                </a:lnTo>
                <a:lnTo>
                  <a:pt x="239064" y="175393"/>
                </a:lnTo>
                <a:lnTo>
                  <a:pt x="206216" y="206216"/>
                </a:lnTo>
                <a:lnTo>
                  <a:pt x="175393" y="239064"/>
                </a:lnTo>
                <a:lnTo>
                  <a:pt x="146700" y="273833"/>
                </a:lnTo>
                <a:lnTo>
                  <a:pt x="120242" y="310418"/>
                </a:lnTo>
                <a:lnTo>
                  <a:pt x="96124" y="348713"/>
                </a:lnTo>
                <a:lnTo>
                  <a:pt x="74451" y="388615"/>
                </a:lnTo>
                <a:lnTo>
                  <a:pt x="55328" y="430018"/>
                </a:lnTo>
                <a:lnTo>
                  <a:pt x="38859" y="472817"/>
                </a:lnTo>
                <a:lnTo>
                  <a:pt x="25149" y="516907"/>
                </a:lnTo>
                <a:lnTo>
                  <a:pt x="14303" y="562184"/>
                </a:lnTo>
                <a:lnTo>
                  <a:pt x="6427" y="608543"/>
                </a:lnTo>
                <a:lnTo>
                  <a:pt x="1624" y="655879"/>
                </a:lnTo>
                <a:lnTo>
                  <a:pt x="0" y="704088"/>
                </a:lnTo>
                <a:lnTo>
                  <a:pt x="1624" y="752294"/>
                </a:lnTo>
                <a:lnTo>
                  <a:pt x="6427" y="799629"/>
                </a:lnTo>
                <a:lnTo>
                  <a:pt x="14303" y="845987"/>
                </a:lnTo>
                <a:lnTo>
                  <a:pt x="25149" y="891263"/>
                </a:lnTo>
                <a:lnTo>
                  <a:pt x="38859" y="935353"/>
                </a:lnTo>
                <a:lnTo>
                  <a:pt x="55328" y="978152"/>
                </a:lnTo>
                <a:lnTo>
                  <a:pt x="74451" y="1019555"/>
                </a:lnTo>
                <a:lnTo>
                  <a:pt x="96124" y="1059456"/>
                </a:lnTo>
                <a:lnTo>
                  <a:pt x="120242" y="1097752"/>
                </a:lnTo>
                <a:lnTo>
                  <a:pt x="146700" y="1134336"/>
                </a:lnTo>
                <a:lnTo>
                  <a:pt x="175393" y="1169106"/>
                </a:lnTo>
                <a:lnTo>
                  <a:pt x="206216" y="1201954"/>
                </a:lnTo>
                <a:lnTo>
                  <a:pt x="239064" y="1232778"/>
                </a:lnTo>
                <a:lnTo>
                  <a:pt x="273833" y="1261471"/>
                </a:lnTo>
                <a:lnTo>
                  <a:pt x="310418" y="1287929"/>
                </a:lnTo>
                <a:lnTo>
                  <a:pt x="348713" y="1312048"/>
                </a:lnTo>
                <a:lnTo>
                  <a:pt x="388615" y="1333721"/>
                </a:lnTo>
                <a:lnTo>
                  <a:pt x="430018" y="1352845"/>
                </a:lnTo>
                <a:lnTo>
                  <a:pt x="472817" y="1369315"/>
                </a:lnTo>
                <a:lnTo>
                  <a:pt x="516907" y="1383025"/>
                </a:lnTo>
                <a:lnTo>
                  <a:pt x="562184" y="1393871"/>
                </a:lnTo>
                <a:lnTo>
                  <a:pt x="608543" y="1401748"/>
                </a:lnTo>
                <a:lnTo>
                  <a:pt x="655879" y="1406551"/>
                </a:lnTo>
                <a:lnTo>
                  <a:pt x="704088" y="1408176"/>
                </a:lnTo>
                <a:lnTo>
                  <a:pt x="752296" y="1406551"/>
                </a:lnTo>
                <a:lnTo>
                  <a:pt x="799632" y="1401748"/>
                </a:lnTo>
                <a:lnTo>
                  <a:pt x="845991" y="1393871"/>
                </a:lnTo>
                <a:lnTo>
                  <a:pt x="891268" y="1383025"/>
                </a:lnTo>
                <a:lnTo>
                  <a:pt x="935358" y="1369315"/>
                </a:lnTo>
                <a:lnTo>
                  <a:pt x="978157" y="1352845"/>
                </a:lnTo>
                <a:lnTo>
                  <a:pt x="1019560" y="1333721"/>
                </a:lnTo>
                <a:lnTo>
                  <a:pt x="1059462" y="1312048"/>
                </a:lnTo>
                <a:lnTo>
                  <a:pt x="1097757" y="1287929"/>
                </a:lnTo>
                <a:lnTo>
                  <a:pt x="1134342" y="1261471"/>
                </a:lnTo>
                <a:lnTo>
                  <a:pt x="1169111" y="1232778"/>
                </a:lnTo>
                <a:lnTo>
                  <a:pt x="1201959" y="1201954"/>
                </a:lnTo>
                <a:lnTo>
                  <a:pt x="1232782" y="1169106"/>
                </a:lnTo>
                <a:lnTo>
                  <a:pt x="1261475" y="1134336"/>
                </a:lnTo>
                <a:lnTo>
                  <a:pt x="1287933" y="1097752"/>
                </a:lnTo>
                <a:lnTo>
                  <a:pt x="1312051" y="1059456"/>
                </a:lnTo>
                <a:lnTo>
                  <a:pt x="1333724" y="1019555"/>
                </a:lnTo>
                <a:lnTo>
                  <a:pt x="1352847" y="978152"/>
                </a:lnTo>
                <a:lnTo>
                  <a:pt x="1369316" y="935353"/>
                </a:lnTo>
                <a:lnTo>
                  <a:pt x="1383026" y="891263"/>
                </a:lnTo>
                <a:lnTo>
                  <a:pt x="1393872" y="845987"/>
                </a:lnTo>
                <a:lnTo>
                  <a:pt x="1401748" y="799629"/>
                </a:lnTo>
                <a:lnTo>
                  <a:pt x="1406551" y="752294"/>
                </a:lnTo>
                <a:lnTo>
                  <a:pt x="1408176" y="704088"/>
                </a:lnTo>
                <a:lnTo>
                  <a:pt x="1406551" y="655879"/>
                </a:lnTo>
                <a:lnTo>
                  <a:pt x="1401748" y="608543"/>
                </a:lnTo>
                <a:lnTo>
                  <a:pt x="1393872" y="562184"/>
                </a:lnTo>
                <a:lnTo>
                  <a:pt x="1383026" y="516907"/>
                </a:lnTo>
                <a:lnTo>
                  <a:pt x="1369316" y="472817"/>
                </a:lnTo>
                <a:lnTo>
                  <a:pt x="1352847" y="430018"/>
                </a:lnTo>
                <a:lnTo>
                  <a:pt x="1333724" y="388615"/>
                </a:lnTo>
                <a:lnTo>
                  <a:pt x="1312051" y="348713"/>
                </a:lnTo>
                <a:lnTo>
                  <a:pt x="1287933" y="310418"/>
                </a:lnTo>
                <a:lnTo>
                  <a:pt x="1261475" y="273833"/>
                </a:lnTo>
                <a:lnTo>
                  <a:pt x="1232782" y="239064"/>
                </a:lnTo>
                <a:lnTo>
                  <a:pt x="1201959" y="206216"/>
                </a:lnTo>
                <a:lnTo>
                  <a:pt x="1169111" y="175393"/>
                </a:lnTo>
                <a:lnTo>
                  <a:pt x="1134342" y="146700"/>
                </a:lnTo>
                <a:lnTo>
                  <a:pt x="1097757" y="120242"/>
                </a:lnTo>
                <a:lnTo>
                  <a:pt x="1059462" y="96124"/>
                </a:lnTo>
                <a:lnTo>
                  <a:pt x="1019560" y="74451"/>
                </a:lnTo>
                <a:lnTo>
                  <a:pt x="978157" y="55328"/>
                </a:lnTo>
                <a:lnTo>
                  <a:pt x="935358" y="38859"/>
                </a:lnTo>
                <a:lnTo>
                  <a:pt x="891268" y="25149"/>
                </a:lnTo>
                <a:lnTo>
                  <a:pt x="845991" y="14303"/>
                </a:lnTo>
                <a:lnTo>
                  <a:pt x="799632" y="6427"/>
                </a:lnTo>
                <a:lnTo>
                  <a:pt x="752296" y="1624"/>
                </a:lnTo>
                <a:lnTo>
                  <a:pt x="704088" y="0"/>
                </a:lnTo>
                <a:close/>
              </a:path>
            </a:pathLst>
          </a:custGeom>
          <a:solidFill>
            <a:srgbClr val="F5E1DA"/>
          </a:solidFill>
        </p:spPr>
        <p:txBody>
          <a:bodyPr wrap="square" lIns="0" tIns="0" rIns="0" bIns="0" rtlCol="0"/>
          <a:lstStyle/>
          <a:p>
            <a:endParaRPr/>
          </a:p>
        </p:txBody>
      </p:sp>
      <p:sp>
        <p:nvSpPr>
          <p:cNvPr id="4" name="object 4"/>
          <p:cNvSpPr/>
          <p:nvPr/>
        </p:nvSpPr>
        <p:spPr>
          <a:xfrm>
            <a:off x="8692895" y="237743"/>
            <a:ext cx="2019300" cy="2019300"/>
          </a:xfrm>
          <a:custGeom>
            <a:avLst/>
            <a:gdLst/>
            <a:ahLst/>
            <a:cxnLst/>
            <a:rect l="l" t="t" r="r" b="b"/>
            <a:pathLst>
              <a:path w="2019300" h="2019300">
                <a:moveTo>
                  <a:pt x="0" y="1009650"/>
                </a:moveTo>
                <a:lnTo>
                  <a:pt x="1098" y="962117"/>
                </a:lnTo>
                <a:lnTo>
                  <a:pt x="4363" y="915151"/>
                </a:lnTo>
                <a:lnTo>
                  <a:pt x="9744" y="868799"/>
                </a:lnTo>
                <a:lnTo>
                  <a:pt x="17193" y="823110"/>
                </a:lnTo>
                <a:lnTo>
                  <a:pt x="26663" y="778133"/>
                </a:lnTo>
                <a:lnTo>
                  <a:pt x="38104" y="733915"/>
                </a:lnTo>
                <a:lnTo>
                  <a:pt x="51468" y="690506"/>
                </a:lnTo>
                <a:lnTo>
                  <a:pt x="66707" y="647953"/>
                </a:lnTo>
                <a:lnTo>
                  <a:pt x="83772" y="606306"/>
                </a:lnTo>
                <a:lnTo>
                  <a:pt x="102614" y="565612"/>
                </a:lnTo>
                <a:lnTo>
                  <a:pt x="123186" y="525921"/>
                </a:lnTo>
                <a:lnTo>
                  <a:pt x="145438" y="487280"/>
                </a:lnTo>
                <a:lnTo>
                  <a:pt x="169323" y="449739"/>
                </a:lnTo>
                <a:lnTo>
                  <a:pt x="194791" y="413345"/>
                </a:lnTo>
                <a:lnTo>
                  <a:pt x="221795" y="378147"/>
                </a:lnTo>
                <a:lnTo>
                  <a:pt x="250285" y="344194"/>
                </a:lnTo>
                <a:lnTo>
                  <a:pt x="280214" y="311533"/>
                </a:lnTo>
                <a:lnTo>
                  <a:pt x="311533" y="280214"/>
                </a:lnTo>
                <a:lnTo>
                  <a:pt x="344194" y="250285"/>
                </a:lnTo>
                <a:lnTo>
                  <a:pt x="378147" y="221795"/>
                </a:lnTo>
                <a:lnTo>
                  <a:pt x="413345" y="194791"/>
                </a:lnTo>
                <a:lnTo>
                  <a:pt x="449739" y="169323"/>
                </a:lnTo>
                <a:lnTo>
                  <a:pt x="487280" y="145438"/>
                </a:lnTo>
                <a:lnTo>
                  <a:pt x="525921" y="123186"/>
                </a:lnTo>
                <a:lnTo>
                  <a:pt x="565612" y="102614"/>
                </a:lnTo>
                <a:lnTo>
                  <a:pt x="606306" y="83772"/>
                </a:lnTo>
                <a:lnTo>
                  <a:pt x="647953" y="66707"/>
                </a:lnTo>
                <a:lnTo>
                  <a:pt x="690506" y="51468"/>
                </a:lnTo>
                <a:lnTo>
                  <a:pt x="733915" y="38104"/>
                </a:lnTo>
                <a:lnTo>
                  <a:pt x="778133" y="26663"/>
                </a:lnTo>
                <a:lnTo>
                  <a:pt x="823110" y="17193"/>
                </a:lnTo>
                <a:lnTo>
                  <a:pt x="868799" y="9744"/>
                </a:lnTo>
                <a:lnTo>
                  <a:pt x="915151" y="4363"/>
                </a:lnTo>
                <a:lnTo>
                  <a:pt x="962117" y="1098"/>
                </a:lnTo>
                <a:lnTo>
                  <a:pt x="1009650" y="0"/>
                </a:lnTo>
                <a:lnTo>
                  <a:pt x="1057182" y="1098"/>
                </a:lnTo>
                <a:lnTo>
                  <a:pt x="1104148" y="4363"/>
                </a:lnTo>
                <a:lnTo>
                  <a:pt x="1150500" y="9744"/>
                </a:lnTo>
                <a:lnTo>
                  <a:pt x="1196189" y="17193"/>
                </a:lnTo>
                <a:lnTo>
                  <a:pt x="1241166" y="26663"/>
                </a:lnTo>
                <a:lnTo>
                  <a:pt x="1285384" y="38104"/>
                </a:lnTo>
                <a:lnTo>
                  <a:pt x="1328793" y="51468"/>
                </a:lnTo>
                <a:lnTo>
                  <a:pt x="1371346" y="66707"/>
                </a:lnTo>
                <a:lnTo>
                  <a:pt x="1412993" y="83772"/>
                </a:lnTo>
                <a:lnTo>
                  <a:pt x="1453687" y="102614"/>
                </a:lnTo>
                <a:lnTo>
                  <a:pt x="1493378" y="123186"/>
                </a:lnTo>
                <a:lnTo>
                  <a:pt x="1532019" y="145438"/>
                </a:lnTo>
                <a:lnTo>
                  <a:pt x="1569560" y="169323"/>
                </a:lnTo>
                <a:lnTo>
                  <a:pt x="1605954" y="194791"/>
                </a:lnTo>
                <a:lnTo>
                  <a:pt x="1641152" y="221795"/>
                </a:lnTo>
                <a:lnTo>
                  <a:pt x="1675105" y="250285"/>
                </a:lnTo>
                <a:lnTo>
                  <a:pt x="1707766" y="280214"/>
                </a:lnTo>
                <a:lnTo>
                  <a:pt x="1739085" y="311533"/>
                </a:lnTo>
                <a:lnTo>
                  <a:pt x="1769014" y="344194"/>
                </a:lnTo>
                <a:lnTo>
                  <a:pt x="1797504" y="378147"/>
                </a:lnTo>
                <a:lnTo>
                  <a:pt x="1824508" y="413345"/>
                </a:lnTo>
                <a:lnTo>
                  <a:pt x="1849976" y="449739"/>
                </a:lnTo>
                <a:lnTo>
                  <a:pt x="1873861" y="487280"/>
                </a:lnTo>
                <a:lnTo>
                  <a:pt x="1896113" y="525921"/>
                </a:lnTo>
                <a:lnTo>
                  <a:pt x="1916685" y="565612"/>
                </a:lnTo>
                <a:lnTo>
                  <a:pt x="1935527" y="606306"/>
                </a:lnTo>
                <a:lnTo>
                  <a:pt x="1952592" y="647953"/>
                </a:lnTo>
                <a:lnTo>
                  <a:pt x="1967831" y="690506"/>
                </a:lnTo>
                <a:lnTo>
                  <a:pt x="1981195" y="733915"/>
                </a:lnTo>
                <a:lnTo>
                  <a:pt x="1992636" y="778133"/>
                </a:lnTo>
                <a:lnTo>
                  <a:pt x="2002106" y="823110"/>
                </a:lnTo>
                <a:lnTo>
                  <a:pt x="2009555" y="868799"/>
                </a:lnTo>
                <a:lnTo>
                  <a:pt x="2014936" y="915151"/>
                </a:lnTo>
                <a:lnTo>
                  <a:pt x="2018201" y="962117"/>
                </a:lnTo>
                <a:lnTo>
                  <a:pt x="2019300" y="1009650"/>
                </a:lnTo>
                <a:lnTo>
                  <a:pt x="2018201" y="1057182"/>
                </a:lnTo>
                <a:lnTo>
                  <a:pt x="2014936" y="1104148"/>
                </a:lnTo>
                <a:lnTo>
                  <a:pt x="2009555" y="1150500"/>
                </a:lnTo>
                <a:lnTo>
                  <a:pt x="2002106" y="1196189"/>
                </a:lnTo>
                <a:lnTo>
                  <a:pt x="1992636" y="1241166"/>
                </a:lnTo>
                <a:lnTo>
                  <a:pt x="1981195" y="1285384"/>
                </a:lnTo>
                <a:lnTo>
                  <a:pt x="1967831" y="1328793"/>
                </a:lnTo>
                <a:lnTo>
                  <a:pt x="1952592" y="1371346"/>
                </a:lnTo>
                <a:lnTo>
                  <a:pt x="1935527" y="1412993"/>
                </a:lnTo>
                <a:lnTo>
                  <a:pt x="1916685" y="1453687"/>
                </a:lnTo>
                <a:lnTo>
                  <a:pt x="1896113" y="1493378"/>
                </a:lnTo>
                <a:lnTo>
                  <a:pt x="1873861" y="1532019"/>
                </a:lnTo>
                <a:lnTo>
                  <a:pt x="1849976" y="1569560"/>
                </a:lnTo>
                <a:lnTo>
                  <a:pt x="1824508" y="1605954"/>
                </a:lnTo>
                <a:lnTo>
                  <a:pt x="1797504" y="1641152"/>
                </a:lnTo>
                <a:lnTo>
                  <a:pt x="1769014" y="1675105"/>
                </a:lnTo>
                <a:lnTo>
                  <a:pt x="1739085" y="1707766"/>
                </a:lnTo>
                <a:lnTo>
                  <a:pt x="1707766" y="1739085"/>
                </a:lnTo>
                <a:lnTo>
                  <a:pt x="1675105" y="1769014"/>
                </a:lnTo>
                <a:lnTo>
                  <a:pt x="1641152" y="1797504"/>
                </a:lnTo>
                <a:lnTo>
                  <a:pt x="1605954" y="1824508"/>
                </a:lnTo>
                <a:lnTo>
                  <a:pt x="1569560" y="1849976"/>
                </a:lnTo>
                <a:lnTo>
                  <a:pt x="1532019" y="1873861"/>
                </a:lnTo>
                <a:lnTo>
                  <a:pt x="1493378" y="1896113"/>
                </a:lnTo>
                <a:lnTo>
                  <a:pt x="1453687" y="1916685"/>
                </a:lnTo>
                <a:lnTo>
                  <a:pt x="1412993" y="1935527"/>
                </a:lnTo>
                <a:lnTo>
                  <a:pt x="1371346" y="1952592"/>
                </a:lnTo>
                <a:lnTo>
                  <a:pt x="1328793" y="1967831"/>
                </a:lnTo>
                <a:lnTo>
                  <a:pt x="1285384" y="1981195"/>
                </a:lnTo>
                <a:lnTo>
                  <a:pt x="1241166" y="1992636"/>
                </a:lnTo>
                <a:lnTo>
                  <a:pt x="1196189" y="2002106"/>
                </a:lnTo>
                <a:lnTo>
                  <a:pt x="1150500" y="2009555"/>
                </a:lnTo>
                <a:lnTo>
                  <a:pt x="1104148" y="2014936"/>
                </a:lnTo>
                <a:lnTo>
                  <a:pt x="1057182" y="2018201"/>
                </a:lnTo>
                <a:lnTo>
                  <a:pt x="1009650" y="2019300"/>
                </a:lnTo>
                <a:lnTo>
                  <a:pt x="962117" y="2018201"/>
                </a:lnTo>
                <a:lnTo>
                  <a:pt x="915151" y="2014936"/>
                </a:lnTo>
                <a:lnTo>
                  <a:pt x="868799" y="2009555"/>
                </a:lnTo>
                <a:lnTo>
                  <a:pt x="823110" y="2002106"/>
                </a:lnTo>
                <a:lnTo>
                  <a:pt x="778133" y="1992636"/>
                </a:lnTo>
                <a:lnTo>
                  <a:pt x="733915" y="1981195"/>
                </a:lnTo>
                <a:lnTo>
                  <a:pt x="690506" y="1967831"/>
                </a:lnTo>
                <a:lnTo>
                  <a:pt x="647953" y="1952592"/>
                </a:lnTo>
                <a:lnTo>
                  <a:pt x="606306" y="1935527"/>
                </a:lnTo>
                <a:lnTo>
                  <a:pt x="565612" y="1916685"/>
                </a:lnTo>
                <a:lnTo>
                  <a:pt x="525921" y="1896113"/>
                </a:lnTo>
                <a:lnTo>
                  <a:pt x="487280" y="1873861"/>
                </a:lnTo>
                <a:lnTo>
                  <a:pt x="449739" y="1849976"/>
                </a:lnTo>
                <a:lnTo>
                  <a:pt x="413345" y="1824508"/>
                </a:lnTo>
                <a:lnTo>
                  <a:pt x="378147" y="1797504"/>
                </a:lnTo>
                <a:lnTo>
                  <a:pt x="344194" y="1769014"/>
                </a:lnTo>
                <a:lnTo>
                  <a:pt x="311533" y="1739085"/>
                </a:lnTo>
                <a:lnTo>
                  <a:pt x="280214" y="1707766"/>
                </a:lnTo>
                <a:lnTo>
                  <a:pt x="250285" y="1675105"/>
                </a:lnTo>
                <a:lnTo>
                  <a:pt x="221795" y="1641152"/>
                </a:lnTo>
                <a:lnTo>
                  <a:pt x="194791" y="1605954"/>
                </a:lnTo>
                <a:lnTo>
                  <a:pt x="169323" y="1569560"/>
                </a:lnTo>
                <a:lnTo>
                  <a:pt x="145438" y="1532019"/>
                </a:lnTo>
                <a:lnTo>
                  <a:pt x="123186" y="1493378"/>
                </a:lnTo>
                <a:lnTo>
                  <a:pt x="102614" y="1453687"/>
                </a:lnTo>
                <a:lnTo>
                  <a:pt x="83772" y="1412993"/>
                </a:lnTo>
                <a:lnTo>
                  <a:pt x="66707" y="1371346"/>
                </a:lnTo>
                <a:lnTo>
                  <a:pt x="51468" y="1328793"/>
                </a:lnTo>
                <a:lnTo>
                  <a:pt x="38104" y="1285384"/>
                </a:lnTo>
                <a:lnTo>
                  <a:pt x="26663" y="1241166"/>
                </a:lnTo>
                <a:lnTo>
                  <a:pt x="17193" y="1196189"/>
                </a:lnTo>
                <a:lnTo>
                  <a:pt x="9744" y="1150500"/>
                </a:lnTo>
                <a:lnTo>
                  <a:pt x="4363" y="1104148"/>
                </a:lnTo>
                <a:lnTo>
                  <a:pt x="1098" y="1057182"/>
                </a:lnTo>
                <a:lnTo>
                  <a:pt x="0" y="1009650"/>
                </a:lnTo>
                <a:close/>
              </a:path>
            </a:pathLst>
          </a:custGeom>
          <a:ln w="12700">
            <a:solidFill>
              <a:srgbClr val="272774"/>
            </a:solidFill>
          </a:ln>
        </p:spPr>
        <p:txBody>
          <a:bodyPr wrap="square" lIns="0" tIns="0" rIns="0" bIns="0" rtlCol="0"/>
          <a:lstStyle/>
          <a:p>
            <a:endParaRPr/>
          </a:p>
        </p:txBody>
      </p:sp>
      <p:grpSp>
        <p:nvGrpSpPr>
          <p:cNvPr id="5" name="object 5"/>
          <p:cNvGrpSpPr/>
          <p:nvPr/>
        </p:nvGrpSpPr>
        <p:grpSpPr>
          <a:xfrm>
            <a:off x="0" y="164592"/>
            <a:ext cx="12230100" cy="6731634"/>
            <a:chOff x="0" y="164592"/>
            <a:chExt cx="12230100" cy="6731634"/>
          </a:xfrm>
        </p:grpSpPr>
        <p:sp>
          <p:nvSpPr>
            <p:cNvPr id="6" name="object 6"/>
            <p:cNvSpPr/>
            <p:nvPr/>
          </p:nvSpPr>
          <p:spPr>
            <a:xfrm>
              <a:off x="4661916" y="2484119"/>
              <a:ext cx="2988564" cy="293979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623816" y="2446019"/>
              <a:ext cx="3065145" cy="3016250"/>
            </a:xfrm>
            <a:custGeom>
              <a:avLst/>
              <a:gdLst/>
              <a:ahLst/>
              <a:cxnLst/>
              <a:rect l="l" t="t" r="r" b="b"/>
              <a:pathLst>
                <a:path w="3065145" h="3016250">
                  <a:moveTo>
                    <a:pt x="1532763" y="0"/>
                  </a:moveTo>
                  <a:lnTo>
                    <a:pt x="1611630" y="2031"/>
                  </a:lnTo>
                  <a:lnTo>
                    <a:pt x="1689354" y="7746"/>
                  </a:lnTo>
                  <a:lnTo>
                    <a:pt x="1765808" y="17525"/>
                  </a:lnTo>
                  <a:lnTo>
                    <a:pt x="1841500" y="30479"/>
                  </a:lnTo>
                  <a:lnTo>
                    <a:pt x="1915667" y="47625"/>
                  </a:lnTo>
                  <a:lnTo>
                    <a:pt x="1987931" y="67944"/>
                  </a:lnTo>
                  <a:lnTo>
                    <a:pt x="2059178" y="91566"/>
                  </a:lnTo>
                  <a:lnTo>
                    <a:pt x="2128774" y="118363"/>
                  </a:lnTo>
                  <a:lnTo>
                    <a:pt x="2196718" y="148462"/>
                  </a:lnTo>
                  <a:lnTo>
                    <a:pt x="2262632" y="181863"/>
                  </a:lnTo>
                  <a:lnTo>
                    <a:pt x="2327020" y="218058"/>
                  </a:lnTo>
                  <a:lnTo>
                    <a:pt x="2389251" y="257555"/>
                  </a:lnTo>
                  <a:lnTo>
                    <a:pt x="2449067" y="299465"/>
                  </a:lnTo>
                  <a:lnTo>
                    <a:pt x="2507234" y="344296"/>
                  </a:lnTo>
                  <a:lnTo>
                    <a:pt x="2562606" y="391540"/>
                  </a:lnTo>
                  <a:lnTo>
                    <a:pt x="2615945" y="441578"/>
                  </a:lnTo>
                  <a:lnTo>
                    <a:pt x="2666873" y="494029"/>
                  </a:lnTo>
                  <a:lnTo>
                    <a:pt x="2714879" y="548639"/>
                  </a:lnTo>
                  <a:lnTo>
                    <a:pt x="2760472" y="605535"/>
                  </a:lnTo>
                  <a:lnTo>
                    <a:pt x="2803143" y="664590"/>
                  </a:lnTo>
                  <a:lnTo>
                    <a:pt x="2843149" y="726185"/>
                  </a:lnTo>
                  <a:lnTo>
                    <a:pt x="2879725" y="789177"/>
                  </a:lnTo>
                  <a:lnTo>
                    <a:pt x="2913888" y="853947"/>
                  </a:lnTo>
                  <a:lnTo>
                    <a:pt x="2944494" y="920876"/>
                  </a:lnTo>
                  <a:lnTo>
                    <a:pt x="2971800" y="989583"/>
                  </a:lnTo>
                  <a:lnTo>
                    <a:pt x="2996184" y="1059688"/>
                  </a:lnTo>
                  <a:lnTo>
                    <a:pt x="3016631" y="1131062"/>
                  </a:lnTo>
                  <a:lnTo>
                    <a:pt x="3033776" y="1203959"/>
                  </a:lnTo>
                  <a:lnTo>
                    <a:pt x="3047111" y="1278508"/>
                  </a:lnTo>
                  <a:lnTo>
                    <a:pt x="3056890" y="1353692"/>
                  </a:lnTo>
                  <a:lnTo>
                    <a:pt x="3062986" y="1430273"/>
                  </a:lnTo>
                  <a:lnTo>
                    <a:pt x="3065017" y="1508124"/>
                  </a:lnTo>
                  <a:lnTo>
                    <a:pt x="3062986" y="1585848"/>
                  </a:lnTo>
                  <a:lnTo>
                    <a:pt x="3057398" y="1662429"/>
                  </a:lnTo>
                  <a:lnTo>
                    <a:pt x="3047491" y="1737867"/>
                  </a:lnTo>
                  <a:lnTo>
                    <a:pt x="3033649" y="1812416"/>
                  </a:lnTo>
                  <a:lnTo>
                    <a:pt x="3016631" y="1885187"/>
                  </a:lnTo>
                  <a:lnTo>
                    <a:pt x="2996184" y="1956942"/>
                  </a:lnTo>
                  <a:lnTo>
                    <a:pt x="2971800" y="2027046"/>
                  </a:lnTo>
                  <a:lnTo>
                    <a:pt x="2944494" y="2095372"/>
                  </a:lnTo>
                  <a:lnTo>
                    <a:pt x="2913888" y="2162302"/>
                  </a:lnTo>
                  <a:lnTo>
                    <a:pt x="2879725" y="2227453"/>
                  </a:lnTo>
                  <a:lnTo>
                    <a:pt x="2843149" y="2290572"/>
                  </a:lnTo>
                  <a:lnTo>
                    <a:pt x="2803143" y="2351659"/>
                  </a:lnTo>
                  <a:lnTo>
                    <a:pt x="2760472" y="2410713"/>
                  </a:lnTo>
                  <a:lnTo>
                    <a:pt x="2714879" y="2467610"/>
                  </a:lnTo>
                  <a:lnTo>
                    <a:pt x="2666873" y="2522600"/>
                  </a:lnTo>
                  <a:lnTo>
                    <a:pt x="2615945" y="2574797"/>
                  </a:lnTo>
                  <a:lnTo>
                    <a:pt x="2562606" y="2624709"/>
                  </a:lnTo>
                  <a:lnTo>
                    <a:pt x="2507234" y="2671953"/>
                  </a:lnTo>
                  <a:lnTo>
                    <a:pt x="2449067" y="2716784"/>
                  </a:lnTo>
                  <a:lnTo>
                    <a:pt x="2389251" y="2758693"/>
                  </a:lnTo>
                  <a:lnTo>
                    <a:pt x="2327020" y="2798191"/>
                  </a:lnTo>
                  <a:lnTo>
                    <a:pt x="2262632" y="2834385"/>
                  </a:lnTo>
                  <a:lnTo>
                    <a:pt x="2196718" y="2867786"/>
                  </a:lnTo>
                  <a:lnTo>
                    <a:pt x="2128774" y="2897885"/>
                  </a:lnTo>
                  <a:lnTo>
                    <a:pt x="2059178" y="2924682"/>
                  </a:lnTo>
                  <a:lnTo>
                    <a:pt x="1987931" y="2948304"/>
                  </a:lnTo>
                  <a:lnTo>
                    <a:pt x="1915667" y="2968624"/>
                  </a:lnTo>
                  <a:lnTo>
                    <a:pt x="1841119" y="2985769"/>
                  </a:lnTo>
                  <a:lnTo>
                    <a:pt x="1765808" y="2998723"/>
                  </a:lnTo>
                  <a:lnTo>
                    <a:pt x="1689354" y="3008503"/>
                  </a:lnTo>
                  <a:lnTo>
                    <a:pt x="1611249" y="3014217"/>
                  </a:lnTo>
                  <a:lnTo>
                    <a:pt x="1532763" y="3016249"/>
                  </a:lnTo>
                  <a:lnTo>
                    <a:pt x="1453896" y="3014217"/>
                  </a:lnTo>
                  <a:lnTo>
                    <a:pt x="1376172" y="3008503"/>
                  </a:lnTo>
                  <a:lnTo>
                    <a:pt x="1299337" y="2998723"/>
                  </a:lnTo>
                  <a:lnTo>
                    <a:pt x="1224026" y="2985769"/>
                  </a:lnTo>
                  <a:lnTo>
                    <a:pt x="1149985" y="2968624"/>
                  </a:lnTo>
                  <a:lnTo>
                    <a:pt x="1077087" y="2948685"/>
                  </a:lnTo>
                  <a:lnTo>
                    <a:pt x="1005839" y="2924682"/>
                  </a:lnTo>
                  <a:lnTo>
                    <a:pt x="936371" y="2897885"/>
                  </a:lnTo>
                  <a:lnTo>
                    <a:pt x="868299" y="2867786"/>
                  </a:lnTo>
                  <a:lnTo>
                    <a:pt x="802386" y="2834385"/>
                  </a:lnTo>
                  <a:lnTo>
                    <a:pt x="738124" y="2798191"/>
                  </a:lnTo>
                  <a:lnTo>
                    <a:pt x="675767" y="2758693"/>
                  </a:lnTo>
                  <a:lnTo>
                    <a:pt x="616076" y="2716784"/>
                  </a:lnTo>
                  <a:lnTo>
                    <a:pt x="557784" y="2671953"/>
                  </a:lnTo>
                  <a:lnTo>
                    <a:pt x="502412" y="2624709"/>
                  </a:lnTo>
                  <a:lnTo>
                    <a:pt x="449199" y="2574797"/>
                  </a:lnTo>
                  <a:lnTo>
                    <a:pt x="398272" y="2522600"/>
                  </a:lnTo>
                  <a:lnTo>
                    <a:pt x="350138" y="2467610"/>
                  </a:lnTo>
                  <a:lnTo>
                    <a:pt x="304673" y="2410713"/>
                  </a:lnTo>
                  <a:lnTo>
                    <a:pt x="261874" y="2351659"/>
                  </a:lnTo>
                  <a:lnTo>
                    <a:pt x="221996" y="2290572"/>
                  </a:lnTo>
                  <a:lnTo>
                    <a:pt x="185293" y="2227453"/>
                  </a:lnTo>
                  <a:lnTo>
                    <a:pt x="151130" y="2162302"/>
                  </a:lnTo>
                  <a:lnTo>
                    <a:pt x="120523" y="2095372"/>
                  </a:lnTo>
                  <a:lnTo>
                    <a:pt x="93345" y="2027046"/>
                  </a:lnTo>
                  <a:lnTo>
                    <a:pt x="68834" y="1956942"/>
                  </a:lnTo>
                  <a:lnTo>
                    <a:pt x="48513" y="1885314"/>
                  </a:lnTo>
                  <a:lnTo>
                    <a:pt x="30987" y="1812416"/>
                  </a:lnTo>
                  <a:lnTo>
                    <a:pt x="17525" y="1737740"/>
                  </a:lnTo>
                  <a:lnTo>
                    <a:pt x="7747" y="1662429"/>
                  </a:lnTo>
                  <a:lnTo>
                    <a:pt x="2032" y="1585848"/>
                  </a:lnTo>
                  <a:lnTo>
                    <a:pt x="0" y="1507997"/>
                  </a:lnTo>
                  <a:lnTo>
                    <a:pt x="2032" y="1430400"/>
                  </a:lnTo>
                  <a:lnTo>
                    <a:pt x="7747" y="1353819"/>
                  </a:lnTo>
                  <a:lnTo>
                    <a:pt x="17525" y="1278381"/>
                  </a:lnTo>
                  <a:lnTo>
                    <a:pt x="31369" y="1204213"/>
                  </a:lnTo>
                  <a:lnTo>
                    <a:pt x="48387" y="1131442"/>
                  </a:lnTo>
                  <a:lnTo>
                    <a:pt x="68834" y="1059688"/>
                  </a:lnTo>
                  <a:lnTo>
                    <a:pt x="93345" y="989583"/>
                  </a:lnTo>
                  <a:lnTo>
                    <a:pt x="120523" y="921257"/>
                  </a:lnTo>
                  <a:lnTo>
                    <a:pt x="151130" y="853947"/>
                  </a:lnTo>
                  <a:lnTo>
                    <a:pt x="185293" y="789177"/>
                  </a:lnTo>
                  <a:lnTo>
                    <a:pt x="221869" y="726185"/>
                  </a:lnTo>
                  <a:lnTo>
                    <a:pt x="261874" y="664590"/>
                  </a:lnTo>
                  <a:lnTo>
                    <a:pt x="304673" y="605535"/>
                  </a:lnTo>
                  <a:lnTo>
                    <a:pt x="350266" y="548639"/>
                  </a:lnTo>
                  <a:lnTo>
                    <a:pt x="398272" y="494029"/>
                  </a:lnTo>
                  <a:lnTo>
                    <a:pt x="449072" y="441578"/>
                  </a:lnTo>
                  <a:lnTo>
                    <a:pt x="502412" y="391540"/>
                  </a:lnTo>
                  <a:lnTo>
                    <a:pt x="557784" y="344296"/>
                  </a:lnTo>
                  <a:lnTo>
                    <a:pt x="616076" y="299465"/>
                  </a:lnTo>
                  <a:lnTo>
                    <a:pt x="675767" y="257555"/>
                  </a:lnTo>
                  <a:lnTo>
                    <a:pt x="738124" y="218058"/>
                  </a:lnTo>
                  <a:lnTo>
                    <a:pt x="802386" y="181863"/>
                  </a:lnTo>
                  <a:lnTo>
                    <a:pt x="868299" y="148462"/>
                  </a:lnTo>
                  <a:lnTo>
                    <a:pt x="936371" y="118363"/>
                  </a:lnTo>
                  <a:lnTo>
                    <a:pt x="1005839" y="91566"/>
                  </a:lnTo>
                  <a:lnTo>
                    <a:pt x="1076960" y="67563"/>
                  </a:lnTo>
                  <a:lnTo>
                    <a:pt x="1149985" y="47243"/>
                  </a:lnTo>
                  <a:lnTo>
                    <a:pt x="1224026" y="30479"/>
                  </a:lnTo>
                  <a:lnTo>
                    <a:pt x="1299337" y="17017"/>
                  </a:lnTo>
                  <a:lnTo>
                    <a:pt x="1376299" y="7746"/>
                  </a:lnTo>
                  <a:lnTo>
                    <a:pt x="1453896" y="2031"/>
                  </a:lnTo>
                  <a:lnTo>
                    <a:pt x="1532763" y="0"/>
                  </a:lnTo>
                  <a:close/>
                </a:path>
              </a:pathLst>
            </a:custGeom>
            <a:ln w="76200">
              <a:solidFill>
                <a:srgbClr val="FFFFFF"/>
              </a:solidFill>
            </a:ln>
          </p:spPr>
          <p:txBody>
            <a:bodyPr wrap="square" lIns="0" tIns="0" rIns="0" bIns="0" rtlCol="0"/>
            <a:lstStyle/>
            <a:p>
              <a:endParaRPr/>
            </a:p>
          </p:txBody>
        </p:sp>
        <p:sp>
          <p:nvSpPr>
            <p:cNvPr id="8" name="object 8"/>
            <p:cNvSpPr/>
            <p:nvPr/>
          </p:nvSpPr>
          <p:spPr>
            <a:xfrm>
              <a:off x="6883907" y="978408"/>
              <a:ext cx="2845307" cy="286511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845807" y="940308"/>
              <a:ext cx="2922270" cy="2941955"/>
            </a:xfrm>
            <a:custGeom>
              <a:avLst/>
              <a:gdLst/>
              <a:ahLst/>
              <a:cxnLst/>
              <a:rect l="l" t="t" r="r" b="b"/>
              <a:pathLst>
                <a:path w="2922270" h="2941954">
                  <a:moveTo>
                    <a:pt x="1461008" y="0"/>
                  </a:moveTo>
                  <a:lnTo>
                    <a:pt x="1535938" y="2031"/>
                  </a:lnTo>
                  <a:lnTo>
                    <a:pt x="1610487" y="7746"/>
                  </a:lnTo>
                  <a:lnTo>
                    <a:pt x="1683258" y="17144"/>
                  </a:lnTo>
                  <a:lnTo>
                    <a:pt x="1755521" y="29717"/>
                  </a:lnTo>
                  <a:lnTo>
                    <a:pt x="1826133" y="46481"/>
                  </a:lnTo>
                  <a:lnTo>
                    <a:pt x="1895348" y="66039"/>
                  </a:lnTo>
                  <a:lnTo>
                    <a:pt x="1963547" y="89280"/>
                  </a:lnTo>
                  <a:lnTo>
                    <a:pt x="2029460" y="115824"/>
                  </a:lnTo>
                  <a:lnTo>
                    <a:pt x="2094230" y="145033"/>
                  </a:lnTo>
                  <a:lnTo>
                    <a:pt x="2157476" y="177672"/>
                  </a:lnTo>
                  <a:lnTo>
                    <a:pt x="2218563" y="213232"/>
                  </a:lnTo>
                  <a:lnTo>
                    <a:pt x="2277618" y="251459"/>
                  </a:lnTo>
                  <a:lnTo>
                    <a:pt x="2335149" y="292226"/>
                  </a:lnTo>
                  <a:lnTo>
                    <a:pt x="2390140" y="336295"/>
                  </a:lnTo>
                  <a:lnTo>
                    <a:pt x="2443099" y="382269"/>
                  </a:lnTo>
                  <a:lnTo>
                    <a:pt x="2494026" y="431164"/>
                  </a:lnTo>
                  <a:lnTo>
                    <a:pt x="2542540" y="482091"/>
                  </a:lnTo>
                  <a:lnTo>
                    <a:pt x="2588133" y="535431"/>
                  </a:lnTo>
                  <a:lnTo>
                    <a:pt x="2631694" y="590803"/>
                  </a:lnTo>
                  <a:lnTo>
                    <a:pt x="2672461" y="648715"/>
                  </a:lnTo>
                  <a:lnTo>
                    <a:pt x="2710307" y="708151"/>
                  </a:lnTo>
                  <a:lnTo>
                    <a:pt x="2745359" y="769746"/>
                  </a:lnTo>
                  <a:lnTo>
                    <a:pt x="2777617" y="833246"/>
                  </a:lnTo>
                  <a:lnTo>
                    <a:pt x="2806954" y="898397"/>
                  </a:lnTo>
                  <a:lnTo>
                    <a:pt x="2832989" y="965200"/>
                  </a:lnTo>
                  <a:lnTo>
                    <a:pt x="2856230" y="1033652"/>
                  </a:lnTo>
                  <a:lnTo>
                    <a:pt x="2875788" y="1103376"/>
                  </a:lnTo>
                  <a:lnTo>
                    <a:pt x="2892044" y="1174241"/>
                  </a:lnTo>
                  <a:lnTo>
                    <a:pt x="2905125" y="1246886"/>
                  </a:lnTo>
                  <a:lnTo>
                    <a:pt x="2914015" y="1320672"/>
                  </a:lnTo>
                  <a:lnTo>
                    <a:pt x="2919730" y="1395094"/>
                  </a:lnTo>
                  <a:lnTo>
                    <a:pt x="2921762" y="1470787"/>
                  </a:lnTo>
                  <a:lnTo>
                    <a:pt x="2919730" y="1546605"/>
                  </a:lnTo>
                  <a:lnTo>
                    <a:pt x="2914015" y="1621027"/>
                  </a:lnTo>
                  <a:lnTo>
                    <a:pt x="2905125" y="1694814"/>
                  </a:lnTo>
                  <a:lnTo>
                    <a:pt x="2892044" y="1767331"/>
                  </a:lnTo>
                  <a:lnTo>
                    <a:pt x="2875788" y="1838197"/>
                  </a:lnTo>
                  <a:lnTo>
                    <a:pt x="2856230" y="1908302"/>
                  </a:lnTo>
                  <a:lnTo>
                    <a:pt x="2832989" y="1976374"/>
                  </a:lnTo>
                  <a:lnTo>
                    <a:pt x="2806954" y="2043176"/>
                  </a:lnTo>
                  <a:lnTo>
                    <a:pt x="2777617" y="2108327"/>
                  </a:lnTo>
                  <a:lnTo>
                    <a:pt x="2745359" y="2171827"/>
                  </a:lnTo>
                  <a:lnTo>
                    <a:pt x="2710307" y="2233421"/>
                  </a:lnTo>
                  <a:lnTo>
                    <a:pt x="2672461" y="2292984"/>
                  </a:lnTo>
                  <a:lnTo>
                    <a:pt x="2631694" y="2350769"/>
                  </a:lnTo>
                  <a:lnTo>
                    <a:pt x="2588133" y="2406268"/>
                  </a:lnTo>
                  <a:lnTo>
                    <a:pt x="2542540" y="2459481"/>
                  </a:lnTo>
                  <a:lnTo>
                    <a:pt x="2494026" y="2510916"/>
                  </a:lnTo>
                  <a:lnTo>
                    <a:pt x="2443099" y="2559430"/>
                  </a:lnTo>
                  <a:lnTo>
                    <a:pt x="2390140" y="2605786"/>
                  </a:lnTo>
                  <a:lnTo>
                    <a:pt x="2335149" y="2649474"/>
                  </a:lnTo>
                  <a:lnTo>
                    <a:pt x="2277618" y="2690622"/>
                  </a:lnTo>
                  <a:lnTo>
                    <a:pt x="2218563" y="2728467"/>
                  </a:lnTo>
                  <a:lnTo>
                    <a:pt x="2157476" y="2763900"/>
                  </a:lnTo>
                  <a:lnTo>
                    <a:pt x="2094230" y="2796540"/>
                  </a:lnTo>
                  <a:lnTo>
                    <a:pt x="2029460" y="2825877"/>
                  </a:lnTo>
                  <a:lnTo>
                    <a:pt x="1963547" y="2852292"/>
                  </a:lnTo>
                  <a:lnTo>
                    <a:pt x="1895348" y="2875660"/>
                  </a:lnTo>
                  <a:lnTo>
                    <a:pt x="1826133" y="2895218"/>
                  </a:lnTo>
                  <a:lnTo>
                    <a:pt x="1755521" y="2911855"/>
                  </a:lnTo>
                  <a:lnTo>
                    <a:pt x="1683258" y="2924555"/>
                  </a:lnTo>
                  <a:lnTo>
                    <a:pt x="1610487" y="2933954"/>
                  </a:lnTo>
                  <a:lnTo>
                    <a:pt x="1535938" y="2939668"/>
                  </a:lnTo>
                  <a:lnTo>
                    <a:pt x="1460881" y="2941700"/>
                  </a:lnTo>
                  <a:lnTo>
                    <a:pt x="1385951" y="2939668"/>
                  </a:lnTo>
                  <a:lnTo>
                    <a:pt x="1311402" y="2933954"/>
                  </a:lnTo>
                  <a:lnTo>
                    <a:pt x="1238503" y="2924555"/>
                  </a:lnTo>
                  <a:lnTo>
                    <a:pt x="1166241" y="2911855"/>
                  </a:lnTo>
                  <a:lnTo>
                    <a:pt x="1095756" y="2895218"/>
                  </a:lnTo>
                  <a:lnTo>
                    <a:pt x="1026541" y="2875660"/>
                  </a:lnTo>
                  <a:lnTo>
                    <a:pt x="958342" y="2852292"/>
                  </a:lnTo>
                  <a:lnTo>
                    <a:pt x="892301" y="2825877"/>
                  </a:lnTo>
                  <a:lnTo>
                    <a:pt x="827532" y="2796540"/>
                  </a:lnTo>
                  <a:lnTo>
                    <a:pt x="764286" y="2763900"/>
                  </a:lnTo>
                  <a:lnTo>
                    <a:pt x="703199" y="2728467"/>
                  </a:lnTo>
                  <a:lnTo>
                    <a:pt x="644144" y="2690622"/>
                  </a:lnTo>
                  <a:lnTo>
                    <a:pt x="586613" y="2649474"/>
                  </a:lnTo>
                  <a:lnTo>
                    <a:pt x="531622" y="2605786"/>
                  </a:lnTo>
                  <a:lnTo>
                    <a:pt x="478282" y="2559430"/>
                  </a:lnTo>
                  <a:lnTo>
                    <a:pt x="427736" y="2510916"/>
                  </a:lnTo>
                  <a:lnTo>
                    <a:pt x="379222" y="2459481"/>
                  </a:lnTo>
                  <a:lnTo>
                    <a:pt x="333628" y="2406268"/>
                  </a:lnTo>
                  <a:lnTo>
                    <a:pt x="290068" y="2350769"/>
                  </a:lnTo>
                  <a:lnTo>
                    <a:pt x="249300" y="2292984"/>
                  </a:lnTo>
                  <a:lnTo>
                    <a:pt x="211455" y="2233421"/>
                  </a:lnTo>
                  <a:lnTo>
                    <a:pt x="176402" y="2171827"/>
                  </a:lnTo>
                  <a:lnTo>
                    <a:pt x="144145" y="2108327"/>
                  </a:lnTo>
                  <a:lnTo>
                    <a:pt x="114935" y="2043176"/>
                  </a:lnTo>
                  <a:lnTo>
                    <a:pt x="88773" y="1976374"/>
                  </a:lnTo>
                  <a:lnTo>
                    <a:pt x="65532" y="1908302"/>
                  </a:lnTo>
                  <a:lnTo>
                    <a:pt x="45974" y="1838197"/>
                  </a:lnTo>
                  <a:lnTo>
                    <a:pt x="29718" y="1767331"/>
                  </a:lnTo>
                  <a:lnTo>
                    <a:pt x="16637" y="1694814"/>
                  </a:lnTo>
                  <a:lnTo>
                    <a:pt x="7366" y="1621027"/>
                  </a:lnTo>
                  <a:lnTo>
                    <a:pt x="2032" y="1546478"/>
                  </a:lnTo>
                  <a:lnTo>
                    <a:pt x="0" y="1470659"/>
                  </a:lnTo>
                  <a:lnTo>
                    <a:pt x="2032" y="1395094"/>
                  </a:lnTo>
                  <a:lnTo>
                    <a:pt x="7747" y="1320672"/>
                  </a:lnTo>
                  <a:lnTo>
                    <a:pt x="16637" y="1246886"/>
                  </a:lnTo>
                  <a:lnTo>
                    <a:pt x="29718" y="1174622"/>
                  </a:lnTo>
                  <a:lnTo>
                    <a:pt x="45974" y="1103376"/>
                  </a:lnTo>
                  <a:lnTo>
                    <a:pt x="65532" y="1033652"/>
                  </a:lnTo>
                  <a:lnTo>
                    <a:pt x="88773" y="965200"/>
                  </a:lnTo>
                  <a:lnTo>
                    <a:pt x="114935" y="898397"/>
                  </a:lnTo>
                  <a:lnTo>
                    <a:pt x="144272" y="833246"/>
                  </a:lnTo>
                  <a:lnTo>
                    <a:pt x="176402" y="770127"/>
                  </a:lnTo>
                  <a:lnTo>
                    <a:pt x="211455" y="708278"/>
                  </a:lnTo>
                  <a:lnTo>
                    <a:pt x="249300" y="648715"/>
                  </a:lnTo>
                  <a:lnTo>
                    <a:pt x="290068" y="590803"/>
                  </a:lnTo>
                  <a:lnTo>
                    <a:pt x="333628" y="535431"/>
                  </a:lnTo>
                  <a:lnTo>
                    <a:pt x="379349" y="482091"/>
                  </a:lnTo>
                  <a:lnTo>
                    <a:pt x="427736" y="431164"/>
                  </a:lnTo>
                  <a:lnTo>
                    <a:pt x="478282" y="382269"/>
                  </a:lnTo>
                  <a:lnTo>
                    <a:pt x="531622" y="336168"/>
                  </a:lnTo>
                  <a:lnTo>
                    <a:pt x="586613" y="292226"/>
                  </a:lnTo>
                  <a:lnTo>
                    <a:pt x="644144" y="251459"/>
                  </a:lnTo>
                  <a:lnTo>
                    <a:pt x="703199" y="213232"/>
                  </a:lnTo>
                  <a:lnTo>
                    <a:pt x="764286" y="177672"/>
                  </a:lnTo>
                  <a:lnTo>
                    <a:pt x="827532" y="145033"/>
                  </a:lnTo>
                  <a:lnTo>
                    <a:pt x="892301" y="115824"/>
                  </a:lnTo>
                  <a:lnTo>
                    <a:pt x="958342" y="89280"/>
                  </a:lnTo>
                  <a:lnTo>
                    <a:pt x="1026541" y="66039"/>
                  </a:lnTo>
                  <a:lnTo>
                    <a:pt x="1095756" y="46481"/>
                  </a:lnTo>
                  <a:lnTo>
                    <a:pt x="1166114" y="29717"/>
                  </a:lnTo>
                  <a:lnTo>
                    <a:pt x="1238377" y="16763"/>
                  </a:lnTo>
                  <a:lnTo>
                    <a:pt x="1311402" y="7365"/>
                  </a:lnTo>
                  <a:lnTo>
                    <a:pt x="1385570" y="1650"/>
                  </a:lnTo>
                  <a:lnTo>
                    <a:pt x="1461008" y="0"/>
                  </a:lnTo>
                  <a:close/>
                </a:path>
              </a:pathLst>
            </a:custGeom>
            <a:ln w="76200">
              <a:solidFill>
                <a:srgbClr val="FFFFFF"/>
              </a:solidFill>
            </a:ln>
          </p:spPr>
          <p:txBody>
            <a:bodyPr wrap="square" lIns="0" tIns="0" rIns="0" bIns="0" rtlCol="0"/>
            <a:lstStyle/>
            <a:p>
              <a:endParaRPr/>
            </a:p>
          </p:txBody>
        </p:sp>
        <p:sp>
          <p:nvSpPr>
            <p:cNvPr id="10" name="object 10"/>
            <p:cNvSpPr/>
            <p:nvPr/>
          </p:nvSpPr>
          <p:spPr>
            <a:xfrm>
              <a:off x="9259824" y="1164336"/>
              <a:ext cx="2932176" cy="339547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9221724" y="1126236"/>
              <a:ext cx="2970530" cy="3472179"/>
            </a:xfrm>
            <a:custGeom>
              <a:avLst/>
              <a:gdLst/>
              <a:ahLst/>
              <a:cxnLst/>
              <a:rect l="l" t="t" r="r" b="b"/>
              <a:pathLst>
                <a:path w="2970529" h="3472179">
                  <a:moveTo>
                    <a:pt x="1735962" y="0"/>
                  </a:moveTo>
                  <a:lnTo>
                    <a:pt x="1825117" y="2412"/>
                  </a:lnTo>
                  <a:lnTo>
                    <a:pt x="1913127" y="8889"/>
                  </a:lnTo>
                  <a:lnTo>
                    <a:pt x="2000503" y="19812"/>
                  </a:lnTo>
                  <a:lnTo>
                    <a:pt x="2085721" y="35305"/>
                  </a:lnTo>
                  <a:lnTo>
                    <a:pt x="2169668" y="54737"/>
                  </a:lnTo>
                  <a:lnTo>
                    <a:pt x="2252091" y="77850"/>
                  </a:lnTo>
                  <a:lnTo>
                    <a:pt x="2332862" y="105537"/>
                  </a:lnTo>
                  <a:lnTo>
                    <a:pt x="2411603" y="136271"/>
                  </a:lnTo>
                  <a:lnTo>
                    <a:pt x="2488692" y="171196"/>
                  </a:lnTo>
                  <a:lnTo>
                    <a:pt x="2563368" y="209423"/>
                  </a:lnTo>
                  <a:lnTo>
                    <a:pt x="2636011" y="251205"/>
                  </a:lnTo>
                  <a:lnTo>
                    <a:pt x="2706624" y="296672"/>
                  </a:lnTo>
                  <a:lnTo>
                    <a:pt x="2774696" y="344931"/>
                  </a:lnTo>
                  <a:lnTo>
                    <a:pt x="2840101" y="396493"/>
                  </a:lnTo>
                  <a:lnTo>
                    <a:pt x="2903347" y="451230"/>
                  </a:lnTo>
                  <a:lnTo>
                    <a:pt x="2963418" y="508380"/>
                  </a:lnTo>
                  <a:lnTo>
                    <a:pt x="2970276" y="515586"/>
                  </a:lnTo>
                </a:path>
                <a:path w="2970529" h="3472179">
                  <a:moveTo>
                    <a:pt x="2970276" y="2956272"/>
                  </a:moveTo>
                  <a:lnTo>
                    <a:pt x="2903347" y="3021076"/>
                  </a:lnTo>
                  <a:lnTo>
                    <a:pt x="2840101" y="3075432"/>
                  </a:lnTo>
                  <a:lnTo>
                    <a:pt x="2774696" y="3126994"/>
                  </a:lnTo>
                  <a:lnTo>
                    <a:pt x="2706624" y="3175254"/>
                  </a:lnTo>
                  <a:lnTo>
                    <a:pt x="2636011" y="3220593"/>
                  </a:lnTo>
                  <a:lnTo>
                    <a:pt x="2563368" y="3262503"/>
                  </a:lnTo>
                  <a:lnTo>
                    <a:pt x="2488692" y="3300603"/>
                  </a:lnTo>
                  <a:lnTo>
                    <a:pt x="2411603" y="3335528"/>
                  </a:lnTo>
                  <a:lnTo>
                    <a:pt x="2332862" y="3366389"/>
                  </a:lnTo>
                  <a:lnTo>
                    <a:pt x="2252091" y="3393948"/>
                  </a:lnTo>
                  <a:lnTo>
                    <a:pt x="2169668" y="3417062"/>
                  </a:lnTo>
                  <a:lnTo>
                    <a:pt x="2085594" y="3436620"/>
                  </a:lnTo>
                  <a:lnTo>
                    <a:pt x="2000123" y="3451605"/>
                  </a:lnTo>
                  <a:lnTo>
                    <a:pt x="1913254" y="3462908"/>
                  </a:lnTo>
                  <a:lnTo>
                    <a:pt x="1825117" y="3469386"/>
                  </a:lnTo>
                  <a:lnTo>
                    <a:pt x="1735962" y="3471926"/>
                  </a:lnTo>
                  <a:lnTo>
                    <a:pt x="1646681" y="3469386"/>
                  </a:lnTo>
                  <a:lnTo>
                    <a:pt x="1558671" y="3462908"/>
                  </a:lnTo>
                  <a:lnTo>
                    <a:pt x="1471802" y="3451987"/>
                  </a:lnTo>
                  <a:lnTo>
                    <a:pt x="1386077" y="3436620"/>
                  </a:lnTo>
                  <a:lnTo>
                    <a:pt x="1302257" y="3417062"/>
                  </a:lnTo>
                  <a:lnTo>
                    <a:pt x="1219834" y="3393948"/>
                  </a:lnTo>
                  <a:lnTo>
                    <a:pt x="1139062" y="3366389"/>
                  </a:lnTo>
                  <a:lnTo>
                    <a:pt x="1060323" y="3335528"/>
                  </a:lnTo>
                  <a:lnTo>
                    <a:pt x="983615" y="3300603"/>
                  </a:lnTo>
                  <a:lnTo>
                    <a:pt x="908557" y="3262503"/>
                  </a:lnTo>
                  <a:lnTo>
                    <a:pt x="835786" y="3220593"/>
                  </a:lnTo>
                  <a:lnTo>
                    <a:pt x="765175" y="3175254"/>
                  </a:lnTo>
                  <a:lnTo>
                    <a:pt x="697483" y="3126994"/>
                  </a:lnTo>
                  <a:lnTo>
                    <a:pt x="631825" y="3075432"/>
                  </a:lnTo>
                  <a:lnTo>
                    <a:pt x="568959" y="3021076"/>
                  </a:lnTo>
                  <a:lnTo>
                    <a:pt x="508380" y="2963418"/>
                  </a:lnTo>
                  <a:lnTo>
                    <a:pt x="451230" y="2903347"/>
                  </a:lnTo>
                  <a:lnTo>
                    <a:pt x="396494" y="2840101"/>
                  </a:lnTo>
                  <a:lnTo>
                    <a:pt x="344931" y="2774696"/>
                  </a:lnTo>
                  <a:lnTo>
                    <a:pt x="296672" y="2706624"/>
                  </a:lnTo>
                  <a:lnTo>
                    <a:pt x="251205" y="2636012"/>
                  </a:lnTo>
                  <a:lnTo>
                    <a:pt x="209423" y="2563368"/>
                  </a:lnTo>
                  <a:lnTo>
                    <a:pt x="171196" y="2488691"/>
                  </a:lnTo>
                  <a:lnTo>
                    <a:pt x="136271" y="2411603"/>
                  </a:lnTo>
                  <a:lnTo>
                    <a:pt x="105536" y="2332863"/>
                  </a:lnTo>
                  <a:lnTo>
                    <a:pt x="77850" y="2252091"/>
                  </a:lnTo>
                  <a:lnTo>
                    <a:pt x="54736" y="2169667"/>
                  </a:lnTo>
                  <a:lnTo>
                    <a:pt x="35305" y="2085721"/>
                  </a:lnTo>
                  <a:lnTo>
                    <a:pt x="19811" y="2000123"/>
                  </a:lnTo>
                  <a:lnTo>
                    <a:pt x="8890" y="1913127"/>
                  </a:lnTo>
                  <a:lnTo>
                    <a:pt x="2412" y="1825116"/>
                  </a:lnTo>
                  <a:lnTo>
                    <a:pt x="0" y="1735836"/>
                  </a:lnTo>
                  <a:lnTo>
                    <a:pt x="2412" y="1646681"/>
                  </a:lnTo>
                  <a:lnTo>
                    <a:pt x="8890" y="1558671"/>
                  </a:lnTo>
                  <a:lnTo>
                    <a:pt x="19811" y="1471802"/>
                  </a:lnTo>
                  <a:lnTo>
                    <a:pt x="35305" y="1386077"/>
                  </a:lnTo>
                  <a:lnTo>
                    <a:pt x="54736" y="1302258"/>
                  </a:lnTo>
                  <a:lnTo>
                    <a:pt x="77850" y="1219835"/>
                  </a:lnTo>
                  <a:lnTo>
                    <a:pt x="105536" y="1139063"/>
                  </a:lnTo>
                  <a:lnTo>
                    <a:pt x="136398" y="1060323"/>
                  </a:lnTo>
                  <a:lnTo>
                    <a:pt x="171196" y="983614"/>
                  </a:lnTo>
                  <a:lnTo>
                    <a:pt x="209423" y="908558"/>
                  </a:lnTo>
                  <a:lnTo>
                    <a:pt x="251205" y="835787"/>
                  </a:lnTo>
                  <a:lnTo>
                    <a:pt x="296672" y="765175"/>
                  </a:lnTo>
                  <a:lnTo>
                    <a:pt x="344931" y="697484"/>
                  </a:lnTo>
                  <a:lnTo>
                    <a:pt x="396494" y="631698"/>
                  </a:lnTo>
                  <a:lnTo>
                    <a:pt x="451230" y="568960"/>
                  </a:lnTo>
                  <a:lnTo>
                    <a:pt x="508380" y="508380"/>
                  </a:lnTo>
                  <a:lnTo>
                    <a:pt x="568959" y="451230"/>
                  </a:lnTo>
                  <a:lnTo>
                    <a:pt x="631698" y="396493"/>
                  </a:lnTo>
                  <a:lnTo>
                    <a:pt x="697483" y="344931"/>
                  </a:lnTo>
                  <a:lnTo>
                    <a:pt x="765175" y="296672"/>
                  </a:lnTo>
                  <a:lnTo>
                    <a:pt x="835786" y="251205"/>
                  </a:lnTo>
                  <a:lnTo>
                    <a:pt x="908557" y="209423"/>
                  </a:lnTo>
                  <a:lnTo>
                    <a:pt x="983615" y="171196"/>
                  </a:lnTo>
                  <a:lnTo>
                    <a:pt x="1060323" y="136398"/>
                  </a:lnTo>
                  <a:lnTo>
                    <a:pt x="1139062" y="105537"/>
                  </a:lnTo>
                  <a:lnTo>
                    <a:pt x="1219834" y="77850"/>
                  </a:lnTo>
                  <a:lnTo>
                    <a:pt x="1302257" y="54737"/>
                  </a:lnTo>
                  <a:lnTo>
                    <a:pt x="1386077" y="35305"/>
                  </a:lnTo>
                  <a:lnTo>
                    <a:pt x="1471802" y="19812"/>
                  </a:lnTo>
                  <a:lnTo>
                    <a:pt x="1558671" y="8889"/>
                  </a:lnTo>
                  <a:lnTo>
                    <a:pt x="1646681" y="2412"/>
                  </a:lnTo>
                  <a:lnTo>
                    <a:pt x="1735962" y="0"/>
                  </a:lnTo>
                </a:path>
              </a:pathLst>
            </a:custGeom>
            <a:ln w="76200">
              <a:solidFill>
                <a:srgbClr val="FFFFFF"/>
              </a:solidFill>
            </a:ln>
          </p:spPr>
          <p:txBody>
            <a:bodyPr wrap="square" lIns="0" tIns="0" rIns="0" bIns="0" rtlCol="0"/>
            <a:lstStyle/>
            <a:p>
              <a:endParaRPr/>
            </a:p>
          </p:txBody>
        </p:sp>
        <p:sp>
          <p:nvSpPr>
            <p:cNvPr id="12" name="object 12"/>
            <p:cNvSpPr/>
            <p:nvPr/>
          </p:nvSpPr>
          <p:spPr>
            <a:xfrm>
              <a:off x="7185660" y="3613403"/>
              <a:ext cx="3622548" cy="304281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185660" y="3613403"/>
              <a:ext cx="3622675" cy="3244850"/>
            </a:xfrm>
            <a:custGeom>
              <a:avLst/>
              <a:gdLst/>
              <a:ahLst/>
              <a:cxnLst/>
              <a:rect l="l" t="t" r="r" b="b"/>
              <a:pathLst>
                <a:path w="3622675" h="3244850">
                  <a:moveTo>
                    <a:pt x="0" y="1811274"/>
                  </a:moveTo>
                  <a:lnTo>
                    <a:pt x="630" y="1763019"/>
                  </a:lnTo>
                  <a:lnTo>
                    <a:pt x="2510" y="1715075"/>
                  </a:lnTo>
                  <a:lnTo>
                    <a:pt x="5625" y="1667459"/>
                  </a:lnTo>
                  <a:lnTo>
                    <a:pt x="9958" y="1620185"/>
                  </a:lnTo>
                  <a:lnTo>
                    <a:pt x="15495" y="1573269"/>
                  </a:lnTo>
                  <a:lnTo>
                    <a:pt x="22219" y="1526728"/>
                  </a:lnTo>
                  <a:lnTo>
                    <a:pt x="30115" y="1480576"/>
                  </a:lnTo>
                  <a:lnTo>
                    <a:pt x="39167" y="1434829"/>
                  </a:lnTo>
                  <a:lnTo>
                    <a:pt x="49360" y="1389504"/>
                  </a:lnTo>
                  <a:lnTo>
                    <a:pt x="60677" y="1344615"/>
                  </a:lnTo>
                  <a:lnTo>
                    <a:pt x="73104" y="1300178"/>
                  </a:lnTo>
                  <a:lnTo>
                    <a:pt x="86625" y="1256209"/>
                  </a:lnTo>
                  <a:lnTo>
                    <a:pt x="101223" y="1212723"/>
                  </a:lnTo>
                  <a:lnTo>
                    <a:pt x="116884" y="1169737"/>
                  </a:lnTo>
                  <a:lnTo>
                    <a:pt x="133591" y="1127265"/>
                  </a:lnTo>
                  <a:lnTo>
                    <a:pt x="151330" y="1085324"/>
                  </a:lnTo>
                  <a:lnTo>
                    <a:pt x="170084" y="1043929"/>
                  </a:lnTo>
                  <a:lnTo>
                    <a:pt x="189837" y="1003095"/>
                  </a:lnTo>
                  <a:lnTo>
                    <a:pt x="210575" y="962839"/>
                  </a:lnTo>
                  <a:lnTo>
                    <a:pt x="232281" y="923176"/>
                  </a:lnTo>
                  <a:lnTo>
                    <a:pt x="254941" y="884122"/>
                  </a:lnTo>
                  <a:lnTo>
                    <a:pt x="278537" y="845691"/>
                  </a:lnTo>
                  <a:lnTo>
                    <a:pt x="303055" y="807901"/>
                  </a:lnTo>
                  <a:lnTo>
                    <a:pt x="328478" y="770767"/>
                  </a:lnTo>
                  <a:lnTo>
                    <a:pt x="354792" y="734303"/>
                  </a:lnTo>
                  <a:lnTo>
                    <a:pt x="381981" y="698527"/>
                  </a:lnTo>
                  <a:lnTo>
                    <a:pt x="410028" y="663453"/>
                  </a:lnTo>
                  <a:lnTo>
                    <a:pt x="438919" y="629097"/>
                  </a:lnTo>
                  <a:lnTo>
                    <a:pt x="468637" y="595475"/>
                  </a:lnTo>
                  <a:lnTo>
                    <a:pt x="499168" y="562602"/>
                  </a:lnTo>
                  <a:lnTo>
                    <a:pt x="530494" y="530494"/>
                  </a:lnTo>
                  <a:lnTo>
                    <a:pt x="562602" y="499168"/>
                  </a:lnTo>
                  <a:lnTo>
                    <a:pt x="595475" y="468637"/>
                  </a:lnTo>
                  <a:lnTo>
                    <a:pt x="629097" y="438919"/>
                  </a:lnTo>
                  <a:lnTo>
                    <a:pt x="663453" y="410028"/>
                  </a:lnTo>
                  <a:lnTo>
                    <a:pt x="698527" y="381981"/>
                  </a:lnTo>
                  <a:lnTo>
                    <a:pt x="734303" y="354792"/>
                  </a:lnTo>
                  <a:lnTo>
                    <a:pt x="770767" y="328478"/>
                  </a:lnTo>
                  <a:lnTo>
                    <a:pt x="807901" y="303055"/>
                  </a:lnTo>
                  <a:lnTo>
                    <a:pt x="845691" y="278537"/>
                  </a:lnTo>
                  <a:lnTo>
                    <a:pt x="884122" y="254941"/>
                  </a:lnTo>
                  <a:lnTo>
                    <a:pt x="923176" y="232281"/>
                  </a:lnTo>
                  <a:lnTo>
                    <a:pt x="962839" y="210575"/>
                  </a:lnTo>
                  <a:lnTo>
                    <a:pt x="1003095" y="189837"/>
                  </a:lnTo>
                  <a:lnTo>
                    <a:pt x="1043929" y="170084"/>
                  </a:lnTo>
                  <a:lnTo>
                    <a:pt x="1085324" y="151330"/>
                  </a:lnTo>
                  <a:lnTo>
                    <a:pt x="1127265" y="133591"/>
                  </a:lnTo>
                  <a:lnTo>
                    <a:pt x="1169737" y="116884"/>
                  </a:lnTo>
                  <a:lnTo>
                    <a:pt x="1212723" y="101223"/>
                  </a:lnTo>
                  <a:lnTo>
                    <a:pt x="1256209" y="86625"/>
                  </a:lnTo>
                  <a:lnTo>
                    <a:pt x="1300178" y="73104"/>
                  </a:lnTo>
                  <a:lnTo>
                    <a:pt x="1344615" y="60677"/>
                  </a:lnTo>
                  <a:lnTo>
                    <a:pt x="1389504" y="49360"/>
                  </a:lnTo>
                  <a:lnTo>
                    <a:pt x="1434829" y="39167"/>
                  </a:lnTo>
                  <a:lnTo>
                    <a:pt x="1480576" y="30115"/>
                  </a:lnTo>
                  <a:lnTo>
                    <a:pt x="1526728" y="22219"/>
                  </a:lnTo>
                  <a:lnTo>
                    <a:pt x="1573269" y="15495"/>
                  </a:lnTo>
                  <a:lnTo>
                    <a:pt x="1620185" y="9958"/>
                  </a:lnTo>
                  <a:lnTo>
                    <a:pt x="1667459" y="5625"/>
                  </a:lnTo>
                  <a:lnTo>
                    <a:pt x="1715075" y="2510"/>
                  </a:lnTo>
                  <a:lnTo>
                    <a:pt x="1763019" y="630"/>
                  </a:lnTo>
                  <a:lnTo>
                    <a:pt x="1811274" y="0"/>
                  </a:lnTo>
                  <a:lnTo>
                    <a:pt x="1859528" y="630"/>
                  </a:lnTo>
                  <a:lnTo>
                    <a:pt x="1907472" y="2510"/>
                  </a:lnTo>
                  <a:lnTo>
                    <a:pt x="1955088" y="5625"/>
                  </a:lnTo>
                  <a:lnTo>
                    <a:pt x="2002362" y="9958"/>
                  </a:lnTo>
                  <a:lnTo>
                    <a:pt x="2049278" y="15495"/>
                  </a:lnTo>
                  <a:lnTo>
                    <a:pt x="2095819" y="22219"/>
                  </a:lnTo>
                  <a:lnTo>
                    <a:pt x="2141971" y="30115"/>
                  </a:lnTo>
                  <a:lnTo>
                    <a:pt x="2187718" y="39167"/>
                  </a:lnTo>
                  <a:lnTo>
                    <a:pt x="2233043" y="49360"/>
                  </a:lnTo>
                  <a:lnTo>
                    <a:pt x="2277932" y="60677"/>
                  </a:lnTo>
                  <a:lnTo>
                    <a:pt x="2322369" y="73104"/>
                  </a:lnTo>
                  <a:lnTo>
                    <a:pt x="2366338" y="86625"/>
                  </a:lnTo>
                  <a:lnTo>
                    <a:pt x="2409824" y="101223"/>
                  </a:lnTo>
                  <a:lnTo>
                    <a:pt x="2452810" y="116884"/>
                  </a:lnTo>
                  <a:lnTo>
                    <a:pt x="2495282" y="133591"/>
                  </a:lnTo>
                  <a:lnTo>
                    <a:pt x="2537223" y="151330"/>
                  </a:lnTo>
                  <a:lnTo>
                    <a:pt x="2578618" y="170084"/>
                  </a:lnTo>
                  <a:lnTo>
                    <a:pt x="2619452" y="189837"/>
                  </a:lnTo>
                  <a:lnTo>
                    <a:pt x="2659708" y="210575"/>
                  </a:lnTo>
                  <a:lnTo>
                    <a:pt x="2699371" y="232281"/>
                  </a:lnTo>
                  <a:lnTo>
                    <a:pt x="2738425" y="254941"/>
                  </a:lnTo>
                  <a:lnTo>
                    <a:pt x="2776856" y="278537"/>
                  </a:lnTo>
                  <a:lnTo>
                    <a:pt x="2814646" y="303055"/>
                  </a:lnTo>
                  <a:lnTo>
                    <a:pt x="2851780" y="328478"/>
                  </a:lnTo>
                  <a:lnTo>
                    <a:pt x="2888244" y="354792"/>
                  </a:lnTo>
                  <a:lnTo>
                    <a:pt x="2924020" y="381981"/>
                  </a:lnTo>
                  <a:lnTo>
                    <a:pt x="2959094" y="410028"/>
                  </a:lnTo>
                  <a:lnTo>
                    <a:pt x="2993450" y="438919"/>
                  </a:lnTo>
                  <a:lnTo>
                    <a:pt x="3027072" y="468637"/>
                  </a:lnTo>
                  <a:lnTo>
                    <a:pt x="3059945" y="499168"/>
                  </a:lnTo>
                  <a:lnTo>
                    <a:pt x="3092053" y="530494"/>
                  </a:lnTo>
                  <a:lnTo>
                    <a:pt x="3123379" y="562602"/>
                  </a:lnTo>
                  <a:lnTo>
                    <a:pt x="3153910" y="595475"/>
                  </a:lnTo>
                  <a:lnTo>
                    <a:pt x="3183628" y="629097"/>
                  </a:lnTo>
                  <a:lnTo>
                    <a:pt x="3212519" y="663453"/>
                  </a:lnTo>
                  <a:lnTo>
                    <a:pt x="3240566" y="698527"/>
                  </a:lnTo>
                  <a:lnTo>
                    <a:pt x="3267755" y="734303"/>
                  </a:lnTo>
                  <a:lnTo>
                    <a:pt x="3294069" y="770767"/>
                  </a:lnTo>
                  <a:lnTo>
                    <a:pt x="3319492" y="807901"/>
                  </a:lnTo>
                  <a:lnTo>
                    <a:pt x="3344010" y="845691"/>
                  </a:lnTo>
                  <a:lnTo>
                    <a:pt x="3367606" y="884122"/>
                  </a:lnTo>
                  <a:lnTo>
                    <a:pt x="3390266" y="923176"/>
                  </a:lnTo>
                  <a:lnTo>
                    <a:pt x="3411972" y="962839"/>
                  </a:lnTo>
                  <a:lnTo>
                    <a:pt x="3432710" y="1003095"/>
                  </a:lnTo>
                  <a:lnTo>
                    <a:pt x="3452463" y="1043929"/>
                  </a:lnTo>
                  <a:lnTo>
                    <a:pt x="3471217" y="1085324"/>
                  </a:lnTo>
                  <a:lnTo>
                    <a:pt x="3488956" y="1127265"/>
                  </a:lnTo>
                  <a:lnTo>
                    <a:pt x="3505663" y="1169737"/>
                  </a:lnTo>
                  <a:lnTo>
                    <a:pt x="3521324" y="1212723"/>
                  </a:lnTo>
                  <a:lnTo>
                    <a:pt x="3535922" y="1256209"/>
                  </a:lnTo>
                  <a:lnTo>
                    <a:pt x="3549443" y="1300178"/>
                  </a:lnTo>
                  <a:lnTo>
                    <a:pt x="3561870" y="1344615"/>
                  </a:lnTo>
                  <a:lnTo>
                    <a:pt x="3573187" y="1389504"/>
                  </a:lnTo>
                  <a:lnTo>
                    <a:pt x="3583380" y="1434829"/>
                  </a:lnTo>
                  <a:lnTo>
                    <a:pt x="3592432" y="1480576"/>
                  </a:lnTo>
                  <a:lnTo>
                    <a:pt x="3600328" y="1526728"/>
                  </a:lnTo>
                  <a:lnTo>
                    <a:pt x="3607052" y="1573269"/>
                  </a:lnTo>
                  <a:lnTo>
                    <a:pt x="3612589" y="1620185"/>
                  </a:lnTo>
                  <a:lnTo>
                    <a:pt x="3616922" y="1667459"/>
                  </a:lnTo>
                  <a:lnTo>
                    <a:pt x="3620037" y="1715075"/>
                  </a:lnTo>
                  <a:lnTo>
                    <a:pt x="3621917" y="1763019"/>
                  </a:lnTo>
                  <a:lnTo>
                    <a:pt x="3622548" y="1811274"/>
                  </a:lnTo>
                  <a:lnTo>
                    <a:pt x="3621917" y="1859527"/>
                  </a:lnTo>
                  <a:lnTo>
                    <a:pt x="3620037" y="1907469"/>
                  </a:lnTo>
                  <a:lnTo>
                    <a:pt x="3616922" y="1955083"/>
                  </a:lnTo>
                  <a:lnTo>
                    <a:pt x="3612589" y="2002356"/>
                  </a:lnTo>
                  <a:lnTo>
                    <a:pt x="3607052" y="2049270"/>
                  </a:lnTo>
                  <a:lnTo>
                    <a:pt x="3600328" y="2095810"/>
                  </a:lnTo>
                  <a:lnTo>
                    <a:pt x="3592432" y="2141961"/>
                  </a:lnTo>
                  <a:lnTo>
                    <a:pt x="3583380" y="2187706"/>
                  </a:lnTo>
                  <a:lnTo>
                    <a:pt x="3573187" y="2233031"/>
                  </a:lnTo>
                  <a:lnTo>
                    <a:pt x="3561870" y="2277919"/>
                  </a:lnTo>
                  <a:lnTo>
                    <a:pt x="3549443" y="2322356"/>
                  </a:lnTo>
                  <a:lnTo>
                    <a:pt x="3535922" y="2366324"/>
                  </a:lnTo>
                  <a:lnTo>
                    <a:pt x="3521324" y="2409809"/>
                  </a:lnTo>
                  <a:lnTo>
                    <a:pt x="3505663" y="2452795"/>
                  </a:lnTo>
                  <a:lnTo>
                    <a:pt x="3488956" y="2495266"/>
                  </a:lnTo>
                  <a:lnTo>
                    <a:pt x="3471217" y="2537207"/>
                  </a:lnTo>
                  <a:lnTo>
                    <a:pt x="3452463" y="2578602"/>
                  </a:lnTo>
                  <a:lnTo>
                    <a:pt x="3432710" y="2619435"/>
                  </a:lnTo>
                  <a:lnTo>
                    <a:pt x="3411972" y="2659691"/>
                  </a:lnTo>
                  <a:lnTo>
                    <a:pt x="3390266" y="2699354"/>
                  </a:lnTo>
                  <a:lnTo>
                    <a:pt x="3367606" y="2738409"/>
                  </a:lnTo>
                  <a:lnTo>
                    <a:pt x="3344010" y="2776839"/>
                  </a:lnTo>
                  <a:lnTo>
                    <a:pt x="3319492" y="2814629"/>
                  </a:lnTo>
                  <a:lnTo>
                    <a:pt x="3294069" y="2851764"/>
                  </a:lnTo>
                  <a:lnTo>
                    <a:pt x="3267755" y="2888227"/>
                  </a:lnTo>
                  <a:lnTo>
                    <a:pt x="3240566" y="2924004"/>
                  </a:lnTo>
                  <a:lnTo>
                    <a:pt x="3212519" y="2959079"/>
                  </a:lnTo>
                  <a:lnTo>
                    <a:pt x="3183628" y="2993435"/>
                  </a:lnTo>
                  <a:lnTo>
                    <a:pt x="3153910" y="3027057"/>
                  </a:lnTo>
                  <a:lnTo>
                    <a:pt x="3123379" y="3059930"/>
                  </a:lnTo>
                  <a:lnTo>
                    <a:pt x="3092053" y="3092038"/>
                  </a:lnTo>
                  <a:lnTo>
                    <a:pt x="3059945" y="3123366"/>
                  </a:lnTo>
                  <a:lnTo>
                    <a:pt x="3027072" y="3153897"/>
                  </a:lnTo>
                  <a:lnTo>
                    <a:pt x="2993450" y="3183616"/>
                  </a:lnTo>
                  <a:lnTo>
                    <a:pt x="2959094" y="3212507"/>
                  </a:lnTo>
                  <a:lnTo>
                    <a:pt x="2924020" y="3240555"/>
                  </a:lnTo>
                  <a:lnTo>
                    <a:pt x="2918704" y="3244596"/>
                  </a:lnTo>
                </a:path>
                <a:path w="3622675" h="3244850">
                  <a:moveTo>
                    <a:pt x="703843" y="3244596"/>
                  </a:moveTo>
                  <a:lnTo>
                    <a:pt x="663453" y="3212507"/>
                  </a:lnTo>
                  <a:lnTo>
                    <a:pt x="629097" y="3183616"/>
                  </a:lnTo>
                  <a:lnTo>
                    <a:pt x="595475" y="3153897"/>
                  </a:lnTo>
                  <a:lnTo>
                    <a:pt x="562602" y="3123366"/>
                  </a:lnTo>
                  <a:lnTo>
                    <a:pt x="530494" y="3092038"/>
                  </a:lnTo>
                  <a:lnTo>
                    <a:pt x="499168" y="3059930"/>
                  </a:lnTo>
                  <a:lnTo>
                    <a:pt x="468637" y="3027057"/>
                  </a:lnTo>
                  <a:lnTo>
                    <a:pt x="438919" y="2993435"/>
                  </a:lnTo>
                  <a:lnTo>
                    <a:pt x="410028" y="2959079"/>
                  </a:lnTo>
                  <a:lnTo>
                    <a:pt x="381981" y="2924004"/>
                  </a:lnTo>
                  <a:lnTo>
                    <a:pt x="354792" y="2888227"/>
                  </a:lnTo>
                  <a:lnTo>
                    <a:pt x="328478" y="2851764"/>
                  </a:lnTo>
                  <a:lnTo>
                    <a:pt x="303055" y="2814629"/>
                  </a:lnTo>
                  <a:lnTo>
                    <a:pt x="278537" y="2776839"/>
                  </a:lnTo>
                  <a:lnTo>
                    <a:pt x="254941" y="2738409"/>
                  </a:lnTo>
                  <a:lnTo>
                    <a:pt x="232281" y="2699354"/>
                  </a:lnTo>
                  <a:lnTo>
                    <a:pt x="210575" y="2659691"/>
                  </a:lnTo>
                  <a:lnTo>
                    <a:pt x="189837" y="2619435"/>
                  </a:lnTo>
                  <a:lnTo>
                    <a:pt x="170084" y="2578602"/>
                  </a:lnTo>
                  <a:lnTo>
                    <a:pt x="151330" y="2537207"/>
                  </a:lnTo>
                  <a:lnTo>
                    <a:pt x="133591" y="2495266"/>
                  </a:lnTo>
                  <a:lnTo>
                    <a:pt x="116884" y="2452795"/>
                  </a:lnTo>
                  <a:lnTo>
                    <a:pt x="101223" y="2409809"/>
                  </a:lnTo>
                  <a:lnTo>
                    <a:pt x="86625" y="2366324"/>
                  </a:lnTo>
                  <a:lnTo>
                    <a:pt x="73104" y="2322356"/>
                  </a:lnTo>
                  <a:lnTo>
                    <a:pt x="60677" y="2277919"/>
                  </a:lnTo>
                  <a:lnTo>
                    <a:pt x="49360" y="2233031"/>
                  </a:lnTo>
                  <a:lnTo>
                    <a:pt x="39167" y="2187706"/>
                  </a:lnTo>
                  <a:lnTo>
                    <a:pt x="30115" y="2141961"/>
                  </a:lnTo>
                  <a:lnTo>
                    <a:pt x="22219" y="2095810"/>
                  </a:lnTo>
                  <a:lnTo>
                    <a:pt x="15495" y="2049270"/>
                  </a:lnTo>
                  <a:lnTo>
                    <a:pt x="9958" y="2002356"/>
                  </a:lnTo>
                  <a:lnTo>
                    <a:pt x="5625" y="1955083"/>
                  </a:lnTo>
                  <a:lnTo>
                    <a:pt x="2510" y="1907469"/>
                  </a:lnTo>
                  <a:lnTo>
                    <a:pt x="630" y="1859527"/>
                  </a:lnTo>
                  <a:lnTo>
                    <a:pt x="0" y="1811274"/>
                  </a:lnTo>
                </a:path>
              </a:pathLst>
            </a:custGeom>
            <a:ln w="76200">
              <a:solidFill>
                <a:srgbClr val="FFFFFF"/>
              </a:solidFill>
            </a:ln>
          </p:spPr>
          <p:txBody>
            <a:bodyPr wrap="square" lIns="0" tIns="0" rIns="0" bIns="0" rtlCol="0"/>
            <a:lstStyle/>
            <a:p>
              <a:endParaRPr/>
            </a:p>
          </p:txBody>
        </p:sp>
        <p:sp>
          <p:nvSpPr>
            <p:cNvPr id="14" name="object 14"/>
            <p:cNvSpPr/>
            <p:nvPr/>
          </p:nvSpPr>
          <p:spPr>
            <a:xfrm>
              <a:off x="0" y="1635252"/>
              <a:ext cx="2753867" cy="2990088"/>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205483" y="3491501"/>
              <a:ext cx="4137660" cy="3366495"/>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167371" y="3453383"/>
              <a:ext cx="4214495" cy="3404870"/>
            </a:xfrm>
            <a:custGeom>
              <a:avLst/>
              <a:gdLst/>
              <a:ahLst/>
              <a:cxnLst/>
              <a:rect l="l" t="t" r="r" b="b"/>
              <a:pathLst>
                <a:path w="4214495" h="3404870">
                  <a:moveTo>
                    <a:pt x="2107069" y="0"/>
                  </a:moveTo>
                  <a:lnTo>
                    <a:pt x="2215400" y="2793"/>
                  </a:lnTo>
                  <a:lnTo>
                    <a:pt x="2322461" y="11302"/>
                  </a:lnTo>
                  <a:lnTo>
                    <a:pt x="2428125" y="25018"/>
                  </a:lnTo>
                  <a:lnTo>
                    <a:pt x="2532011" y="44450"/>
                  </a:lnTo>
                  <a:lnTo>
                    <a:pt x="2633992" y="68706"/>
                  </a:lnTo>
                  <a:lnTo>
                    <a:pt x="2733941" y="98298"/>
                  </a:lnTo>
                  <a:lnTo>
                    <a:pt x="2831731" y="132587"/>
                  </a:lnTo>
                  <a:lnTo>
                    <a:pt x="2927489" y="171449"/>
                  </a:lnTo>
                  <a:lnTo>
                    <a:pt x="3020961" y="215137"/>
                  </a:lnTo>
                  <a:lnTo>
                    <a:pt x="3112020" y="263651"/>
                  </a:lnTo>
                  <a:lnTo>
                    <a:pt x="3200031" y="316229"/>
                  </a:lnTo>
                  <a:lnTo>
                    <a:pt x="3285756" y="372744"/>
                  </a:lnTo>
                  <a:lnTo>
                    <a:pt x="3368179" y="433450"/>
                  </a:lnTo>
                  <a:lnTo>
                    <a:pt x="3447808" y="498474"/>
                  </a:lnTo>
                  <a:lnTo>
                    <a:pt x="3524135" y="566801"/>
                  </a:lnTo>
                  <a:lnTo>
                    <a:pt x="3597287" y="639063"/>
                  </a:lnTo>
                  <a:lnTo>
                    <a:pt x="3667137" y="715009"/>
                  </a:lnTo>
                  <a:lnTo>
                    <a:pt x="3733431" y="793749"/>
                  </a:lnTo>
                  <a:lnTo>
                    <a:pt x="3795661" y="876172"/>
                  </a:lnTo>
                  <a:lnTo>
                    <a:pt x="3854589" y="961897"/>
                  </a:lnTo>
                  <a:lnTo>
                    <a:pt x="3909199" y="1050289"/>
                  </a:lnTo>
                  <a:lnTo>
                    <a:pt x="3959999" y="1141602"/>
                  </a:lnTo>
                  <a:lnTo>
                    <a:pt x="4006481" y="1235709"/>
                  </a:lnTo>
                  <a:lnTo>
                    <a:pt x="4048518" y="1332102"/>
                  </a:lnTo>
                  <a:lnTo>
                    <a:pt x="4086491" y="1431163"/>
                  </a:lnTo>
                  <a:lnTo>
                    <a:pt x="4119130" y="1532508"/>
                  </a:lnTo>
                  <a:lnTo>
                    <a:pt x="4147832" y="1635759"/>
                  </a:lnTo>
                  <a:lnTo>
                    <a:pt x="4171200" y="1741296"/>
                  </a:lnTo>
                  <a:lnTo>
                    <a:pt x="4189869" y="1848612"/>
                  </a:lnTo>
                  <a:lnTo>
                    <a:pt x="4203204" y="1957704"/>
                  </a:lnTo>
                  <a:lnTo>
                    <a:pt x="4211205" y="2068194"/>
                  </a:lnTo>
                  <a:lnTo>
                    <a:pt x="4213999" y="2180424"/>
                  </a:lnTo>
                  <a:lnTo>
                    <a:pt x="4211205" y="2292629"/>
                  </a:lnTo>
                  <a:lnTo>
                    <a:pt x="4203204" y="2403208"/>
                  </a:lnTo>
                  <a:lnTo>
                    <a:pt x="4189869" y="2512237"/>
                  </a:lnTo>
                  <a:lnTo>
                    <a:pt x="4171200" y="2619209"/>
                  </a:lnTo>
                  <a:lnTo>
                    <a:pt x="4147832" y="2724962"/>
                  </a:lnTo>
                  <a:lnTo>
                    <a:pt x="4119511" y="2828378"/>
                  </a:lnTo>
                  <a:lnTo>
                    <a:pt x="4086364" y="2929407"/>
                  </a:lnTo>
                  <a:lnTo>
                    <a:pt x="4048518" y="3028276"/>
                  </a:lnTo>
                  <a:lnTo>
                    <a:pt x="4006481" y="3125165"/>
                  </a:lnTo>
                  <a:lnTo>
                    <a:pt x="3959999" y="3218941"/>
                  </a:lnTo>
                  <a:lnTo>
                    <a:pt x="3909199" y="3310168"/>
                  </a:lnTo>
                  <a:lnTo>
                    <a:pt x="3854589" y="3398617"/>
                  </a:lnTo>
                  <a:lnTo>
                    <a:pt x="3850460" y="3404616"/>
                  </a:lnTo>
                </a:path>
                <a:path w="4214495" h="3404870">
                  <a:moveTo>
                    <a:pt x="363551" y="3404616"/>
                  </a:moveTo>
                  <a:lnTo>
                    <a:pt x="304939" y="3310168"/>
                  </a:lnTo>
                  <a:lnTo>
                    <a:pt x="254012" y="3218941"/>
                  </a:lnTo>
                  <a:lnTo>
                    <a:pt x="207530" y="3125165"/>
                  </a:lnTo>
                  <a:lnTo>
                    <a:pt x="165493" y="3028276"/>
                  </a:lnTo>
                  <a:lnTo>
                    <a:pt x="127647" y="2929407"/>
                  </a:lnTo>
                  <a:lnTo>
                    <a:pt x="94487" y="2828378"/>
                  </a:lnTo>
                  <a:lnTo>
                    <a:pt x="66205" y="2724962"/>
                  </a:lnTo>
                  <a:lnTo>
                    <a:pt x="42799" y="2619209"/>
                  </a:lnTo>
                  <a:lnTo>
                    <a:pt x="24218" y="2512237"/>
                  </a:lnTo>
                  <a:lnTo>
                    <a:pt x="10909" y="2403271"/>
                  </a:lnTo>
                  <a:lnTo>
                    <a:pt x="2425" y="2292629"/>
                  </a:lnTo>
                  <a:lnTo>
                    <a:pt x="0" y="2180005"/>
                  </a:lnTo>
                  <a:lnTo>
                    <a:pt x="2832" y="2068194"/>
                  </a:lnTo>
                  <a:lnTo>
                    <a:pt x="10896" y="1957704"/>
                  </a:lnTo>
                  <a:lnTo>
                    <a:pt x="24218" y="1848612"/>
                  </a:lnTo>
                  <a:lnTo>
                    <a:pt x="42799" y="1741296"/>
                  </a:lnTo>
                  <a:lnTo>
                    <a:pt x="66205" y="1635886"/>
                  </a:lnTo>
                  <a:lnTo>
                    <a:pt x="94475" y="1532508"/>
                  </a:lnTo>
                  <a:lnTo>
                    <a:pt x="127647" y="1431035"/>
                  </a:lnTo>
                  <a:lnTo>
                    <a:pt x="165620" y="1332102"/>
                  </a:lnTo>
                  <a:lnTo>
                    <a:pt x="207530" y="1235709"/>
                  </a:lnTo>
                  <a:lnTo>
                    <a:pt x="254012" y="1141602"/>
                  </a:lnTo>
                  <a:lnTo>
                    <a:pt x="304939" y="1050289"/>
                  </a:lnTo>
                  <a:lnTo>
                    <a:pt x="359422" y="961897"/>
                  </a:lnTo>
                  <a:lnTo>
                    <a:pt x="418350" y="876172"/>
                  </a:lnTo>
                  <a:lnTo>
                    <a:pt x="480580" y="793749"/>
                  </a:lnTo>
                  <a:lnTo>
                    <a:pt x="546874" y="715009"/>
                  </a:lnTo>
                  <a:lnTo>
                    <a:pt x="616724" y="639063"/>
                  </a:lnTo>
                  <a:lnTo>
                    <a:pt x="689876" y="566801"/>
                  </a:lnTo>
                  <a:lnTo>
                    <a:pt x="766203" y="498474"/>
                  </a:lnTo>
                  <a:lnTo>
                    <a:pt x="845832" y="433450"/>
                  </a:lnTo>
                  <a:lnTo>
                    <a:pt x="928255" y="372744"/>
                  </a:lnTo>
                  <a:lnTo>
                    <a:pt x="1013980" y="315848"/>
                  </a:lnTo>
                  <a:lnTo>
                    <a:pt x="1102118" y="263270"/>
                  </a:lnTo>
                  <a:lnTo>
                    <a:pt x="1193050" y="215137"/>
                  </a:lnTo>
                  <a:lnTo>
                    <a:pt x="1286395" y="171449"/>
                  </a:lnTo>
                  <a:lnTo>
                    <a:pt x="1381899" y="132206"/>
                  </a:lnTo>
                  <a:lnTo>
                    <a:pt x="1480197" y="98298"/>
                  </a:lnTo>
                  <a:lnTo>
                    <a:pt x="1580019" y="68706"/>
                  </a:lnTo>
                  <a:lnTo>
                    <a:pt x="1682000" y="44068"/>
                  </a:lnTo>
                  <a:lnTo>
                    <a:pt x="1786013" y="25018"/>
                  </a:lnTo>
                  <a:lnTo>
                    <a:pt x="1891550" y="11302"/>
                  </a:lnTo>
                  <a:lnTo>
                    <a:pt x="1998230" y="2793"/>
                  </a:lnTo>
                  <a:lnTo>
                    <a:pt x="2107069" y="0"/>
                  </a:lnTo>
                </a:path>
              </a:pathLst>
            </a:custGeom>
            <a:ln w="76200">
              <a:solidFill>
                <a:srgbClr val="FFFFFF"/>
              </a:solidFill>
            </a:ln>
          </p:spPr>
          <p:txBody>
            <a:bodyPr wrap="square" lIns="0" tIns="0" rIns="0" bIns="0" rtlCol="0"/>
            <a:lstStyle/>
            <a:p>
              <a:endParaRPr/>
            </a:p>
          </p:txBody>
        </p:sp>
        <p:sp>
          <p:nvSpPr>
            <p:cNvPr id="17" name="object 17"/>
            <p:cNvSpPr/>
            <p:nvPr/>
          </p:nvSpPr>
          <p:spPr>
            <a:xfrm>
              <a:off x="2395220" y="1594103"/>
              <a:ext cx="2598928" cy="247497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351532" y="1556003"/>
              <a:ext cx="2680970" cy="2552065"/>
            </a:xfrm>
            <a:custGeom>
              <a:avLst/>
              <a:gdLst/>
              <a:ahLst/>
              <a:cxnLst/>
              <a:rect l="l" t="t" r="r" b="b"/>
              <a:pathLst>
                <a:path w="2680970" h="2552065">
                  <a:moveTo>
                    <a:pt x="1340612" y="0"/>
                  </a:moveTo>
                  <a:lnTo>
                    <a:pt x="1409572" y="1650"/>
                  </a:lnTo>
                  <a:lnTo>
                    <a:pt x="1477264" y="6476"/>
                  </a:lnTo>
                  <a:lnTo>
                    <a:pt x="1544573" y="14732"/>
                  </a:lnTo>
                  <a:lnTo>
                    <a:pt x="1610233" y="25654"/>
                  </a:lnTo>
                  <a:lnTo>
                    <a:pt x="1675130" y="40005"/>
                  </a:lnTo>
                  <a:lnTo>
                    <a:pt x="1738757" y="57150"/>
                  </a:lnTo>
                  <a:lnTo>
                    <a:pt x="1800859" y="77088"/>
                  </a:lnTo>
                  <a:lnTo>
                    <a:pt x="1861693" y="99949"/>
                  </a:lnTo>
                  <a:lnTo>
                    <a:pt x="1920875" y="125222"/>
                  </a:lnTo>
                  <a:lnTo>
                    <a:pt x="1978787" y="153416"/>
                  </a:lnTo>
                  <a:lnTo>
                    <a:pt x="2034920" y="184150"/>
                  </a:lnTo>
                  <a:lnTo>
                    <a:pt x="2089531" y="217805"/>
                  </a:lnTo>
                  <a:lnTo>
                    <a:pt x="2192401" y="290575"/>
                  </a:lnTo>
                  <a:lnTo>
                    <a:pt x="2287651" y="372745"/>
                  </a:lnTo>
                  <a:lnTo>
                    <a:pt x="2374010" y="463296"/>
                  </a:lnTo>
                  <a:lnTo>
                    <a:pt x="2414016" y="511810"/>
                  </a:lnTo>
                  <a:lnTo>
                    <a:pt x="2451608" y="561721"/>
                  </a:lnTo>
                  <a:lnTo>
                    <a:pt x="2486406" y="613283"/>
                  </a:lnTo>
                  <a:lnTo>
                    <a:pt x="2518791" y="666876"/>
                  </a:lnTo>
                  <a:lnTo>
                    <a:pt x="2548255" y="721741"/>
                  </a:lnTo>
                  <a:lnTo>
                    <a:pt x="2575179" y="778637"/>
                  </a:lnTo>
                  <a:lnTo>
                    <a:pt x="2599435" y="836422"/>
                  </a:lnTo>
                  <a:lnTo>
                    <a:pt x="2620264" y="895731"/>
                  </a:lnTo>
                  <a:lnTo>
                    <a:pt x="2638679" y="956437"/>
                  </a:lnTo>
                  <a:lnTo>
                    <a:pt x="2653410" y="1018413"/>
                  </a:lnTo>
                  <a:lnTo>
                    <a:pt x="2665348" y="1081405"/>
                  </a:lnTo>
                  <a:lnTo>
                    <a:pt x="2673985" y="1145286"/>
                  </a:lnTo>
                  <a:lnTo>
                    <a:pt x="2679319" y="1210056"/>
                  </a:lnTo>
                  <a:lnTo>
                    <a:pt x="2680843" y="1275969"/>
                  </a:lnTo>
                  <a:lnTo>
                    <a:pt x="2679319" y="1341501"/>
                  </a:lnTo>
                  <a:lnTo>
                    <a:pt x="2673985" y="1406652"/>
                  </a:lnTo>
                  <a:lnTo>
                    <a:pt x="2665348" y="1470533"/>
                  </a:lnTo>
                  <a:lnTo>
                    <a:pt x="2653410" y="1533144"/>
                  </a:lnTo>
                  <a:lnTo>
                    <a:pt x="2638679" y="1595120"/>
                  </a:lnTo>
                  <a:lnTo>
                    <a:pt x="2620264" y="1655699"/>
                  </a:lnTo>
                  <a:lnTo>
                    <a:pt x="2599435" y="1715008"/>
                  </a:lnTo>
                  <a:lnTo>
                    <a:pt x="2575179" y="1773301"/>
                  </a:lnTo>
                  <a:lnTo>
                    <a:pt x="2548128" y="1829816"/>
                  </a:lnTo>
                  <a:lnTo>
                    <a:pt x="2518791" y="1884553"/>
                  </a:lnTo>
                  <a:lnTo>
                    <a:pt x="2486406" y="1938147"/>
                  </a:lnTo>
                  <a:lnTo>
                    <a:pt x="2451608" y="1989836"/>
                  </a:lnTo>
                  <a:lnTo>
                    <a:pt x="2414016" y="2040128"/>
                  </a:lnTo>
                  <a:lnTo>
                    <a:pt x="2374010" y="2088261"/>
                  </a:lnTo>
                  <a:lnTo>
                    <a:pt x="2287651" y="2178685"/>
                  </a:lnTo>
                  <a:lnTo>
                    <a:pt x="2192401" y="2260854"/>
                  </a:lnTo>
                  <a:lnTo>
                    <a:pt x="2089531" y="2333625"/>
                  </a:lnTo>
                  <a:lnTo>
                    <a:pt x="2034920" y="2367407"/>
                  </a:lnTo>
                  <a:lnTo>
                    <a:pt x="1978787" y="2398014"/>
                  </a:lnTo>
                  <a:lnTo>
                    <a:pt x="1920875" y="2426208"/>
                  </a:lnTo>
                  <a:lnTo>
                    <a:pt x="1861693" y="2451481"/>
                  </a:lnTo>
                  <a:lnTo>
                    <a:pt x="1800859" y="2474341"/>
                  </a:lnTo>
                  <a:lnTo>
                    <a:pt x="1738757" y="2494407"/>
                  </a:lnTo>
                  <a:lnTo>
                    <a:pt x="1675130" y="2511552"/>
                  </a:lnTo>
                  <a:lnTo>
                    <a:pt x="1610233" y="2525776"/>
                  </a:lnTo>
                  <a:lnTo>
                    <a:pt x="1544573" y="2536825"/>
                  </a:lnTo>
                  <a:lnTo>
                    <a:pt x="1477264" y="2544953"/>
                  </a:lnTo>
                  <a:lnTo>
                    <a:pt x="1409572" y="2549906"/>
                  </a:lnTo>
                  <a:lnTo>
                    <a:pt x="1340612" y="2551557"/>
                  </a:lnTo>
                  <a:lnTo>
                    <a:pt x="1271778" y="2549906"/>
                  </a:lnTo>
                  <a:lnTo>
                    <a:pt x="1203959" y="2544953"/>
                  </a:lnTo>
                  <a:lnTo>
                    <a:pt x="1136777" y="2536825"/>
                  </a:lnTo>
                  <a:lnTo>
                    <a:pt x="1071118" y="2525776"/>
                  </a:lnTo>
                  <a:lnTo>
                    <a:pt x="1006094" y="2511552"/>
                  </a:lnTo>
                  <a:lnTo>
                    <a:pt x="942467" y="2494407"/>
                  </a:lnTo>
                  <a:lnTo>
                    <a:pt x="880363" y="2474341"/>
                  </a:lnTo>
                  <a:lnTo>
                    <a:pt x="819657" y="2451608"/>
                  </a:lnTo>
                  <a:lnTo>
                    <a:pt x="760094" y="2426208"/>
                  </a:lnTo>
                  <a:lnTo>
                    <a:pt x="702437" y="2398014"/>
                  </a:lnTo>
                  <a:lnTo>
                    <a:pt x="646049" y="2367407"/>
                  </a:lnTo>
                  <a:lnTo>
                    <a:pt x="591312" y="2333625"/>
                  </a:lnTo>
                  <a:lnTo>
                    <a:pt x="488823" y="2260854"/>
                  </a:lnTo>
                  <a:lnTo>
                    <a:pt x="393192" y="2178685"/>
                  </a:lnTo>
                  <a:lnTo>
                    <a:pt x="307340" y="2088388"/>
                  </a:lnTo>
                  <a:lnTo>
                    <a:pt x="266954" y="2040128"/>
                  </a:lnTo>
                  <a:lnTo>
                    <a:pt x="229743" y="1989836"/>
                  </a:lnTo>
                  <a:lnTo>
                    <a:pt x="194563" y="1938274"/>
                  </a:lnTo>
                  <a:lnTo>
                    <a:pt x="162179" y="1884553"/>
                  </a:lnTo>
                  <a:lnTo>
                    <a:pt x="132715" y="1829816"/>
                  </a:lnTo>
                  <a:lnTo>
                    <a:pt x="105663" y="1773301"/>
                  </a:lnTo>
                  <a:lnTo>
                    <a:pt x="81534" y="1715008"/>
                  </a:lnTo>
                  <a:lnTo>
                    <a:pt x="60579" y="1655699"/>
                  </a:lnTo>
                  <a:lnTo>
                    <a:pt x="42163" y="1595120"/>
                  </a:lnTo>
                  <a:lnTo>
                    <a:pt x="27431" y="1533144"/>
                  </a:lnTo>
                  <a:lnTo>
                    <a:pt x="15620" y="1470533"/>
                  </a:lnTo>
                  <a:lnTo>
                    <a:pt x="6985" y="1406652"/>
                  </a:lnTo>
                  <a:lnTo>
                    <a:pt x="1650" y="1341501"/>
                  </a:lnTo>
                  <a:lnTo>
                    <a:pt x="0" y="1275588"/>
                  </a:lnTo>
                  <a:lnTo>
                    <a:pt x="1650" y="1210056"/>
                  </a:lnTo>
                  <a:lnTo>
                    <a:pt x="6985" y="1145286"/>
                  </a:lnTo>
                  <a:lnTo>
                    <a:pt x="15493" y="1081405"/>
                  </a:lnTo>
                  <a:lnTo>
                    <a:pt x="27431" y="1018413"/>
                  </a:lnTo>
                  <a:lnTo>
                    <a:pt x="42163" y="956437"/>
                  </a:lnTo>
                  <a:lnTo>
                    <a:pt x="60579" y="895731"/>
                  </a:lnTo>
                  <a:lnTo>
                    <a:pt x="81534" y="836422"/>
                  </a:lnTo>
                  <a:lnTo>
                    <a:pt x="105663" y="778510"/>
                  </a:lnTo>
                  <a:lnTo>
                    <a:pt x="132715" y="722249"/>
                  </a:lnTo>
                  <a:lnTo>
                    <a:pt x="162179" y="667004"/>
                  </a:lnTo>
                  <a:lnTo>
                    <a:pt x="194563" y="613156"/>
                  </a:lnTo>
                  <a:lnTo>
                    <a:pt x="229743" y="561721"/>
                  </a:lnTo>
                  <a:lnTo>
                    <a:pt x="266954" y="511810"/>
                  </a:lnTo>
                  <a:lnTo>
                    <a:pt x="307340" y="463169"/>
                  </a:lnTo>
                  <a:lnTo>
                    <a:pt x="393573" y="372745"/>
                  </a:lnTo>
                  <a:lnTo>
                    <a:pt x="488823" y="290703"/>
                  </a:lnTo>
                  <a:lnTo>
                    <a:pt x="591312" y="217424"/>
                  </a:lnTo>
                  <a:lnTo>
                    <a:pt x="646176" y="184023"/>
                  </a:lnTo>
                  <a:lnTo>
                    <a:pt x="702437" y="153416"/>
                  </a:lnTo>
                  <a:lnTo>
                    <a:pt x="760094" y="125222"/>
                  </a:lnTo>
                  <a:lnTo>
                    <a:pt x="819657" y="99949"/>
                  </a:lnTo>
                  <a:lnTo>
                    <a:pt x="880363" y="77088"/>
                  </a:lnTo>
                  <a:lnTo>
                    <a:pt x="942467" y="57150"/>
                  </a:lnTo>
                  <a:lnTo>
                    <a:pt x="1006094" y="40005"/>
                  </a:lnTo>
                  <a:lnTo>
                    <a:pt x="1071118" y="25654"/>
                  </a:lnTo>
                  <a:lnTo>
                    <a:pt x="1136777" y="14732"/>
                  </a:lnTo>
                  <a:lnTo>
                    <a:pt x="1203959" y="6476"/>
                  </a:lnTo>
                  <a:lnTo>
                    <a:pt x="1271778" y="1650"/>
                  </a:lnTo>
                  <a:lnTo>
                    <a:pt x="1340612" y="0"/>
                  </a:lnTo>
                  <a:close/>
                </a:path>
              </a:pathLst>
            </a:custGeom>
            <a:ln w="76200">
              <a:solidFill>
                <a:srgbClr val="FFFFFF"/>
              </a:solidFill>
            </a:ln>
          </p:spPr>
          <p:txBody>
            <a:bodyPr wrap="square" lIns="0" tIns="0" rIns="0" bIns="0" rtlCol="0"/>
            <a:lstStyle/>
            <a:p>
              <a:endParaRPr/>
            </a:p>
          </p:txBody>
        </p:sp>
        <p:sp>
          <p:nvSpPr>
            <p:cNvPr id="19" name="object 19"/>
            <p:cNvSpPr/>
            <p:nvPr/>
          </p:nvSpPr>
          <p:spPr>
            <a:xfrm>
              <a:off x="4544568" y="240792"/>
              <a:ext cx="2604516" cy="2474975"/>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4506468" y="202692"/>
              <a:ext cx="2680970" cy="2552065"/>
            </a:xfrm>
            <a:custGeom>
              <a:avLst/>
              <a:gdLst/>
              <a:ahLst/>
              <a:cxnLst/>
              <a:rect l="l" t="t" r="r" b="b"/>
              <a:pathLst>
                <a:path w="2680970" h="2552065">
                  <a:moveTo>
                    <a:pt x="1340612" y="0"/>
                  </a:moveTo>
                  <a:lnTo>
                    <a:pt x="1409573" y="1650"/>
                  </a:lnTo>
                  <a:lnTo>
                    <a:pt x="1477264" y="6476"/>
                  </a:lnTo>
                  <a:lnTo>
                    <a:pt x="1544574" y="14731"/>
                  </a:lnTo>
                  <a:lnTo>
                    <a:pt x="1610233" y="25653"/>
                  </a:lnTo>
                  <a:lnTo>
                    <a:pt x="1675130" y="40004"/>
                  </a:lnTo>
                  <a:lnTo>
                    <a:pt x="1738757" y="57150"/>
                  </a:lnTo>
                  <a:lnTo>
                    <a:pt x="1800860" y="77088"/>
                  </a:lnTo>
                  <a:lnTo>
                    <a:pt x="1861693" y="99949"/>
                  </a:lnTo>
                  <a:lnTo>
                    <a:pt x="1920875" y="125222"/>
                  </a:lnTo>
                  <a:lnTo>
                    <a:pt x="1978787" y="153415"/>
                  </a:lnTo>
                  <a:lnTo>
                    <a:pt x="2034921" y="184149"/>
                  </a:lnTo>
                  <a:lnTo>
                    <a:pt x="2089531" y="217804"/>
                  </a:lnTo>
                  <a:lnTo>
                    <a:pt x="2192401" y="290575"/>
                  </a:lnTo>
                  <a:lnTo>
                    <a:pt x="2287651" y="372744"/>
                  </a:lnTo>
                  <a:lnTo>
                    <a:pt x="2374011" y="463295"/>
                  </a:lnTo>
                  <a:lnTo>
                    <a:pt x="2414016" y="511809"/>
                  </a:lnTo>
                  <a:lnTo>
                    <a:pt x="2451608" y="561720"/>
                  </a:lnTo>
                  <a:lnTo>
                    <a:pt x="2486406" y="613282"/>
                  </a:lnTo>
                  <a:lnTo>
                    <a:pt x="2518791" y="666876"/>
                  </a:lnTo>
                  <a:lnTo>
                    <a:pt x="2548255" y="721740"/>
                  </a:lnTo>
                  <a:lnTo>
                    <a:pt x="2575179" y="778636"/>
                  </a:lnTo>
                  <a:lnTo>
                    <a:pt x="2599436" y="836421"/>
                  </a:lnTo>
                  <a:lnTo>
                    <a:pt x="2620264" y="895730"/>
                  </a:lnTo>
                  <a:lnTo>
                    <a:pt x="2638679" y="956436"/>
                  </a:lnTo>
                  <a:lnTo>
                    <a:pt x="2653411" y="1018412"/>
                  </a:lnTo>
                  <a:lnTo>
                    <a:pt x="2665349" y="1081404"/>
                  </a:lnTo>
                  <a:lnTo>
                    <a:pt x="2673985" y="1145285"/>
                  </a:lnTo>
                  <a:lnTo>
                    <a:pt x="2679318" y="1210055"/>
                  </a:lnTo>
                  <a:lnTo>
                    <a:pt x="2680842" y="1275968"/>
                  </a:lnTo>
                  <a:lnTo>
                    <a:pt x="2679318" y="1341500"/>
                  </a:lnTo>
                  <a:lnTo>
                    <a:pt x="2673985" y="1406652"/>
                  </a:lnTo>
                  <a:lnTo>
                    <a:pt x="2665349" y="1470532"/>
                  </a:lnTo>
                  <a:lnTo>
                    <a:pt x="2653411" y="1533143"/>
                  </a:lnTo>
                  <a:lnTo>
                    <a:pt x="2638679" y="1595119"/>
                  </a:lnTo>
                  <a:lnTo>
                    <a:pt x="2620264" y="1655698"/>
                  </a:lnTo>
                  <a:lnTo>
                    <a:pt x="2599436" y="1715007"/>
                  </a:lnTo>
                  <a:lnTo>
                    <a:pt x="2575179" y="1773300"/>
                  </a:lnTo>
                  <a:lnTo>
                    <a:pt x="2548128" y="1829815"/>
                  </a:lnTo>
                  <a:lnTo>
                    <a:pt x="2518791" y="1884552"/>
                  </a:lnTo>
                  <a:lnTo>
                    <a:pt x="2486406" y="1938146"/>
                  </a:lnTo>
                  <a:lnTo>
                    <a:pt x="2451608" y="1989835"/>
                  </a:lnTo>
                  <a:lnTo>
                    <a:pt x="2414016" y="2040127"/>
                  </a:lnTo>
                  <a:lnTo>
                    <a:pt x="2374011" y="2088260"/>
                  </a:lnTo>
                  <a:lnTo>
                    <a:pt x="2287651" y="2178684"/>
                  </a:lnTo>
                  <a:lnTo>
                    <a:pt x="2192401" y="2260854"/>
                  </a:lnTo>
                  <a:lnTo>
                    <a:pt x="2089531" y="2333624"/>
                  </a:lnTo>
                  <a:lnTo>
                    <a:pt x="2034921" y="2367406"/>
                  </a:lnTo>
                  <a:lnTo>
                    <a:pt x="1978787" y="2398013"/>
                  </a:lnTo>
                  <a:lnTo>
                    <a:pt x="1920875" y="2426207"/>
                  </a:lnTo>
                  <a:lnTo>
                    <a:pt x="1861693" y="2451480"/>
                  </a:lnTo>
                  <a:lnTo>
                    <a:pt x="1800860" y="2474341"/>
                  </a:lnTo>
                  <a:lnTo>
                    <a:pt x="1738757" y="2494406"/>
                  </a:lnTo>
                  <a:lnTo>
                    <a:pt x="1675130" y="2511552"/>
                  </a:lnTo>
                  <a:lnTo>
                    <a:pt x="1610233" y="2525775"/>
                  </a:lnTo>
                  <a:lnTo>
                    <a:pt x="1544574" y="2536824"/>
                  </a:lnTo>
                  <a:lnTo>
                    <a:pt x="1477264" y="2544953"/>
                  </a:lnTo>
                  <a:lnTo>
                    <a:pt x="1409573" y="2549905"/>
                  </a:lnTo>
                  <a:lnTo>
                    <a:pt x="1340612" y="2551556"/>
                  </a:lnTo>
                  <a:lnTo>
                    <a:pt x="1271778" y="2549905"/>
                  </a:lnTo>
                  <a:lnTo>
                    <a:pt x="1203960" y="2544953"/>
                  </a:lnTo>
                  <a:lnTo>
                    <a:pt x="1136777" y="2536824"/>
                  </a:lnTo>
                  <a:lnTo>
                    <a:pt x="1071118" y="2525775"/>
                  </a:lnTo>
                  <a:lnTo>
                    <a:pt x="1006094" y="2511552"/>
                  </a:lnTo>
                  <a:lnTo>
                    <a:pt x="942467" y="2494406"/>
                  </a:lnTo>
                  <a:lnTo>
                    <a:pt x="880364" y="2474341"/>
                  </a:lnTo>
                  <a:lnTo>
                    <a:pt x="819658" y="2451607"/>
                  </a:lnTo>
                  <a:lnTo>
                    <a:pt x="760095" y="2426207"/>
                  </a:lnTo>
                  <a:lnTo>
                    <a:pt x="702437" y="2398013"/>
                  </a:lnTo>
                  <a:lnTo>
                    <a:pt x="646049" y="2367406"/>
                  </a:lnTo>
                  <a:lnTo>
                    <a:pt x="591312" y="2333624"/>
                  </a:lnTo>
                  <a:lnTo>
                    <a:pt x="488823" y="2260854"/>
                  </a:lnTo>
                  <a:lnTo>
                    <a:pt x="393192" y="2178684"/>
                  </a:lnTo>
                  <a:lnTo>
                    <a:pt x="307340" y="2088387"/>
                  </a:lnTo>
                  <a:lnTo>
                    <a:pt x="266954" y="2040127"/>
                  </a:lnTo>
                  <a:lnTo>
                    <a:pt x="229743" y="1989835"/>
                  </a:lnTo>
                  <a:lnTo>
                    <a:pt x="194564" y="1938273"/>
                  </a:lnTo>
                  <a:lnTo>
                    <a:pt x="162179" y="1884552"/>
                  </a:lnTo>
                  <a:lnTo>
                    <a:pt x="132715" y="1829815"/>
                  </a:lnTo>
                  <a:lnTo>
                    <a:pt x="105664" y="1773300"/>
                  </a:lnTo>
                  <a:lnTo>
                    <a:pt x="81534" y="1715007"/>
                  </a:lnTo>
                  <a:lnTo>
                    <a:pt x="60579" y="1655698"/>
                  </a:lnTo>
                  <a:lnTo>
                    <a:pt x="42164" y="1595119"/>
                  </a:lnTo>
                  <a:lnTo>
                    <a:pt x="27432" y="1533143"/>
                  </a:lnTo>
                  <a:lnTo>
                    <a:pt x="15621" y="1470532"/>
                  </a:lnTo>
                  <a:lnTo>
                    <a:pt x="6985" y="1406652"/>
                  </a:lnTo>
                  <a:lnTo>
                    <a:pt x="1651" y="1341500"/>
                  </a:lnTo>
                  <a:lnTo>
                    <a:pt x="0" y="1275587"/>
                  </a:lnTo>
                  <a:lnTo>
                    <a:pt x="1651" y="1210055"/>
                  </a:lnTo>
                  <a:lnTo>
                    <a:pt x="6985" y="1145285"/>
                  </a:lnTo>
                  <a:lnTo>
                    <a:pt x="15494" y="1081404"/>
                  </a:lnTo>
                  <a:lnTo>
                    <a:pt x="27432" y="1018412"/>
                  </a:lnTo>
                  <a:lnTo>
                    <a:pt x="42164" y="956436"/>
                  </a:lnTo>
                  <a:lnTo>
                    <a:pt x="60579" y="895730"/>
                  </a:lnTo>
                  <a:lnTo>
                    <a:pt x="81534" y="836421"/>
                  </a:lnTo>
                  <a:lnTo>
                    <a:pt x="105664" y="778509"/>
                  </a:lnTo>
                  <a:lnTo>
                    <a:pt x="132715" y="722248"/>
                  </a:lnTo>
                  <a:lnTo>
                    <a:pt x="162179" y="667003"/>
                  </a:lnTo>
                  <a:lnTo>
                    <a:pt x="194564" y="613155"/>
                  </a:lnTo>
                  <a:lnTo>
                    <a:pt x="229743" y="561720"/>
                  </a:lnTo>
                  <a:lnTo>
                    <a:pt x="266954" y="511809"/>
                  </a:lnTo>
                  <a:lnTo>
                    <a:pt x="307340" y="463168"/>
                  </a:lnTo>
                  <a:lnTo>
                    <a:pt x="393573" y="372744"/>
                  </a:lnTo>
                  <a:lnTo>
                    <a:pt x="488823" y="290702"/>
                  </a:lnTo>
                  <a:lnTo>
                    <a:pt x="591312" y="217423"/>
                  </a:lnTo>
                  <a:lnTo>
                    <a:pt x="646176" y="184022"/>
                  </a:lnTo>
                  <a:lnTo>
                    <a:pt x="702437" y="153415"/>
                  </a:lnTo>
                  <a:lnTo>
                    <a:pt x="760095" y="125222"/>
                  </a:lnTo>
                  <a:lnTo>
                    <a:pt x="819658" y="99949"/>
                  </a:lnTo>
                  <a:lnTo>
                    <a:pt x="880364" y="77088"/>
                  </a:lnTo>
                  <a:lnTo>
                    <a:pt x="942467" y="57150"/>
                  </a:lnTo>
                  <a:lnTo>
                    <a:pt x="1006094" y="40004"/>
                  </a:lnTo>
                  <a:lnTo>
                    <a:pt x="1071118" y="25653"/>
                  </a:lnTo>
                  <a:lnTo>
                    <a:pt x="1136777" y="14731"/>
                  </a:lnTo>
                  <a:lnTo>
                    <a:pt x="1203960" y="6476"/>
                  </a:lnTo>
                  <a:lnTo>
                    <a:pt x="1271778" y="1650"/>
                  </a:lnTo>
                  <a:lnTo>
                    <a:pt x="1340612" y="0"/>
                  </a:lnTo>
                  <a:close/>
                </a:path>
              </a:pathLst>
            </a:custGeom>
            <a:ln w="76200">
              <a:solidFill>
                <a:srgbClr val="FFFFFF"/>
              </a:solidFill>
            </a:ln>
          </p:spPr>
          <p:txBody>
            <a:bodyPr wrap="square" lIns="0" tIns="0" rIns="0" bIns="0" rtlCol="0"/>
            <a:lstStyle/>
            <a:p>
              <a:endParaRPr/>
            </a:p>
          </p:txBody>
        </p:sp>
      </p:grpSp>
      <p:sp>
        <p:nvSpPr>
          <p:cNvPr id="21" name="object 21"/>
          <p:cNvSpPr txBox="1">
            <a:spLocks noGrp="1"/>
          </p:cNvSpPr>
          <p:nvPr>
            <p:ph type="title"/>
          </p:nvPr>
        </p:nvSpPr>
        <p:spPr>
          <a:xfrm>
            <a:off x="720953" y="312100"/>
            <a:ext cx="2928620" cy="1075690"/>
          </a:xfrm>
          <a:prstGeom prst="rect">
            <a:avLst/>
          </a:prstGeom>
        </p:spPr>
        <p:txBody>
          <a:bodyPr vert="horz" wrap="square" lIns="0" tIns="191135" rIns="0" bIns="0" rtlCol="0">
            <a:spAutoFit/>
          </a:bodyPr>
          <a:lstStyle/>
          <a:p>
            <a:pPr marL="13970">
              <a:lnSpc>
                <a:spcPct val="100000"/>
              </a:lnSpc>
              <a:spcBef>
                <a:spcPts val="1505"/>
              </a:spcBef>
            </a:pPr>
            <a:r>
              <a:rPr sz="3600" spc="-5" dirty="0">
                <a:solidFill>
                  <a:srgbClr val="272774"/>
                </a:solidFill>
              </a:rPr>
              <a:t>Life in</a:t>
            </a:r>
            <a:r>
              <a:rPr sz="3600" spc="-25" dirty="0">
                <a:solidFill>
                  <a:srgbClr val="272774"/>
                </a:solidFill>
              </a:rPr>
              <a:t> </a:t>
            </a:r>
            <a:r>
              <a:rPr sz="3600" spc="-5" dirty="0">
                <a:solidFill>
                  <a:srgbClr val="272774"/>
                </a:solidFill>
              </a:rPr>
              <a:t>Amaris</a:t>
            </a:r>
            <a:endParaRPr sz="3600"/>
          </a:p>
          <a:p>
            <a:pPr marL="12700">
              <a:lnSpc>
                <a:spcPct val="100000"/>
              </a:lnSpc>
              <a:spcBef>
                <a:spcPts val="620"/>
              </a:spcBef>
            </a:pPr>
            <a:r>
              <a:rPr sz="1600" b="0" i="1" spc="-5" dirty="0">
                <a:solidFill>
                  <a:srgbClr val="272774"/>
                </a:solidFill>
                <a:latin typeface="URW Gothic"/>
                <a:cs typeface="URW Gothic"/>
              </a:rPr>
              <a:t>Amaris Consulting</a:t>
            </a:r>
            <a:r>
              <a:rPr sz="1600" b="0" i="1" spc="15" dirty="0">
                <a:solidFill>
                  <a:srgbClr val="272774"/>
                </a:solidFill>
                <a:latin typeface="URW Gothic"/>
                <a:cs typeface="URW Gothic"/>
              </a:rPr>
              <a:t> </a:t>
            </a:r>
            <a:r>
              <a:rPr sz="1600" b="0" i="1" dirty="0">
                <a:solidFill>
                  <a:srgbClr val="272774"/>
                </a:solidFill>
                <a:latin typeface="URW Gothic"/>
                <a:cs typeface="URW Gothic"/>
              </a:rPr>
              <a:t>Italia</a:t>
            </a:r>
            <a:endParaRPr sz="1600">
              <a:latin typeface="URW Gothic"/>
              <a:cs typeface="URW Gothic"/>
            </a:endParaRPr>
          </a:p>
        </p:txBody>
      </p:sp>
      <p:sp>
        <p:nvSpPr>
          <p:cNvPr id="22" name="object 22"/>
          <p:cNvSpPr txBox="1"/>
          <p:nvPr/>
        </p:nvSpPr>
        <p:spPr>
          <a:xfrm>
            <a:off x="11852529" y="411861"/>
            <a:ext cx="184150"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272774"/>
                </a:solidFill>
                <a:latin typeface="Gothic Uralic"/>
                <a:cs typeface="Gothic Uralic"/>
              </a:rPr>
              <a:t>21</a:t>
            </a:r>
            <a:endParaRPr sz="1100">
              <a:latin typeface="Gothic Uralic"/>
              <a:cs typeface="Gothic Ural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C8DA9B5-DC26-7141-C563-64709EF2E649}"/>
              </a:ext>
            </a:extLst>
          </p:cNvPr>
          <p:cNvSpPr>
            <a:spLocks noGrp="1"/>
          </p:cNvSpPr>
          <p:nvPr>
            <p:ph type="body" sz="quarter" idx="10"/>
          </p:nvPr>
        </p:nvSpPr>
        <p:spPr/>
        <p:txBody>
          <a:bodyPr>
            <a:normAutofit fontScale="92500" lnSpcReduction="20000"/>
          </a:bodyPr>
          <a:lstStyle/>
          <a:p>
            <a:r>
              <a:rPr lang="it-IT" dirty="0"/>
              <a:t>Grazie dell’attenzione!</a:t>
            </a:r>
          </a:p>
          <a:p>
            <a:r>
              <a:rPr lang="it-IT" dirty="0"/>
              <a:t>Q&amp;A Session</a:t>
            </a:r>
            <a:endParaRPr lang="en-GB" dirty="0"/>
          </a:p>
        </p:txBody>
      </p:sp>
    </p:spTree>
    <p:extLst>
      <p:ext uri="{BB962C8B-B14F-4D97-AF65-F5344CB8AC3E}">
        <p14:creationId xmlns:p14="http://schemas.microsoft.com/office/powerpoint/2010/main" val="46123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95176" y="388620"/>
            <a:ext cx="496824" cy="2453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635995" y="6108191"/>
            <a:ext cx="1405127" cy="42062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7971"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72774"/>
          </a:solidFill>
        </p:spPr>
        <p:txBody>
          <a:bodyPr wrap="square" lIns="0" tIns="0" rIns="0" bIns="0" rtlCol="0"/>
          <a:lstStyle/>
          <a:p>
            <a:endParaRPr/>
          </a:p>
        </p:txBody>
      </p:sp>
      <p:sp>
        <p:nvSpPr>
          <p:cNvPr id="5" name="object 5"/>
          <p:cNvSpPr/>
          <p:nvPr/>
        </p:nvSpPr>
        <p:spPr>
          <a:xfrm>
            <a:off x="0" y="1292351"/>
            <a:ext cx="998219" cy="55656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791443" y="4571"/>
            <a:ext cx="1400555" cy="495147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635995" y="6108191"/>
            <a:ext cx="1405127" cy="420623"/>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838200" y="421926"/>
            <a:ext cx="4822371" cy="848950"/>
          </a:xfrm>
          <a:prstGeom prst="rect">
            <a:avLst/>
          </a:prstGeom>
        </p:spPr>
        <p:txBody>
          <a:bodyPr vert="horz" wrap="square" lIns="0" tIns="414020" rIns="0" bIns="0" rtlCol="0">
            <a:spAutoFit/>
          </a:bodyPr>
          <a:lstStyle/>
          <a:p>
            <a:pPr marL="1905" algn="ctr">
              <a:lnSpc>
                <a:spcPct val="100000"/>
              </a:lnSpc>
              <a:spcBef>
                <a:spcPts val="1060"/>
              </a:spcBef>
            </a:pPr>
            <a:r>
              <a:rPr lang="it-IT" sz="2800" spc="-5" dirty="0" err="1">
                <a:latin typeface="URW Gothic"/>
                <a:cs typeface="URW Gothic"/>
              </a:rPr>
              <a:t>Our</a:t>
            </a:r>
            <a:r>
              <a:rPr lang="it-IT" sz="2800" spc="-5" dirty="0">
                <a:latin typeface="URW Gothic"/>
                <a:cs typeface="URW Gothic"/>
              </a:rPr>
              <a:t> Recruitment Contact</a:t>
            </a:r>
            <a:endParaRPr sz="2800" dirty="0">
              <a:latin typeface="URW Gothic"/>
              <a:cs typeface="URW Gothic"/>
            </a:endParaRPr>
          </a:p>
        </p:txBody>
      </p:sp>
      <p:sp>
        <p:nvSpPr>
          <p:cNvPr id="9" name="object 9"/>
          <p:cNvSpPr/>
          <p:nvPr/>
        </p:nvSpPr>
        <p:spPr>
          <a:xfrm>
            <a:off x="6882837" y="6087313"/>
            <a:ext cx="285750" cy="285750"/>
          </a:xfrm>
          <a:custGeom>
            <a:avLst/>
            <a:gdLst/>
            <a:ahLst/>
            <a:cxnLst/>
            <a:rect l="l" t="t" r="r" b="b"/>
            <a:pathLst>
              <a:path w="285750" h="285750">
                <a:moveTo>
                  <a:pt x="142600" y="0"/>
                </a:moveTo>
                <a:lnTo>
                  <a:pt x="97576" y="7282"/>
                </a:lnTo>
                <a:lnTo>
                  <a:pt x="58436" y="27552"/>
                </a:lnTo>
                <a:lnTo>
                  <a:pt x="27549" y="58442"/>
                </a:lnTo>
                <a:lnTo>
                  <a:pt x="7281" y="97584"/>
                </a:lnTo>
                <a:lnTo>
                  <a:pt x="0" y="142612"/>
                </a:lnTo>
                <a:lnTo>
                  <a:pt x="7281" y="187640"/>
                </a:lnTo>
                <a:lnTo>
                  <a:pt x="27549" y="226782"/>
                </a:lnTo>
                <a:lnTo>
                  <a:pt x="58436" y="257672"/>
                </a:lnTo>
                <a:lnTo>
                  <a:pt x="97576" y="277941"/>
                </a:lnTo>
                <a:lnTo>
                  <a:pt x="142600" y="285224"/>
                </a:lnTo>
                <a:lnTo>
                  <a:pt x="187629" y="277941"/>
                </a:lnTo>
                <a:lnTo>
                  <a:pt x="226769" y="257672"/>
                </a:lnTo>
                <a:lnTo>
                  <a:pt x="142600" y="257621"/>
                </a:lnTo>
                <a:lnTo>
                  <a:pt x="135808" y="254155"/>
                </a:lnTo>
                <a:lnTo>
                  <a:pt x="132143" y="249284"/>
                </a:lnTo>
                <a:lnTo>
                  <a:pt x="99834" y="249284"/>
                </a:lnTo>
                <a:lnTo>
                  <a:pt x="79242" y="238453"/>
                </a:lnTo>
                <a:lnTo>
                  <a:pt x="61377" y="223840"/>
                </a:lnTo>
                <a:lnTo>
                  <a:pt x="46767" y="205975"/>
                </a:lnTo>
                <a:lnTo>
                  <a:pt x="35937" y="185380"/>
                </a:lnTo>
                <a:lnTo>
                  <a:pt x="278289" y="185380"/>
                </a:lnTo>
                <a:lnTo>
                  <a:pt x="279572" y="177445"/>
                </a:lnTo>
                <a:lnTo>
                  <a:pt x="142600" y="177445"/>
                </a:lnTo>
                <a:lnTo>
                  <a:pt x="133810" y="177327"/>
                </a:lnTo>
                <a:lnTo>
                  <a:pt x="125368" y="176988"/>
                </a:lnTo>
                <a:lnTo>
                  <a:pt x="117258" y="176455"/>
                </a:lnTo>
                <a:lnTo>
                  <a:pt x="109464" y="175750"/>
                </a:lnTo>
                <a:lnTo>
                  <a:pt x="109069" y="171380"/>
                </a:lnTo>
                <a:lnTo>
                  <a:pt x="81395" y="171380"/>
                </a:lnTo>
                <a:lnTo>
                  <a:pt x="58172" y="164782"/>
                </a:lnTo>
                <a:lnTo>
                  <a:pt x="41327" y="157128"/>
                </a:lnTo>
                <a:lnTo>
                  <a:pt x="31067" y="149408"/>
                </a:lnTo>
                <a:lnTo>
                  <a:pt x="27600" y="142612"/>
                </a:lnTo>
                <a:lnTo>
                  <a:pt x="31067" y="135815"/>
                </a:lnTo>
                <a:lnTo>
                  <a:pt x="41327" y="128093"/>
                </a:lnTo>
                <a:lnTo>
                  <a:pt x="58172" y="120438"/>
                </a:lnTo>
                <a:lnTo>
                  <a:pt x="81395" y="113844"/>
                </a:lnTo>
                <a:lnTo>
                  <a:pt x="109069" y="113844"/>
                </a:lnTo>
                <a:lnTo>
                  <a:pt x="109464" y="109474"/>
                </a:lnTo>
                <a:lnTo>
                  <a:pt x="117258" y="108766"/>
                </a:lnTo>
                <a:lnTo>
                  <a:pt x="125368" y="108233"/>
                </a:lnTo>
                <a:lnTo>
                  <a:pt x="133810" y="107896"/>
                </a:lnTo>
                <a:lnTo>
                  <a:pt x="142600" y="107779"/>
                </a:lnTo>
                <a:lnTo>
                  <a:pt x="279572" y="107779"/>
                </a:lnTo>
                <a:lnTo>
                  <a:pt x="278288" y="99836"/>
                </a:lnTo>
                <a:lnTo>
                  <a:pt x="35936" y="99836"/>
                </a:lnTo>
                <a:lnTo>
                  <a:pt x="46767" y="79245"/>
                </a:lnTo>
                <a:lnTo>
                  <a:pt x="61380" y="61379"/>
                </a:lnTo>
                <a:lnTo>
                  <a:pt x="79248" y="46767"/>
                </a:lnTo>
                <a:lnTo>
                  <a:pt x="99834" y="35936"/>
                </a:lnTo>
                <a:lnTo>
                  <a:pt x="132145" y="35936"/>
                </a:lnTo>
                <a:lnTo>
                  <a:pt x="135808" y="31068"/>
                </a:lnTo>
                <a:lnTo>
                  <a:pt x="142600" y="27602"/>
                </a:lnTo>
                <a:lnTo>
                  <a:pt x="226819" y="27602"/>
                </a:lnTo>
                <a:lnTo>
                  <a:pt x="187629" y="7282"/>
                </a:lnTo>
                <a:lnTo>
                  <a:pt x="142600" y="0"/>
                </a:lnTo>
                <a:close/>
              </a:path>
              <a:path w="285750" h="285750">
                <a:moveTo>
                  <a:pt x="199316" y="203820"/>
                </a:moveTo>
                <a:lnTo>
                  <a:pt x="171367" y="203820"/>
                </a:lnTo>
                <a:lnTo>
                  <a:pt x="164773" y="227046"/>
                </a:lnTo>
                <a:lnTo>
                  <a:pt x="157119" y="243894"/>
                </a:lnTo>
                <a:lnTo>
                  <a:pt x="149397" y="254155"/>
                </a:lnTo>
                <a:lnTo>
                  <a:pt x="142600" y="257621"/>
                </a:lnTo>
                <a:lnTo>
                  <a:pt x="226820" y="257621"/>
                </a:lnTo>
                <a:lnTo>
                  <a:pt x="235157" y="249284"/>
                </a:lnTo>
                <a:lnTo>
                  <a:pt x="185374" y="249284"/>
                </a:lnTo>
                <a:lnTo>
                  <a:pt x="189965" y="238361"/>
                </a:lnTo>
                <a:lnTo>
                  <a:pt x="193943" y="226419"/>
                </a:lnTo>
                <a:lnTo>
                  <a:pt x="197312" y="213613"/>
                </a:lnTo>
                <a:lnTo>
                  <a:pt x="199316" y="203820"/>
                </a:lnTo>
                <a:close/>
              </a:path>
              <a:path w="285750" h="285750">
                <a:moveTo>
                  <a:pt x="249270" y="185380"/>
                </a:moveTo>
                <a:lnTo>
                  <a:pt x="35937" y="185380"/>
                </a:lnTo>
                <a:lnTo>
                  <a:pt x="46859" y="189973"/>
                </a:lnTo>
                <a:lnTo>
                  <a:pt x="58801" y="193953"/>
                </a:lnTo>
                <a:lnTo>
                  <a:pt x="71610" y="197326"/>
                </a:lnTo>
                <a:lnTo>
                  <a:pt x="85129" y="200094"/>
                </a:lnTo>
                <a:lnTo>
                  <a:pt x="87896" y="213613"/>
                </a:lnTo>
                <a:lnTo>
                  <a:pt x="91265" y="226419"/>
                </a:lnTo>
                <a:lnTo>
                  <a:pt x="95282" y="238453"/>
                </a:lnTo>
                <a:lnTo>
                  <a:pt x="99834" y="249284"/>
                </a:lnTo>
                <a:lnTo>
                  <a:pt x="132143" y="249284"/>
                </a:lnTo>
                <a:lnTo>
                  <a:pt x="128088" y="243894"/>
                </a:lnTo>
                <a:lnTo>
                  <a:pt x="120432" y="227046"/>
                </a:lnTo>
                <a:lnTo>
                  <a:pt x="113834" y="203820"/>
                </a:lnTo>
                <a:lnTo>
                  <a:pt x="199316" y="203820"/>
                </a:lnTo>
                <a:lnTo>
                  <a:pt x="200079" y="200094"/>
                </a:lnTo>
                <a:lnTo>
                  <a:pt x="213598" y="197326"/>
                </a:lnTo>
                <a:lnTo>
                  <a:pt x="226405" y="193953"/>
                </a:lnTo>
                <a:lnTo>
                  <a:pt x="238347" y="189973"/>
                </a:lnTo>
                <a:lnTo>
                  <a:pt x="249270" y="185380"/>
                </a:lnTo>
                <a:close/>
              </a:path>
              <a:path w="285750" h="285750">
                <a:moveTo>
                  <a:pt x="278289" y="185380"/>
                </a:moveTo>
                <a:lnTo>
                  <a:pt x="249270" y="185380"/>
                </a:lnTo>
                <a:lnTo>
                  <a:pt x="238441" y="205975"/>
                </a:lnTo>
                <a:lnTo>
                  <a:pt x="223831" y="223841"/>
                </a:lnTo>
                <a:lnTo>
                  <a:pt x="205967" y="238453"/>
                </a:lnTo>
                <a:lnTo>
                  <a:pt x="185374" y="249284"/>
                </a:lnTo>
                <a:lnTo>
                  <a:pt x="235157" y="249284"/>
                </a:lnTo>
                <a:lnTo>
                  <a:pt x="257656" y="226782"/>
                </a:lnTo>
                <a:lnTo>
                  <a:pt x="277923" y="187640"/>
                </a:lnTo>
                <a:lnTo>
                  <a:pt x="278289" y="185380"/>
                </a:lnTo>
                <a:close/>
              </a:path>
              <a:path w="285750" h="285750">
                <a:moveTo>
                  <a:pt x="171367" y="203820"/>
                </a:moveTo>
                <a:lnTo>
                  <a:pt x="113834" y="203820"/>
                </a:lnTo>
                <a:lnTo>
                  <a:pt x="120978" y="204345"/>
                </a:lnTo>
                <a:lnTo>
                  <a:pt x="128163" y="204730"/>
                </a:lnTo>
                <a:lnTo>
                  <a:pt x="135375" y="204966"/>
                </a:lnTo>
                <a:lnTo>
                  <a:pt x="142600" y="205047"/>
                </a:lnTo>
                <a:lnTo>
                  <a:pt x="149830" y="204966"/>
                </a:lnTo>
                <a:lnTo>
                  <a:pt x="157044" y="204730"/>
                </a:lnTo>
                <a:lnTo>
                  <a:pt x="164227" y="204345"/>
                </a:lnTo>
                <a:lnTo>
                  <a:pt x="171367" y="203820"/>
                </a:lnTo>
                <a:close/>
              </a:path>
              <a:path w="285750" h="285750">
                <a:moveTo>
                  <a:pt x="279572" y="107779"/>
                </a:moveTo>
                <a:lnTo>
                  <a:pt x="142600" y="107779"/>
                </a:lnTo>
                <a:lnTo>
                  <a:pt x="151395" y="107896"/>
                </a:lnTo>
                <a:lnTo>
                  <a:pt x="159838" y="108233"/>
                </a:lnTo>
                <a:lnTo>
                  <a:pt x="177314" y="133820"/>
                </a:lnTo>
                <a:lnTo>
                  <a:pt x="177314" y="151403"/>
                </a:lnTo>
                <a:lnTo>
                  <a:pt x="142600" y="177445"/>
                </a:lnTo>
                <a:lnTo>
                  <a:pt x="279572" y="177445"/>
                </a:lnTo>
                <a:lnTo>
                  <a:pt x="280553" y="171380"/>
                </a:lnTo>
                <a:lnTo>
                  <a:pt x="203813" y="171380"/>
                </a:lnTo>
                <a:lnTo>
                  <a:pt x="204337" y="164236"/>
                </a:lnTo>
                <a:lnTo>
                  <a:pt x="204719" y="157051"/>
                </a:lnTo>
                <a:lnTo>
                  <a:pt x="204957" y="149408"/>
                </a:lnTo>
                <a:lnTo>
                  <a:pt x="204902" y="133820"/>
                </a:lnTo>
                <a:lnTo>
                  <a:pt x="204714" y="128093"/>
                </a:lnTo>
                <a:lnTo>
                  <a:pt x="204296" y="120438"/>
                </a:lnTo>
                <a:lnTo>
                  <a:pt x="203813" y="113844"/>
                </a:lnTo>
                <a:lnTo>
                  <a:pt x="280553" y="113844"/>
                </a:lnTo>
                <a:lnTo>
                  <a:pt x="279572" y="107779"/>
                </a:lnTo>
                <a:close/>
              </a:path>
              <a:path w="285750" h="285750">
                <a:moveTo>
                  <a:pt x="109069" y="113844"/>
                </a:moveTo>
                <a:lnTo>
                  <a:pt x="81395" y="113844"/>
                </a:lnTo>
                <a:lnTo>
                  <a:pt x="80872" y="120988"/>
                </a:lnTo>
                <a:lnTo>
                  <a:pt x="80490" y="128173"/>
                </a:lnTo>
                <a:lnTo>
                  <a:pt x="80306" y="133820"/>
                </a:lnTo>
                <a:lnTo>
                  <a:pt x="80251" y="149408"/>
                </a:lnTo>
                <a:lnTo>
                  <a:pt x="80494" y="157128"/>
                </a:lnTo>
                <a:lnTo>
                  <a:pt x="80912" y="164782"/>
                </a:lnTo>
                <a:lnTo>
                  <a:pt x="81395" y="171380"/>
                </a:lnTo>
                <a:lnTo>
                  <a:pt x="109069" y="171380"/>
                </a:lnTo>
                <a:lnTo>
                  <a:pt x="108760" y="167956"/>
                </a:lnTo>
                <a:lnTo>
                  <a:pt x="108229" y="159845"/>
                </a:lnTo>
                <a:lnTo>
                  <a:pt x="107894" y="151403"/>
                </a:lnTo>
                <a:lnTo>
                  <a:pt x="107894" y="133820"/>
                </a:lnTo>
                <a:lnTo>
                  <a:pt x="108229" y="125376"/>
                </a:lnTo>
                <a:lnTo>
                  <a:pt x="108760" y="117265"/>
                </a:lnTo>
                <a:lnTo>
                  <a:pt x="109069" y="113844"/>
                </a:lnTo>
                <a:close/>
              </a:path>
              <a:path w="285750" h="285750">
                <a:moveTo>
                  <a:pt x="280553" y="113844"/>
                </a:moveTo>
                <a:lnTo>
                  <a:pt x="203813" y="113844"/>
                </a:lnTo>
                <a:lnTo>
                  <a:pt x="227035" y="120438"/>
                </a:lnTo>
                <a:lnTo>
                  <a:pt x="243879" y="128093"/>
                </a:lnTo>
                <a:lnTo>
                  <a:pt x="254138" y="135815"/>
                </a:lnTo>
                <a:lnTo>
                  <a:pt x="257604" y="142612"/>
                </a:lnTo>
                <a:lnTo>
                  <a:pt x="254138" y="149408"/>
                </a:lnTo>
                <a:lnTo>
                  <a:pt x="243879" y="157128"/>
                </a:lnTo>
                <a:lnTo>
                  <a:pt x="227035" y="164782"/>
                </a:lnTo>
                <a:lnTo>
                  <a:pt x="203813" y="171380"/>
                </a:lnTo>
                <a:lnTo>
                  <a:pt x="280553" y="171380"/>
                </a:lnTo>
                <a:lnTo>
                  <a:pt x="285205" y="142612"/>
                </a:lnTo>
                <a:lnTo>
                  <a:pt x="280553" y="113844"/>
                </a:lnTo>
                <a:close/>
              </a:path>
              <a:path w="285750" h="285750">
                <a:moveTo>
                  <a:pt x="132145" y="35936"/>
                </a:moveTo>
                <a:lnTo>
                  <a:pt x="99834" y="35936"/>
                </a:lnTo>
                <a:lnTo>
                  <a:pt x="95243" y="46860"/>
                </a:lnTo>
                <a:lnTo>
                  <a:pt x="91265" y="58802"/>
                </a:lnTo>
                <a:lnTo>
                  <a:pt x="87896" y="71610"/>
                </a:lnTo>
                <a:lnTo>
                  <a:pt x="85129" y="85130"/>
                </a:lnTo>
                <a:lnTo>
                  <a:pt x="71610" y="87898"/>
                </a:lnTo>
                <a:lnTo>
                  <a:pt x="58801" y="91270"/>
                </a:lnTo>
                <a:lnTo>
                  <a:pt x="46859" y="95248"/>
                </a:lnTo>
                <a:lnTo>
                  <a:pt x="35936" y="99836"/>
                </a:lnTo>
                <a:lnTo>
                  <a:pt x="249270" y="99836"/>
                </a:lnTo>
                <a:lnTo>
                  <a:pt x="238348" y="95248"/>
                </a:lnTo>
                <a:lnTo>
                  <a:pt x="226408" y="91270"/>
                </a:lnTo>
                <a:lnTo>
                  <a:pt x="213601" y="87898"/>
                </a:lnTo>
                <a:lnTo>
                  <a:pt x="200079" y="85130"/>
                </a:lnTo>
                <a:lnTo>
                  <a:pt x="199315" y="81396"/>
                </a:lnTo>
                <a:lnTo>
                  <a:pt x="113834" y="81396"/>
                </a:lnTo>
                <a:lnTo>
                  <a:pt x="120432" y="58173"/>
                </a:lnTo>
                <a:lnTo>
                  <a:pt x="128088" y="41327"/>
                </a:lnTo>
                <a:lnTo>
                  <a:pt x="132145" y="35936"/>
                </a:lnTo>
                <a:close/>
              </a:path>
              <a:path w="285750" h="285750">
                <a:moveTo>
                  <a:pt x="235153" y="35936"/>
                </a:moveTo>
                <a:lnTo>
                  <a:pt x="185374" y="35936"/>
                </a:lnTo>
                <a:lnTo>
                  <a:pt x="205967" y="46767"/>
                </a:lnTo>
                <a:lnTo>
                  <a:pt x="223834" y="61382"/>
                </a:lnTo>
                <a:lnTo>
                  <a:pt x="238442" y="79246"/>
                </a:lnTo>
                <a:lnTo>
                  <a:pt x="249270" y="99836"/>
                </a:lnTo>
                <a:lnTo>
                  <a:pt x="278288" y="99836"/>
                </a:lnTo>
                <a:lnTo>
                  <a:pt x="277923" y="97584"/>
                </a:lnTo>
                <a:lnTo>
                  <a:pt x="257656" y="58442"/>
                </a:lnTo>
                <a:lnTo>
                  <a:pt x="235153" y="35936"/>
                </a:lnTo>
                <a:close/>
              </a:path>
              <a:path w="285750" h="285750">
                <a:moveTo>
                  <a:pt x="142600" y="80177"/>
                </a:moveTo>
                <a:lnTo>
                  <a:pt x="135375" y="80257"/>
                </a:lnTo>
                <a:lnTo>
                  <a:pt x="128163" y="80493"/>
                </a:lnTo>
                <a:lnTo>
                  <a:pt x="120978" y="80876"/>
                </a:lnTo>
                <a:lnTo>
                  <a:pt x="113834" y="81396"/>
                </a:lnTo>
                <a:lnTo>
                  <a:pt x="171367" y="81396"/>
                </a:lnTo>
                <a:lnTo>
                  <a:pt x="164227" y="80876"/>
                </a:lnTo>
                <a:lnTo>
                  <a:pt x="157044" y="80493"/>
                </a:lnTo>
                <a:lnTo>
                  <a:pt x="149830" y="80257"/>
                </a:lnTo>
                <a:lnTo>
                  <a:pt x="142600" y="80177"/>
                </a:lnTo>
                <a:close/>
              </a:path>
              <a:path w="285750" h="285750">
                <a:moveTo>
                  <a:pt x="226819" y="27602"/>
                </a:moveTo>
                <a:lnTo>
                  <a:pt x="142600" y="27602"/>
                </a:lnTo>
                <a:lnTo>
                  <a:pt x="149397" y="31068"/>
                </a:lnTo>
                <a:lnTo>
                  <a:pt x="157119" y="41327"/>
                </a:lnTo>
                <a:lnTo>
                  <a:pt x="164773" y="58173"/>
                </a:lnTo>
                <a:lnTo>
                  <a:pt x="171367" y="81396"/>
                </a:lnTo>
                <a:lnTo>
                  <a:pt x="199315" y="81396"/>
                </a:lnTo>
                <a:lnTo>
                  <a:pt x="197312" y="71610"/>
                </a:lnTo>
                <a:lnTo>
                  <a:pt x="193943" y="58802"/>
                </a:lnTo>
                <a:lnTo>
                  <a:pt x="189926" y="46767"/>
                </a:lnTo>
                <a:lnTo>
                  <a:pt x="185374" y="35936"/>
                </a:lnTo>
                <a:lnTo>
                  <a:pt x="235153" y="35936"/>
                </a:lnTo>
                <a:lnTo>
                  <a:pt x="226819" y="27602"/>
                </a:lnTo>
                <a:close/>
              </a:path>
            </a:pathLst>
          </a:custGeom>
          <a:solidFill>
            <a:srgbClr val="FFFFFF"/>
          </a:solidFill>
        </p:spPr>
        <p:txBody>
          <a:bodyPr wrap="square" lIns="0" tIns="0" rIns="0" bIns="0" rtlCol="0"/>
          <a:lstStyle/>
          <a:p>
            <a:endParaRPr/>
          </a:p>
        </p:txBody>
      </p:sp>
      <p:sp>
        <p:nvSpPr>
          <p:cNvPr id="10" name="object 10"/>
          <p:cNvSpPr/>
          <p:nvPr/>
        </p:nvSpPr>
        <p:spPr>
          <a:xfrm>
            <a:off x="5015574" y="6076281"/>
            <a:ext cx="318770" cy="304800"/>
          </a:xfrm>
          <a:custGeom>
            <a:avLst/>
            <a:gdLst/>
            <a:ahLst/>
            <a:cxnLst/>
            <a:rect l="l" t="t" r="r" b="b"/>
            <a:pathLst>
              <a:path w="318770" h="304800">
                <a:moveTo>
                  <a:pt x="38720" y="0"/>
                </a:moveTo>
                <a:lnTo>
                  <a:pt x="2688" y="21348"/>
                </a:lnTo>
                <a:lnTo>
                  <a:pt x="0" y="35390"/>
                </a:lnTo>
                <a:lnTo>
                  <a:pt x="653" y="42755"/>
                </a:lnTo>
                <a:lnTo>
                  <a:pt x="29750" y="70453"/>
                </a:lnTo>
                <a:lnTo>
                  <a:pt x="37798" y="71088"/>
                </a:lnTo>
                <a:lnTo>
                  <a:pt x="38105" y="71088"/>
                </a:lnTo>
                <a:lnTo>
                  <a:pt x="74213" y="49853"/>
                </a:lnTo>
                <a:lnTo>
                  <a:pt x="76826" y="36314"/>
                </a:lnTo>
                <a:lnTo>
                  <a:pt x="76153" y="28543"/>
                </a:lnTo>
                <a:lnTo>
                  <a:pt x="46767" y="615"/>
                </a:lnTo>
                <a:lnTo>
                  <a:pt x="38720" y="0"/>
                </a:lnTo>
                <a:close/>
              </a:path>
              <a:path w="318770" h="304800">
                <a:moveTo>
                  <a:pt x="72216" y="99092"/>
                </a:moveTo>
                <a:lnTo>
                  <a:pt x="3994" y="99092"/>
                </a:lnTo>
                <a:lnTo>
                  <a:pt x="3994" y="304670"/>
                </a:lnTo>
                <a:lnTo>
                  <a:pt x="72216" y="304670"/>
                </a:lnTo>
                <a:lnTo>
                  <a:pt x="72216" y="99092"/>
                </a:lnTo>
                <a:close/>
              </a:path>
              <a:path w="318770" h="304800">
                <a:moveTo>
                  <a:pt x="178237" y="99092"/>
                </a:moveTo>
                <a:lnTo>
                  <a:pt x="110011" y="99092"/>
                </a:lnTo>
                <a:lnTo>
                  <a:pt x="110282" y="106614"/>
                </a:lnTo>
                <a:lnTo>
                  <a:pt x="110474" y="119330"/>
                </a:lnTo>
                <a:lnTo>
                  <a:pt x="110597" y="182700"/>
                </a:lnTo>
                <a:lnTo>
                  <a:pt x="110474" y="222118"/>
                </a:lnTo>
                <a:lnTo>
                  <a:pt x="110282" y="260797"/>
                </a:lnTo>
                <a:lnTo>
                  <a:pt x="110011" y="304670"/>
                </a:lnTo>
                <a:lnTo>
                  <a:pt x="178237" y="304670"/>
                </a:lnTo>
                <a:lnTo>
                  <a:pt x="178237" y="182700"/>
                </a:lnTo>
                <a:lnTo>
                  <a:pt x="179054" y="177163"/>
                </a:lnTo>
                <a:lnTo>
                  <a:pt x="180699" y="173263"/>
                </a:lnTo>
                <a:lnTo>
                  <a:pt x="183565" y="166280"/>
                </a:lnTo>
                <a:lnTo>
                  <a:pt x="187916" y="160382"/>
                </a:lnTo>
                <a:lnTo>
                  <a:pt x="199589" y="150742"/>
                </a:lnTo>
                <a:lnTo>
                  <a:pt x="206922" y="148330"/>
                </a:lnTo>
                <a:lnTo>
                  <a:pt x="313332" y="148330"/>
                </a:lnTo>
                <a:lnTo>
                  <a:pt x="312991" y="146757"/>
                </a:lnTo>
                <a:lnTo>
                  <a:pt x="306266" y="130859"/>
                </a:lnTo>
                <a:lnTo>
                  <a:pt x="304895" y="128945"/>
                </a:lnTo>
                <a:lnTo>
                  <a:pt x="177929" y="128945"/>
                </a:lnTo>
                <a:lnTo>
                  <a:pt x="178237" y="128329"/>
                </a:lnTo>
                <a:lnTo>
                  <a:pt x="178237" y="99092"/>
                </a:lnTo>
                <a:close/>
              </a:path>
              <a:path w="318770" h="304800">
                <a:moveTo>
                  <a:pt x="313332" y="148330"/>
                </a:moveTo>
                <a:lnTo>
                  <a:pt x="215730" y="148330"/>
                </a:lnTo>
                <a:lnTo>
                  <a:pt x="230787" y="151235"/>
                </a:lnTo>
                <a:lnTo>
                  <a:pt x="241542" y="159950"/>
                </a:lnTo>
                <a:lnTo>
                  <a:pt x="247995" y="174474"/>
                </a:lnTo>
                <a:lnTo>
                  <a:pt x="250146" y="194805"/>
                </a:lnTo>
                <a:lnTo>
                  <a:pt x="250146" y="304670"/>
                </a:lnTo>
                <a:lnTo>
                  <a:pt x="318372" y="304670"/>
                </a:lnTo>
                <a:lnTo>
                  <a:pt x="318372" y="186802"/>
                </a:lnTo>
                <a:lnTo>
                  <a:pt x="317027" y="165405"/>
                </a:lnTo>
                <a:lnTo>
                  <a:pt x="313332" y="148330"/>
                </a:lnTo>
                <a:close/>
              </a:path>
              <a:path w="318770" h="304800">
                <a:moveTo>
                  <a:pt x="240000" y="94171"/>
                </a:moveTo>
                <a:lnTo>
                  <a:pt x="221276" y="96306"/>
                </a:lnTo>
                <a:lnTo>
                  <a:pt x="204741" y="102709"/>
                </a:lnTo>
                <a:lnTo>
                  <a:pt x="190395" y="113383"/>
                </a:lnTo>
                <a:lnTo>
                  <a:pt x="178237" y="128329"/>
                </a:lnTo>
                <a:lnTo>
                  <a:pt x="178237" y="128945"/>
                </a:lnTo>
                <a:lnTo>
                  <a:pt x="304895" y="128945"/>
                </a:lnTo>
                <a:lnTo>
                  <a:pt x="296850" y="117712"/>
                </a:lnTo>
                <a:lnTo>
                  <a:pt x="285232" y="107411"/>
                </a:lnTo>
                <a:lnTo>
                  <a:pt x="271884" y="100055"/>
                </a:lnTo>
                <a:lnTo>
                  <a:pt x="256806" y="95642"/>
                </a:lnTo>
                <a:lnTo>
                  <a:pt x="240000" y="94171"/>
                </a:lnTo>
                <a:close/>
              </a:path>
            </a:pathLst>
          </a:custGeom>
          <a:solidFill>
            <a:srgbClr val="FFFFFF"/>
          </a:solidFill>
        </p:spPr>
        <p:txBody>
          <a:bodyPr wrap="square" lIns="0" tIns="0" rIns="0" bIns="0" rtlCol="0"/>
          <a:lstStyle/>
          <a:p>
            <a:endParaRPr/>
          </a:p>
        </p:txBody>
      </p:sp>
      <p:sp>
        <p:nvSpPr>
          <p:cNvPr id="11" name="object 11"/>
          <p:cNvSpPr txBox="1"/>
          <p:nvPr/>
        </p:nvSpPr>
        <p:spPr>
          <a:xfrm>
            <a:off x="4613909" y="6467347"/>
            <a:ext cx="1120140" cy="177800"/>
          </a:xfrm>
          <a:prstGeom prst="rect">
            <a:avLst/>
          </a:prstGeom>
        </p:spPr>
        <p:txBody>
          <a:bodyPr vert="horz" wrap="square" lIns="0" tIns="12065" rIns="0" bIns="0" rtlCol="0">
            <a:spAutoFit/>
          </a:bodyPr>
          <a:lstStyle/>
          <a:p>
            <a:pPr marL="12700">
              <a:lnSpc>
                <a:spcPct val="100000"/>
              </a:lnSpc>
              <a:spcBef>
                <a:spcPts val="95"/>
              </a:spcBef>
            </a:pPr>
            <a:r>
              <a:rPr sz="1000" i="1" dirty="0">
                <a:solidFill>
                  <a:srgbClr val="FFFFFF"/>
                </a:solidFill>
                <a:latin typeface="URW Gothic"/>
                <a:cs typeface="URW Gothic"/>
              </a:rPr>
              <a:t>Amaris</a:t>
            </a:r>
            <a:r>
              <a:rPr sz="1000" i="1" spc="-70" dirty="0">
                <a:solidFill>
                  <a:srgbClr val="FFFFFF"/>
                </a:solidFill>
                <a:latin typeface="URW Gothic"/>
                <a:cs typeface="URW Gothic"/>
              </a:rPr>
              <a:t> </a:t>
            </a:r>
            <a:r>
              <a:rPr sz="1000" i="1" spc="-5" dirty="0">
                <a:solidFill>
                  <a:srgbClr val="FFFFFF"/>
                </a:solidFill>
                <a:latin typeface="URW Gothic"/>
                <a:cs typeface="URW Gothic"/>
              </a:rPr>
              <a:t>Consulting</a:t>
            </a:r>
            <a:endParaRPr sz="1000" dirty="0">
              <a:latin typeface="URW Gothic"/>
              <a:cs typeface="URW Gothic"/>
            </a:endParaRPr>
          </a:p>
        </p:txBody>
      </p:sp>
      <p:sp>
        <p:nvSpPr>
          <p:cNvPr id="12" name="object 12"/>
          <p:cNvSpPr txBox="1"/>
          <p:nvPr/>
        </p:nvSpPr>
        <p:spPr>
          <a:xfrm>
            <a:off x="6238113" y="6467347"/>
            <a:ext cx="1588770" cy="177800"/>
          </a:xfrm>
          <a:prstGeom prst="rect">
            <a:avLst/>
          </a:prstGeom>
        </p:spPr>
        <p:txBody>
          <a:bodyPr vert="horz" wrap="square" lIns="0" tIns="12065" rIns="0" bIns="0" rtlCol="0">
            <a:spAutoFit/>
          </a:bodyPr>
          <a:lstStyle/>
          <a:p>
            <a:pPr marL="12700">
              <a:lnSpc>
                <a:spcPct val="100000"/>
              </a:lnSpc>
              <a:spcBef>
                <a:spcPts val="95"/>
              </a:spcBef>
            </a:pPr>
            <a:r>
              <a:rPr sz="1000" i="1" spc="-30" dirty="0">
                <a:solidFill>
                  <a:srgbClr val="FFFFFF"/>
                </a:solidFill>
                <a:latin typeface="URW Gothic"/>
                <a:cs typeface="URW Gothic"/>
                <a:hlinkClick r:id="rId7"/>
              </a:rPr>
              <a:t>www</a:t>
            </a:r>
            <a:r>
              <a:rPr sz="1000" i="1" spc="-5" dirty="0">
                <a:solidFill>
                  <a:srgbClr val="FFFFFF"/>
                </a:solidFill>
                <a:latin typeface="URW Gothic"/>
                <a:cs typeface="URW Gothic"/>
                <a:hlinkClick r:id="rId7"/>
              </a:rPr>
              <a:t>.</a:t>
            </a:r>
            <a:r>
              <a:rPr sz="1000" i="1" spc="10" dirty="0">
                <a:solidFill>
                  <a:srgbClr val="FFFFFF"/>
                </a:solidFill>
                <a:latin typeface="URW Gothic"/>
                <a:cs typeface="URW Gothic"/>
                <a:hlinkClick r:id="rId7"/>
              </a:rPr>
              <a:t>c</a:t>
            </a:r>
            <a:r>
              <a:rPr sz="1000" i="1" spc="-5" dirty="0">
                <a:solidFill>
                  <a:srgbClr val="FFFFFF"/>
                </a:solidFill>
                <a:latin typeface="URW Gothic"/>
                <a:cs typeface="URW Gothic"/>
                <a:hlinkClick r:id="rId7"/>
              </a:rPr>
              <a:t>areers.a</a:t>
            </a:r>
            <a:r>
              <a:rPr sz="1000" i="1" spc="5" dirty="0">
                <a:solidFill>
                  <a:srgbClr val="FFFFFF"/>
                </a:solidFill>
                <a:latin typeface="URW Gothic"/>
                <a:cs typeface="URW Gothic"/>
                <a:hlinkClick r:id="rId7"/>
              </a:rPr>
              <a:t>m</a:t>
            </a:r>
            <a:r>
              <a:rPr sz="1000" i="1" spc="-5" dirty="0">
                <a:solidFill>
                  <a:srgbClr val="FFFFFF"/>
                </a:solidFill>
                <a:latin typeface="URW Gothic"/>
                <a:cs typeface="URW Gothic"/>
                <a:hlinkClick r:id="rId7"/>
              </a:rPr>
              <a:t>ar</a:t>
            </a:r>
            <a:r>
              <a:rPr sz="1000" i="1" spc="10" dirty="0">
                <a:solidFill>
                  <a:srgbClr val="FFFFFF"/>
                </a:solidFill>
                <a:latin typeface="URW Gothic"/>
                <a:cs typeface="URW Gothic"/>
                <a:hlinkClick r:id="rId7"/>
              </a:rPr>
              <a:t>i</a:t>
            </a:r>
            <a:r>
              <a:rPr sz="1000" i="1" spc="-10" dirty="0">
                <a:solidFill>
                  <a:srgbClr val="FFFFFF"/>
                </a:solidFill>
                <a:latin typeface="URW Gothic"/>
                <a:cs typeface="URW Gothic"/>
                <a:hlinkClick r:id="rId7"/>
              </a:rPr>
              <a:t>s.co</a:t>
            </a:r>
            <a:r>
              <a:rPr sz="1000" i="1" spc="-5" dirty="0">
                <a:solidFill>
                  <a:srgbClr val="FFFFFF"/>
                </a:solidFill>
                <a:latin typeface="URW Gothic"/>
                <a:cs typeface="URW Gothic"/>
                <a:hlinkClick r:id="rId7"/>
              </a:rPr>
              <a:t>m</a:t>
            </a:r>
            <a:endParaRPr sz="1000">
              <a:latin typeface="URW Gothic"/>
              <a:cs typeface="URW Gothic"/>
            </a:endParaRPr>
          </a:p>
        </p:txBody>
      </p:sp>
      <p:sp>
        <p:nvSpPr>
          <p:cNvPr id="34" name="Text Placeholder 2">
            <a:extLst>
              <a:ext uri="{FF2B5EF4-FFF2-40B4-BE49-F238E27FC236}">
                <a16:creationId xmlns:a16="http://schemas.microsoft.com/office/drawing/2014/main" id="{F2270306-ADEA-0C84-1D2C-F5AA7254AD44}"/>
              </a:ext>
            </a:extLst>
          </p:cNvPr>
          <p:cNvSpPr txBox="1">
            <a:spLocks/>
          </p:cNvSpPr>
          <p:nvPr/>
        </p:nvSpPr>
        <p:spPr>
          <a:xfrm>
            <a:off x="1659201" y="5010306"/>
            <a:ext cx="3010770" cy="581660"/>
          </a:xfrm>
          <a:prstGeom prst="rect">
            <a:avLst/>
          </a:prstGeom>
        </p:spPr>
        <p:txBody>
          <a:bodyPr/>
          <a:lstStyle>
            <a:lvl1pPr marL="285750" indent="-285750" algn="l" defTabSz="914400" rtl="0" eaLnBrk="1" latinLnBrk="0" hangingPunct="1">
              <a:lnSpc>
                <a:spcPct val="150000"/>
              </a:lnSpc>
              <a:spcBef>
                <a:spcPts val="1000"/>
              </a:spcBef>
              <a:buClr>
                <a:schemeClr val="accent1"/>
              </a:buClr>
              <a:buSzPct val="100000"/>
              <a:buFont typeface="Arial" panose="020B0604020202020204" pitchFamily="34" charset="0"/>
              <a:buChar char="•"/>
              <a:defRPr sz="1100" kern="1200">
                <a:solidFill>
                  <a:schemeClr val="tx1">
                    <a:lumMod val="75000"/>
                    <a:lumOff val="25000"/>
                  </a:schemeClr>
                </a:solidFill>
                <a:effectLst/>
                <a:latin typeface="+mn-lt"/>
                <a:ea typeface="+mn-ea"/>
                <a:cs typeface="Calibri Light" panose="020F0302020204030204" pitchFamily="34" charset="0"/>
              </a:defRPr>
            </a:lvl1pPr>
            <a:lvl2pPr marL="685800" indent="-228600" algn="l" defTabSz="914400" rtl="0" eaLnBrk="1" latinLnBrk="0" hangingPunct="1">
              <a:lnSpc>
                <a:spcPct val="150000"/>
              </a:lnSpc>
              <a:spcBef>
                <a:spcPts val="500"/>
              </a:spcBef>
              <a:buClr>
                <a:schemeClr val="accent2"/>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2pPr>
            <a:lvl3pPr marL="1143000" indent="-228600" algn="l" defTabSz="914400" rtl="0" eaLnBrk="1" latinLnBrk="0" hangingPunct="1">
              <a:lnSpc>
                <a:spcPct val="150000"/>
              </a:lnSpc>
              <a:spcBef>
                <a:spcPts val="500"/>
              </a:spcBef>
              <a:buClr>
                <a:schemeClr val="accent1"/>
              </a:buClr>
              <a:buSzPct val="100000"/>
              <a:buFont typeface="Courier New" panose="02070309020205020404" pitchFamily="49" charset="0"/>
              <a:buChar char="o"/>
              <a:defRPr sz="1100" kern="1200">
                <a:solidFill>
                  <a:schemeClr val="tx1">
                    <a:lumMod val="75000"/>
                    <a:lumOff val="25000"/>
                  </a:schemeClr>
                </a:solidFill>
                <a:effectLst/>
                <a:latin typeface="+mn-lt"/>
                <a:ea typeface="+mn-ea"/>
                <a:cs typeface="Calibri Light" panose="020F0302020204030204" pitchFamily="34" charset="0"/>
              </a:defRPr>
            </a:lvl3pPr>
            <a:lvl4pPr marL="1600200" indent="-228600" algn="l" defTabSz="914400" rtl="0" eaLnBrk="1" latinLnBrk="0" hangingPunct="1">
              <a:lnSpc>
                <a:spcPct val="150000"/>
              </a:lnSpc>
              <a:spcBef>
                <a:spcPts val="500"/>
              </a:spcBef>
              <a:buClr>
                <a:schemeClr val="tx1">
                  <a:lumMod val="50000"/>
                  <a:lumOff val="50000"/>
                </a:schemeClr>
              </a:buClr>
              <a:buSzPct val="100000"/>
              <a:buFont typeface="Arial" panose="020B0604020202020204" pitchFamily="34" charset="0"/>
              <a:buChar char="•"/>
              <a:defRPr sz="1100" kern="1200" cap="none" baseline="0">
                <a:solidFill>
                  <a:schemeClr val="tx1">
                    <a:lumMod val="75000"/>
                    <a:lumOff val="25000"/>
                  </a:schemeClr>
                </a:solidFill>
                <a:effectLst/>
                <a:latin typeface="+mn-lt"/>
                <a:ea typeface="+mn-ea"/>
                <a:cs typeface="Calibri Light" panose="020F0302020204030204" pitchFamily="34" charset="0"/>
              </a:defRPr>
            </a:lvl4pPr>
            <a:lvl5pPr marL="2057400" indent="-228600" algn="l" defTabSz="914400" rtl="0" eaLnBrk="1" latinLnBrk="0" hangingPunct="1">
              <a:lnSpc>
                <a:spcPct val="150000"/>
              </a:lnSpc>
              <a:spcBef>
                <a:spcPts val="500"/>
              </a:spcBef>
              <a:buClr>
                <a:schemeClr val="tx1">
                  <a:lumMod val="50000"/>
                  <a:lumOff val="50000"/>
                </a:schemeClr>
              </a:buClr>
              <a:buSzPct val="100000"/>
              <a:buFont typeface="Wingdings" panose="05000000000000000000" pitchFamily="2" charset="2"/>
              <a:buChar char="§"/>
              <a:defRPr sz="1100" kern="1200">
                <a:solidFill>
                  <a:schemeClr val="tx1">
                    <a:lumMod val="75000"/>
                    <a:lumOff val="25000"/>
                  </a:schemeClr>
                </a:solidFill>
                <a:effectLst/>
                <a:latin typeface="+mn-lt"/>
                <a:ea typeface="+mn-ea"/>
                <a:cs typeface="Calibri Light" panose="020F03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pPr>
            <a:r>
              <a:rPr lang="it-IT" sz="1200" dirty="0">
                <a:solidFill>
                  <a:schemeClr val="bg1"/>
                </a:solidFill>
              </a:rPr>
              <a:t>Senior Talent </a:t>
            </a:r>
            <a:r>
              <a:rPr lang="it-IT" sz="1200" dirty="0" err="1">
                <a:solidFill>
                  <a:schemeClr val="bg1"/>
                </a:solidFill>
              </a:rPr>
              <a:t>Acquisition</a:t>
            </a:r>
            <a:r>
              <a:rPr lang="it-IT" sz="1200" dirty="0">
                <a:solidFill>
                  <a:schemeClr val="bg1"/>
                </a:solidFill>
              </a:rPr>
              <a:t> </a:t>
            </a:r>
            <a:r>
              <a:rPr lang="it-IT" sz="1200" dirty="0" err="1">
                <a:solidFill>
                  <a:schemeClr val="bg1"/>
                </a:solidFill>
              </a:rPr>
              <a:t>Specialist</a:t>
            </a:r>
            <a:endParaRPr lang="it-IT" sz="1200" dirty="0">
              <a:solidFill>
                <a:schemeClr val="bg1"/>
              </a:solidFill>
            </a:endParaRPr>
          </a:p>
          <a:p>
            <a:pPr marL="0" indent="0">
              <a:lnSpc>
                <a:spcPct val="100000"/>
              </a:lnSpc>
              <a:buNone/>
            </a:pPr>
            <a:endParaRPr lang="it-IT" sz="1200" dirty="0">
              <a:solidFill>
                <a:schemeClr val="bg1"/>
              </a:solidFill>
            </a:endParaRPr>
          </a:p>
          <a:p>
            <a:pPr>
              <a:lnSpc>
                <a:spcPct val="100000"/>
              </a:lnSpc>
            </a:pPr>
            <a:r>
              <a:rPr lang="it-IT" sz="1200" i="1" dirty="0">
                <a:solidFill>
                  <a:schemeClr val="bg1"/>
                </a:solidFill>
                <a:hlinkClick r:id="rId8"/>
              </a:rPr>
              <a:t> </a:t>
            </a:r>
            <a:r>
              <a:rPr lang="it-IT" sz="1400" i="1" dirty="0">
                <a:solidFill>
                  <a:schemeClr val="bg1"/>
                </a:solidFill>
                <a:hlinkClick r:id="rId8"/>
              </a:rPr>
              <a:t>pdibernardini@amaris.com</a:t>
            </a:r>
            <a:endParaRPr lang="it-IT" sz="1400" i="1" dirty="0">
              <a:solidFill>
                <a:schemeClr val="bg1"/>
              </a:solidFill>
            </a:endParaRPr>
          </a:p>
          <a:p>
            <a:pPr>
              <a:lnSpc>
                <a:spcPct val="100000"/>
              </a:lnSpc>
            </a:pPr>
            <a:endParaRPr lang="it-IT" i="1" dirty="0">
              <a:solidFill>
                <a:schemeClr val="bg1"/>
              </a:solidFill>
            </a:endParaRPr>
          </a:p>
        </p:txBody>
      </p:sp>
      <p:sp>
        <p:nvSpPr>
          <p:cNvPr id="35" name="TextBox 34">
            <a:extLst>
              <a:ext uri="{FF2B5EF4-FFF2-40B4-BE49-F238E27FC236}">
                <a16:creationId xmlns:a16="http://schemas.microsoft.com/office/drawing/2014/main" id="{54CA3C78-25E8-02C3-7125-5CF68187F3F9}"/>
              </a:ext>
            </a:extLst>
          </p:cNvPr>
          <p:cNvSpPr txBox="1"/>
          <p:nvPr/>
        </p:nvSpPr>
        <p:spPr>
          <a:xfrm>
            <a:off x="2002763" y="4630906"/>
            <a:ext cx="2536358" cy="369332"/>
          </a:xfrm>
          <a:prstGeom prst="rect">
            <a:avLst/>
          </a:prstGeom>
          <a:noFill/>
        </p:spPr>
        <p:txBody>
          <a:bodyPr wrap="square" rtlCol="0">
            <a:spAutoFit/>
          </a:bodyPr>
          <a:lstStyle/>
          <a:p>
            <a:r>
              <a:rPr lang="en-US" b="1" dirty="0">
                <a:solidFill>
                  <a:schemeClr val="bg1"/>
                </a:solidFill>
                <a:latin typeface="Gothic Uralic"/>
              </a:rPr>
              <a:t>Petra DI BERNARDINI</a:t>
            </a:r>
          </a:p>
        </p:txBody>
      </p:sp>
      <p:pic>
        <p:nvPicPr>
          <p:cNvPr id="13" name="Picture 10" descr="Petra DI BERNARDINI, #HIRING">
            <a:extLst>
              <a:ext uri="{FF2B5EF4-FFF2-40B4-BE49-F238E27FC236}">
                <a16:creationId xmlns:a16="http://schemas.microsoft.com/office/drawing/2014/main" id="{796098D8-1A1F-7D6C-557B-8A4860A53D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2087" y="2024743"/>
            <a:ext cx="2405742" cy="24057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Immagine 14">
            <a:extLst>
              <a:ext uri="{FF2B5EF4-FFF2-40B4-BE49-F238E27FC236}">
                <a16:creationId xmlns:a16="http://schemas.microsoft.com/office/drawing/2014/main" id="{453C41B8-2F71-B772-AB37-8767EF0EC072}"/>
              </a:ext>
            </a:extLst>
          </p:cNvPr>
          <p:cNvPicPr>
            <a:picLocks noChangeAspect="1"/>
          </p:cNvPicPr>
          <p:nvPr/>
        </p:nvPicPr>
        <p:blipFill>
          <a:blip r:embed="rId10"/>
          <a:stretch>
            <a:fillRect/>
          </a:stretch>
        </p:blipFill>
        <p:spPr>
          <a:xfrm>
            <a:off x="7634442" y="1941212"/>
            <a:ext cx="2844946" cy="2844946"/>
          </a:xfrm>
          <a:prstGeom prst="rect">
            <a:avLst/>
          </a:prstGeom>
        </p:spPr>
      </p:pic>
      <p:sp>
        <p:nvSpPr>
          <p:cNvPr id="16" name="CasellaDiTesto 15">
            <a:extLst>
              <a:ext uri="{FF2B5EF4-FFF2-40B4-BE49-F238E27FC236}">
                <a16:creationId xmlns:a16="http://schemas.microsoft.com/office/drawing/2014/main" id="{7CFAAD1F-F300-5C41-7C70-5EA479604E0D}"/>
              </a:ext>
            </a:extLst>
          </p:cNvPr>
          <p:cNvSpPr txBox="1"/>
          <p:nvPr/>
        </p:nvSpPr>
        <p:spPr>
          <a:xfrm>
            <a:off x="7554686" y="4920343"/>
            <a:ext cx="3113314" cy="646331"/>
          </a:xfrm>
          <a:prstGeom prst="rect">
            <a:avLst/>
          </a:prstGeom>
          <a:noFill/>
        </p:spPr>
        <p:txBody>
          <a:bodyPr wrap="square" rtlCol="0">
            <a:spAutoFit/>
          </a:bodyPr>
          <a:lstStyle/>
          <a:p>
            <a:r>
              <a:rPr lang="it-IT" dirty="0" err="1">
                <a:solidFill>
                  <a:schemeClr val="bg1"/>
                </a:solidFill>
              </a:rPr>
              <a:t>Scan</a:t>
            </a:r>
            <a:r>
              <a:rPr lang="it-IT" dirty="0">
                <a:solidFill>
                  <a:schemeClr val="bg1"/>
                </a:solidFill>
              </a:rPr>
              <a:t> </a:t>
            </a:r>
            <a:r>
              <a:rPr lang="it-IT" dirty="0" err="1">
                <a:solidFill>
                  <a:schemeClr val="bg1"/>
                </a:solidFill>
              </a:rPr>
              <a:t>this</a:t>
            </a:r>
            <a:r>
              <a:rPr lang="it-IT" dirty="0">
                <a:solidFill>
                  <a:schemeClr val="bg1"/>
                </a:solidFill>
              </a:rPr>
              <a:t> QR and </a:t>
            </a:r>
            <a:r>
              <a:rPr lang="it-IT" dirty="0" err="1">
                <a:solidFill>
                  <a:schemeClr val="bg1"/>
                </a:solidFill>
              </a:rPr>
              <a:t>apply</a:t>
            </a:r>
            <a:r>
              <a:rPr lang="it-IT" dirty="0">
                <a:solidFill>
                  <a:schemeClr val="bg1"/>
                </a:solidFill>
              </a:rPr>
              <a:t> in </a:t>
            </a:r>
            <a:r>
              <a:rPr lang="it-IT" dirty="0" err="1">
                <a:solidFill>
                  <a:schemeClr val="bg1"/>
                </a:solidFill>
              </a:rPr>
              <a:t>our</a:t>
            </a:r>
            <a:r>
              <a:rPr lang="it-IT" dirty="0">
                <a:solidFill>
                  <a:schemeClr val="bg1"/>
                </a:solidFill>
              </a:rPr>
              <a:t> job </a:t>
            </a:r>
            <a:r>
              <a:rPr lang="it-IT" dirty="0" err="1">
                <a:solidFill>
                  <a:schemeClr val="bg1"/>
                </a:solidFill>
              </a:rPr>
              <a:t>offer</a:t>
            </a:r>
            <a:r>
              <a:rPr lang="it-IT" dirty="0">
                <a:solidFill>
                  <a:schemeClr val="bg1"/>
                </a:solidFill>
              </a:rPr>
              <a:t>!</a:t>
            </a:r>
            <a:endParaRPr lang="en-GB"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7BF4068-4C2B-45A0-99FD-EC22F38E71C1}"/>
              </a:ext>
            </a:extLst>
          </p:cNvPr>
          <p:cNvSpPr>
            <a:spLocks noGrp="1"/>
          </p:cNvSpPr>
          <p:nvPr>
            <p:ph type="body" sz="quarter" idx="23"/>
          </p:nvPr>
        </p:nvSpPr>
        <p:spPr>
          <a:xfrm>
            <a:off x="6596383" y="2601758"/>
            <a:ext cx="3825243" cy="314060"/>
          </a:xfrm>
        </p:spPr>
        <p:txBody>
          <a:bodyPr/>
          <a:lstStyle/>
          <a:p>
            <a:r>
              <a:rPr lang="en-US">
                <a:cs typeface="Calibri Light"/>
              </a:rPr>
              <a:t>Company Overview</a:t>
            </a:r>
            <a:endParaRPr lang="en-US"/>
          </a:p>
        </p:txBody>
      </p:sp>
      <p:sp>
        <p:nvSpPr>
          <p:cNvPr id="6" name="Text Placeholder 5">
            <a:extLst>
              <a:ext uri="{FF2B5EF4-FFF2-40B4-BE49-F238E27FC236}">
                <a16:creationId xmlns:a16="http://schemas.microsoft.com/office/drawing/2014/main" id="{D5D87B04-9F2D-41C1-91B3-79F56B1634D6}"/>
              </a:ext>
            </a:extLst>
          </p:cNvPr>
          <p:cNvSpPr>
            <a:spLocks noGrp="1"/>
          </p:cNvSpPr>
          <p:nvPr>
            <p:ph type="body" sz="quarter" idx="24"/>
          </p:nvPr>
        </p:nvSpPr>
        <p:spPr>
          <a:xfrm>
            <a:off x="6596383" y="3207236"/>
            <a:ext cx="3825243" cy="314060"/>
          </a:xfrm>
        </p:spPr>
        <p:txBody>
          <a:bodyPr/>
          <a:lstStyle/>
          <a:p>
            <a:r>
              <a:rPr lang="en-US" dirty="0">
                <a:cs typeface="Calibri Light"/>
              </a:rPr>
              <a:t>Our solutions </a:t>
            </a:r>
            <a:endParaRPr lang="en-US" dirty="0"/>
          </a:p>
        </p:txBody>
      </p:sp>
      <p:sp>
        <p:nvSpPr>
          <p:cNvPr id="7" name="Text Placeholder 6">
            <a:extLst>
              <a:ext uri="{FF2B5EF4-FFF2-40B4-BE49-F238E27FC236}">
                <a16:creationId xmlns:a16="http://schemas.microsoft.com/office/drawing/2014/main" id="{9A235195-46B0-4BBD-AAC9-08AB0A2115AF}"/>
              </a:ext>
            </a:extLst>
          </p:cNvPr>
          <p:cNvSpPr>
            <a:spLocks noGrp="1"/>
          </p:cNvSpPr>
          <p:nvPr>
            <p:ph type="body" sz="quarter" idx="25"/>
          </p:nvPr>
        </p:nvSpPr>
        <p:spPr>
          <a:xfrm>
            <a:off x="6596383" y="3812714"/>
            <a:ext cx="3825243" cy="314060"/>
          </a:xfrm>
        </p:spPr>
        <p:txBody>
          <a:bodyPr/>
          <a:lstStyle/>
          <a:p>
            <a:r>
              <a:rPr lang="en-US" dirty="0">
                <a:cs typeface="Calibri Light"/>
              </a:rPr>
              <a:t>Be a consultant in Amaris </a:t>
            </a:r>
            <a:endParaRPr lang="en-US" dirty="0"/>
          </a:p>
        </p:txBody>
      </p:sp>
      <p:sp>
        <p:nvSpPr>
          <p:cNvPr id="9" name="Text Placeholder 8">
            <a:extLst>
              <a:ext uri="{FF2B5EF4-FFF2-40B4-BE49-F238E27FC236}">
                <a16:creationId xmlns:a16="http://schemas.microsoft.com/office/drawing/2014/main" id="{9832B54F-A00B-4FAC-9E6E-BFECBCE5FFB0}"/>
              </a:ext>
            </a:extLst>
          </p:cNvPr>
          <p:cNvSpPr>
            <a:spLocks noGrp="1"/>
          </p:cNvSpPr>
          <p:nvPr>
            <p:ph type="body" sz="quarter" idx="26"/>
          </p:nvPr>
        </p:nvSpPr>
        <p:spPr>
          <a:xfrm>
            <a:off x="6596383" y="4418192"/>
            <a:ext cx="3825243" cy="314060"/>
          </a:xfrm>
        </p:spPr>
        <p:txBody>
          <a:bodyPr/>
          <a:lstStyle/>
          <a:p>
            <a:r>
              <a:rPr lang="en-US" dirty="0">
                <a:cs typeface="Calibri Light"/>
              </a:rPr>
              <a:t>Q&amp;A</a:t>
            </a:r>
            <a:endParaRPr lang="en-US" dirty="0"/>
          </a:p>
        </p:txBody>
      </p:sp>
      <p:sp>
        <p:nvSpPr>
          <p:cNvPr id="3" name="Text Placeholder 2">
            <a:extLst>
              <a:ext uri="{FF2B5EF4-FFF2-40B4-BE49-F238E27FC236}">
                <a16:creationId xmlns:a16="http://schemas.microsoft.com/office/drawing/2014/main" id="{982C15D1-9DC9-45D0-97EE-38AE0E47FB10}"/>
              </a:ext>
            </a:extLst>
          </p:cNvPr>
          <p:cNvSpPr>
            <a:spLocks noGrp="1"/>
          </p:cNvSpPr>
          <p:nvPr>
            <p:ph type="body" sz="quarter" idx="17"/>
          </p:nvPr>
        </p:nvSpPr>
        <p:spPr>
          <a:xfrm>
            <a:off x="6019336" y="1189765"/>
            <a:ext cx="4402290" cy="979242"/>
          </a:xfrm>
        </p:spPr>
        <p:txBody>
          <a:bodyPr/>
          <a:lstStyle/>
          <a:p>
            <a:r>
              <a:rPr lang="en-US"/>
              <a:t>Summary</a:t>
            </a:r>
          </a:p>
        </p:txBody>
      </p:sp>
      <p:sp>
        <p:nvSpPr>
          <p:cNvPr id="11" name="Text Placeholder 10">
            <a:extLst>
              <a:ext uri="{FF2B5EF4-FFF2-40B4-BE49-F238E27FC236}">
                <a16:creationId xmlns:a16="http://schemas.microsoft.com/office/drawing/2014/main" id="{AB1E6584-1451-4F3C-A0A7-9641E9D5CDCD}"/>
              </a:ext>
            </a:extLst>
          </p:cNvPr>
          <p:cNvSpPr>
            <a:spLocks noGrp="1"/>
          </p:cNvSpPr>
          <p:nvPr>
            <p:ph type="body" sz="quarter" idx="28"/>
          </p:nvPr>
        </p:nvSpPr>
        <p:spPr>
          <a:xfrm>
            <a:off x="6019336" y="2311415"/>
            <a:ext cx="469900" cy="737318"/>
          </a:xfrm>
        </p:spPr>
        <p:txBody>
          <a:bodyPr/>
          <a:lstStyle/>
          <a:p>
            <a:r>
              <a:rPr lang="en-US"/>
              <a:t>1</a:t>
            </a:r>
          </a:p>
        </p:txBody>
      </p:sp>
      <p:sp>
        <p:nvSpPr>
          <p:cNvPr id="12" name="Text Placeholder 11">
            <a:extLst>
              <a:ext uri="{FF2B5EF4-FFF2-40B4-BE49-F238E27FC236}">
                <a16:creationId xmlns:a16="http://schemas.microsoft.com/office/drawing/2014/main" id="{F0960D96-6776-40A6-A408-241F02C94BFC}"/>
              </a:ext>
            </a:extLst>
          </p:cNvPr>
          <p:cNvSpPr>
            <a:spLocks noGrp="1"/>
          </p:cNvSpPr>
          <p:nvPr>
            <p:ph type="body" sz="quarter" idx="29"/>
          </p:nvPr>
        </p:nvSpPr>
        <p:spPr>
          <a:xfrm>
            <a:off x="6019336" y="2908670"/>
            <a:ext cx="469900" cy="737318"/>
          </a:xfrm>
        </p:spPr>
        <p:txBody>
          <a:bodyPr/>
          <a:lstStyle/>
          <a:p>
            <a:r>
              <a:rPr lang="en-US"/>
              <a:t>2</a:t>
            </a:r>
          </a:p>
        </p:txBody>
      </p:sp>
      <p:sp>
        <p:nvSpPr>
          <p:cNvPr id="13" name="Text Placeholder 12">
            <a:extLst>
              <a:ext uri="{FF2B5EF4-FFF2-40B4-BE49-F238E27FC236}">
                <a16:creationId xmlns:a16="http://schemas.microsoft.com/office/drawing/2014/main" id="{BDA3AFA4-9A72-4042-AD22-596D64E064D4}"/>
              </a:ext>
            </a:extLst>
          </p:cNvPr>
          <p:cNvSpPr>
            <a:spLocks noGrp="1"/>
          </p:cNvSpPr>
          <p:nvPr>
            <p:ph type="body" sz="quarter" idx="30"/>
          </p:nvPr>
        </p:nvSpPr>
        <p:spPr>
          <a:xfrm>
            <a:off x="6019336" y="3537900"/>
            <a:ext cx="469900" cy="737318"/>
          </a:xfrm>
        </p:spPr>
        <p:txBody>
          <a:bodyPr/>
          <a:lstStyle/>
          <a:p>
            <a:r>
              <a:rPr lang="en-US"/>
              <a:t>3</a:t>
            </a:r>
          </a:p>
        </p:txBody>
      </p:sp>
      <p:sp>
        <p:nvSpPr>
          <p:cNvPr id="14" name="Text Placeholder 13">
            <a:extLst>
              <a:ext uri="{FF2B5EF4-FFF2-40B4-BE49-F238E27FC236}">
                <a16:creationId xmlns:a16="http://schemas.microsoft.com/office/drawing/2014/main" id="{8B7F79EF-2CEE-482B-BB7D-1315DC442AEF}"/>
              </a:ext>
            </a:extLst>
          </p:cNvPr>
          <p:cNvSpPr>
            <a:spLocks noGrp="1"/>
          </p:cNvSpPr>
          <p:nvPr>
            <p:ph type="body" sz="quarter" idx="31"/>
          </p:nvPr>
        </p:nvSpPr>
        <p:spPr>
          <a:xfrm>
            <a:off x="6019336" y="4114310"/>
            <a:ext cx="469900" cy="737318"/>
          </a:xfrm>
        </p:spPr>
        <p:txBody>
          <a:bodyPr/>
          <a:lstStyle/>
          <a:p>
            <a:r>
              <a:rPr lang="en-US"/>
              <a:t>4</a:t>
            </a:r>
          </a:p>
        </p:txBody>
      </p:sp>
    </p:spTree>
    <p:extLst>
      <p:ext uri="{BB962C8B-B14F-4D97-AF65-F5344CB8AC3E}">
        <p14:creationId xmlns:p14="http://schemas.microsoft.com/office/powerpoint/2010/main" val="2853997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897110-4557-FF9D-0205-CE003D3866AE}"/>
              </a:ext>
            </a:extLst>
          </p:cNvPr>
          <p:cNvSpPr>
            <a:spLocks noGrp="1"/>
          </p:cNvSpPr>
          <p:nvPr>
            <p:ph type="body" sz="quarter" idx="10"/>
          </p:nvPr>
        </p:nvSpPr>
        <p:spPr/>
        <p:txBody>
          <a:bodyPr/>
          <a:lstStyle/>
          <a:p>
            <a:r>
              <a:rPr lang="it-IT" dirty="0"/>
              <a:t>01  Who we are</a:t>
            </a:r>
          </a:p>
        </p:txBody>
      </p:sp>
      <p:sp>
        <p:nvSpPr>
          <p:cNvPr id="4" name="Slide Number Placeholder 3">
            <a:extLst>
              <a:ext uri="{FF2B5EF4-FFF2-40B4-BE49-F238E27FC236}">
                <a16:creationId xmlns:a16="http://schemas.microsoft.com/office/drawing/2014/main" id="{6CCC8456-C414-9EFF-DC1E-FD2F1724A06D}"/>
              </a:ext>
            </a:extLst>
          </p:cNvPr>
          <p:cNvSpPr>
            <a:spLocks noGrp="1"/>
          </p:cNvSpPr>
          <p:nvPr>
            <p:ph type="sldNum" sz="quarter" idx="4294967295"/>
          </p:nvPr>
        </p:nvSpPr>
        <p:spPr>
          <a:xfrm>
            <a:off x="11695113" y="396875"/>
            <a:ext cx="496887" cy="236538"/>
          </a:xfrm>
        </p:spPr>
        <p:txBody>
          <a:bodyPr/>
          <a:lstStyle/>
          <a:p>
            <a:fld id="{619ED4D7-5F20-42F3-A679-10C8506A671F}" type="slidenum">
              <a:rPr lang="en-US" smtClean="0"/>
              <a:pPr/>
              <a:t>4</a:t>
            </a:fld>
            <a:endParaRPr lang="en-US"/>
          </a:p>
        </p:txBody>
      </p:sp>
    </p:spTree>
    <p:extLst>
      <p:ext uri="{BB962C8B-B14F-4D97-AF65-F5344CB8AC3E}">
        <p14:creationId xmlns:p14="http://schemas.microsoft.com/office/powerpoint/2010/main" val="196795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233025"/>
            <a:ext cx="1830363" cy="16249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110983" y="0"/>
            <a:ext cx="5081016" cy="2619755"/>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916939" y="554863"/>
            <a:ext cx="291592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272774"/>
                </a:solidFill>
              </a:rPr>
              <a:t>Who </a:t>
            </a:r>
            <a:r>
              <a:rPr sz="3600" spc="-5" dirty="0">
                <a:solidFill>
                  <a:srgbClr val="272774"/>
                </a:solidFill>
              </a:rPr>
              <a:t>we</a:t>
            </a:r>
            <a:r>
              <a:rPr sz="3600" spc="-85" dirty="0">
                <a:solidFill>
                  <a:srgbClr val="272774"/>
                </a:solidFill>
              </a:rPr>
              <a:t> </a:t>
            </a:r>
            <a:r>
              <a:rPr sz="3600" spc="-5" dirty="0">
                <a:solidFill>
                  <a:srgbClr val="272774"/>
                </a:solidFill>
              </a:rPr>
              <a:t>are?</a:t>
            </a:r>
            <a:endParaRPr sz="3600"/>
          </a:p>
        </p:txBody>
      </p:sp>
      <p:sp>
        <p:nvSpPr>
          <p:cNvPr id="5" name="object 5"/>
          <p:cNvSpPr txBox="1"/>
          <p:nvPr/>
        </p:nvSpPr>
        <p:spPr>
          <a:xfrm>
            <a:off x="953516" y="2134336"/>
            <a:ext cx="4478655" cy="665480"/>
          </a:xfrm>
          <a:prstGeom prst="rect">
            <a:avLst/>
          </a:prstGeom>
        </p:spPr>
        <p:txBody>
          <a:bodyPr vert="horz" wrap="square" lIns="0" tIns="12700" rIns="0" bIns="0" rtlCol="0">
            <a:spAutoFit/>
          </a:bodyPr>
          <a:lstStyle/>
          <a:p>
            <a:pPr marL="12700" marR="5080">
              <a:lnSpc>
                <a:spcPct val="150000"/>
              </a:lnSpc>
              <a:spcBef>
                <a:spcPts val="100"/>
              </a:spcBef>
            </a:pPr>
            <a:r>
              <a:rPr sz="1400" b="1" dirty="0">
                <a:solidFill>
                  <a:srgbClr val="272774"/>
                </a:solidFill>
                <a:latin typeface="Gothic Uralic"/>
                <a:cs typeface="Gothic Uralic"/>
              </a:rPr>
              <a:t>Amaris </a:t>
            </a:r>
            <a:r>
              <a:rPr sz="1400" b="1" spc="-5" dirty="0">
                <a:solidFill>
                  <a:srgbClr val="272774"/>
                </a:solidFill>
                <a:latin typeface="Gothic Uralic"/>
                <a:cs typeface="Gothic Uralic"/>
              </a:rPr>
              <a:t>Consulting is </a:t>
            </a:r>
            <a:r>
              <a:rPr sz="1400" b="1" dirty="0">
                <a:solidFill>
                  <a:srgbClr val="272774"/>
                </a:solidFill>
                <a:latin typeface="Gothic Uralic"/>
                <a:cs typeface="Gothic Uralic"/>
              </a:rPr>
              <a:t>an </a:t>
            </a:r>
            <a:r>
              <a:rPr sz="1400" b="1" spc="-5" dirty="0">
                <a:solidFill>
                  <a:srgbClr val="272774"/>
                </a:solidFill>
                <a:latin typeface="Gothic Uralic"/>
                <a:cs typeface="Gothic Uralic"/>
              </a:rPr>
              <a:t>independent consulting </a:t>
            </a:r>
            <a:r>
              <a:rPr sz="1400" b="1" dirty="0">
                <a:solidFill>
                  <a:srgbClr val="272774"/>
                </a:solidFill>
                <a:latin typeface="Gothic Uralic"/>
                <a:cs typeface="Gothic Uralic"/>
              </a:rPr>
              <a:t>firm  </a:t>
            </a:r>
            <a:r>
              <a:rPr sz="1400" b="1" spc="-5" dirty="0">
                <a:solidFill>
                  <a:srgbClr val="272774"/>
                </a:solidFill>
                <a:latin typeface="Gothic Uralic"/>
                <a:cs typeface="Gothic Uralic"/>
              </a:rPr>
              <a:t>providing guidance and solutions </a:t>
            </a:r>
            <a:r>
              <a:rPr sz="1400" b="1" dirty="0">
                <a:solidFill>
                  <a:srgbClr val="272774"/>
                </a:solidFill>
                <a:latin typeface="Gothic Uralic"/>
                <a:cs typeface="Gothic Uralic"/>
              </a:rPr>
              <a:t>to</a:t>
            </a:r>
            <a:r>
              <a:rPr sz="1400" b="1" spc="-5" dirty="0">
                <a:solidFill>
                  <a:srgbClr val="272774"/>
                </a:solidFill>
                <a:latin typeface="Gothic Uralic"/>
                <a:cs typeface="Gothic Uralic"/>
              </a:rPr>
              <a:t> businesses.</a:t>
            </a:r>
            <a:endParaRPr sz="1400">
              <a:latin typeface="Gothic Uralic"/>
              <a:cs typeface="Gothic Uralic"/>
            </a:endParaRPr>
          </a:p>
        </p:txBody>
      </p:sp>
      <p:sp>
        <p:nvSpPr>
          <p:cNvPr id="6" name="object 6"/>
          <p:cNvSpPr txBox="1"/>
          <p:nvPr/>
        </p:nvSpPr>
        <p:spPr>
          <a:xfrm>
            <a:off x="953516" y="2901162"/>
            <a:ext cx="3714750" cy="985519"/>
          </a:xfrm>
          <a:prstGeom prst="rect">
            <a:avLst/>
          </a:prstGeom>
        </p:spPr>
        <p:txBody>
          <a:bodyPr vert="horz" wrap="square" lIns="0" tIns="12700" rIns="0" bIns="0" rtlCol="0">
            <a:spAutoFit/>
          </a:bodyPr>
          <a:lstStyle/>
          <a:p>
            <a:pPr marL="12700" marR="5080">
              <a:lnSpc>
                <a:spcPct val="150000"/>
              </a:lnSpc>
              <a:spcBef>
                <a:spcPts val="100"/>
              </a:spcBef>
            </a:pPr>
            <a:r>
              <a:rPr sz="1400" spc="-10" dirty="0">
                <a:latin typeface="URW Gothic"/>
                <a:cs typeface="URW Gothic"/>
              </a:rPr>
              <a:t>We </a:t>
            </a:r>
            <a:r>
              <a:rPr sz="1400" spc="-5" dirty="0">
                <a:latin typeface="URW Gothic"/>
                <a:cs typeface="URW Gothic"/>
              </a:rPr>
              <a:t>are </a:t>
            </a:r>
            <a:r>
              <a:rPr sz="1400" dirty="0">
                <a:latin typeface="URW Gothic"/>
                <a:cs typeface="URW Gothic"/>
              </a:rPr>
              <a:t>a community of </a:t>
            </a:r>
            <a:r>
              <a:rPr sz="1400" spc="-5" dirty="0">
                <a:latin typeface="URW Gothic"/>
                <a:cs typeface="URW Gothic"/>
              </a:rPr>
              <a:t>entrepreneurs and  craftspeople, passionate </a:t>
            </a:r>
            <a:r>
              <a:rPr sz="1400" dirty="0">
                <a:latin typeface="URW Gothic"/>
                <a:cs typeface="URW Gothic"/>
              </a:rPr>
              <a:t>about achieving  excellence.</a:t>
            </a:r>
            <a:endParaRPr sz="1400">
              <a:latin typeface="URW Gothic"/>
              <a:cs typeface="URW Gothic"/>
            </a:endParaRPr>
          </a:p>
        </p:txBody>
      </p:sp>
      <p:sp>
        <p:nvSpPr>
          <p:cNvPr id="7" name="object 7"/>
          <p:cNvSpPr txBox="1"/>
          <p:nvPr/>
        </p:nvSpPr>
        <p:spPr>
          <a:xfrm>
            <a:off x="953516" y="3986967"/>
            <a:ext cx="3843020" cy="666750"/>
          </a:xfrm>
          <a:prstGeom prst="rect">
            <a:avLst/>
          </a:prstGeom>
        </p:spPr>
        <p:txBody>
          <a:bodyPr vert="horz" wrap="square" lIns="0" tIns="120014" rIns="0" bIns="0" rtlCol="0">
            <a:spAutoFit/>
          </a:bodyPr>
          <a:lstStyle/>
          <a:p>
            <a:pPr marL="12700">
              <a:lnSpc>
                <a:spcPct val="100000"/>
              </a:lnSpc>
              <a:spcBef>
                <a:spcPts val="944"/>
              </a:spcBef>
            </a:pPr>
            <a:r>
              <a:rPr sz="1400" b="1" dirty="0">
                <a:solidFill>
                  <a:srgbClr val="272774"/>
                </a:solidFill>
                <a:latin typeface="Gothic Uralic"/>
                <a:cs typeface="Gothic Uralic"/>
              </a:rPr>
              <a:t>We </a:t>
            </a:r>
            <a:r>
              <a:rPr sz="1400" b="1" spc="-5" dirty="0">
                <a:solidFill>
                  <a:srgbClr val="272774"/>
                </a:solidFill>
                <a:latin typeface="Gothic Uralic"/>
                <a:cs typeface="Gothic Uralic"/>
              </a:rPr>
              <a:t>earn </a:t>
            </a:r>
            <a:r>
              <a:rPr sz="1400" b="1" dirty="0">
                <a:solidFill>
                  <a:srgbClr val="272774"/>
                </a:solidFill>
                <a:latin typeface="Gothic Uralic"/>
                <a:cs typeface="Gothic Uralic"/>
              </a:rPr>
              <a:t>the </a:t>
            </a:r>
            <a:r>
              <a:rPr sz="1400" b="1" spc="-5" dirty="0">
                <a:solidFill>
                  <a:srgbClr val="272774"/>
                </a:solidFill>
                <a:latin typeface="Gothic Uralic"/>
                <a:cs typeface="Gothic Uralic"/>
              </a:rPr>
              <a:t>trust </a:t>
            </a:r>
            <a:r>
              <a:rPr sz="1400" b="1" dirty="0">
                <a:solidFill>
                  <a:srgbClr val="272774"/>
                </a:solidFill>
                <a:latin typeface="Gothic Uralic"/>
                <a:cs typeface="Gothic Uralic"/>
              </a:rPr>
              <a:t>of our </a:t>
            </a:r>
            <a:r>
              <a:rPr sz="1400" b="1" spc="-5" dirty="0">
                <a:solidFill>
                  <a:srgbClr val="272774"/>
                </a:solidFill>
                <a:latin typeface="Gothic Uralic"/>
                <a:cs typeface="Gothic Uralic"/>
              </a:rPr>
              <a:t>clients because</a:t>
            </a:r>
            <a:r>
              <a:rPr sz="1400" b="1" spc="-60" dirty="0">
                <a:solidFill>
                  <a:srgbClr val="272774"/>
                </a:solidFill>
                <a:latin typeface="Gothic Uralic"/>
                <a:cs typeface="Gothic Uralic"/>
              </a:rPr>
              <a:t> </a:t>
            </a:r>
            <a:r>
              <a:rPr sz="1400" b="1" spc="-5" dirty="0">
                <a:solidFill>
                  <a:srgbClr val="272774"/>
                </a:solidFill>
                <a:latin typeface="Gothic Uralic"/>
                <a:cs typeface="Gothic Uralic"/>
              </a:rPr>
              <a:t>their</a:t>
            </a:r>
            <a:endParaRPr sz="1400">
              <a:latin typeface="Gothic Uralic"/>
              <a:cs typeface="Gothic Uralic"/>
            </a:endParaRPr>
          </a:p>
          <a:p>
            <a:pPr marL="12700">
              <a:lnSpc>
                <a:spcPct val="100000"/>
              </a:lnSpc>
              <a:spcBef>
                <a:spcPts val="840"/>
              </a:spcBef>
            </a:pPr>
            <a:r>
              <a:rPr sz="1400" b="1" spc="-5" dirty="0">
                <a:solidFill>
                  <a:srgbClr val="272774"/>
                </a:solidFill>
                <a:latin typeface="Gothic Uralic"/>
                <a:cs typeface="Gothic Uralic"/>
              </a:rPr>
              <a:t>success </a:t>
            </a:r>
            <a:r>
              <a:rPr sz="1400" b="1" dirty="0">
                <a:solidFill>
                  <a:srgbClr val="272774"/>
                </a:solidFill>
                <a:latin typeface="Gothic Uralic"/>
                <a:cs typeface="Gothic Uralic"/>
              </a:rPr>
              <a:t>is our</a:t>
            </a:r>
            <a:r>
              <a:rPr sz="1400" b="1" spc="-45" dirty="0">
                <a:solidFill>
                  <a:srgbClr val="272774"/>
                </a:solidFill>
                <a:latin typeface="Gothic Uralic"/>
                <a:cs typeface="Gothic Uralic"/>
              </a:rPr>
              <a:t> </a:t>
            </a:r>
            <a:r>
              <a:rPr sz="1400" b="1" spc="-5" dirty="0">
                <a:solidFill>
                  <a:srgbClr val="272774"/>
                </a:solidFill>
                <a:latin typeface="Gothic Uralic"/>
                <a:cs typeface="Gothic Uralic"/>
              </a:rPr>
              <a:t>business.</a:t>
            </a:r>
            <a:endParaRPr sz="1400">
              <a:latin typeface="Gothic Uralic"/>
              <a:cs typeface="Gothic Uralic"/>
            </a:endParaRPr>
          </a:p>
        </p:txBody>
      </p:sp>
      <p:sp>
        <p:nvSpPr>
          <p:cNvPr id="8" name="object 8"/>
          <p:cNvSpPr txBox="1"/>
          <p:nvPr/>
        </p:nvSpPr>
        <p:spPr>
          <a:xfrm>
            <a:off x="11892153" y="411861"/>
            <a:ext cx="104139"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272774"/>
                </a:solidFill>
                <a:latin typeface="Gothic Uralic"/>
                <a:cs typeface="Gothic Uralic"/>
              </a:rPr>
              <a:t>3</a:t>
            </a:r>
            <a:endParaRPr sz="1100">
              <a:latin typeface="Gothic Uralic"/>
              <a:cs typeface="Gothic Uralic"/>
            </a:endParaRPr>
          </a:p>
        </p:txBody>
      </p:sp>
      <p:grpSp>
        <p:nvGrpSpPr>
          <p:cNvPr id="9" name="object 9"/>
          <p:cNvGrpSpPr/>
          <p:nvPr/>
        </p:nvGrpSpPr>
        <p:grpSpPr>
          <a:xfrm>
            <a:off x="7391400" y="3465576"/>
            <a:ext cx="1009015" cy="1007744"/>
            <a:chOff x="7391400" y="3465576"/>
            <a:chExt cx="1009015" cy="1007744"/>
          </a:xfrm>
        </p:grpSpPr>
        <p:sp>
          <p:nvSpPr>
            <p:cNvPr id="10" name="object 10"/>
            <p:cNvSpPr/>
            <p:nvPr/>
          </p:nvSpPr>
          <p:spPr>
            <a:xfrm>
              <a:off x="7391400" y="3465576"/>
              <a:ext cx="1009015" cy="1007744"/>
            </a:xfrm>
            <a:custGeom>
              <a:avLst/>
              <a:gdLst/>
              <a:ahLst/>
              <a:cxnLst/>
              <a:rect l="l" t="t" r="r" b="b"/>
              <a:pathLst>
                <a:path w="1009015" h="1007745">
                  <a:moveTo>
                    <a:pt x="504444" y="0"/>
                  </a:moveTo>
                  <a:lnTo>
                    <a:pt x="455856" y="2306"/>
                  </a:lnTo>
                  <a:lnTo>
                    <a:pt x="408576" y="9083"/>
                  </a:lnTo>
                  <a:lnTo>
                    <a:pt x="362816" y="20121"/>
                  </a:lnTo>
                  <a:lnTo>
                    <a:pt x="318786" y="35208"/>
                  </a:lnTo>
                  <a:lnTo>
                    <a:pt x="276698" y="54133"/>
                  </a:lnTo>
                  <a:lnTo>
                    <a:pt x="236763" y="76684"/>
                  </a:lnTo>
                  <a:lnTo>
                    <a:pt x="199193" y="102651"/>
                  </a:lnTo>
                  <a:lnTo>
                    <a:pt x="164198" y="131821"/>
                  </a:lnTo>
                  <a:lnTo>
                    <a:pt x="131990" y="163984"/>
                  </a:lnTo>
                  <a:lnTo>
                    <a:pt x="102780" y="198929"/>
                  </a:lnTo>
                  <a:lnTo>
                    <a:pt x="76779" y="236444"/>
                  </a:lnTo>
                  <a:lnTo>
                    <a:pt x="54199" y="276318"/>
                  </a:lnTo>
                  <a:lnTo>
                    <a:pt x="35250" y="318340"/>
                  </a:lnTo>
                  <a:lnTo>
                    <a:pt x="20145" y="362299"/>
                  </a:lnTo>
                  <a:lnTo>
                    <a:pt x="9094" y="407983"/>
                  </a:lnTo>
                  <a:lnTo>
                    <a:pt x="2308" y="455181"/>
                  </a:lnTo>
                  <a:lnTo>
                    <a:pt x="0" y="503681"/>
                  </a:lnTo>
                  <a:lnTo>
                    <a:pt x="2308" y="552182"/>
                  </a:lnTo>
                  <a:lnTo>
                    <a:pt x="9094" y="599380"/>
                  </a:lnTo>
                  <a:lnTo>
                    <a:pt x="20145" y="645064"/>
                  </a:lnTo>
                  <a:lnTo>
                    <a:pt x="35250" y="689023"/>
                  </a:lnTo>
                  <a:lnTo>
                    <a:pt x="54199" y="731045"/>
                  </a:lnTo>
                  <a:lnTo>
                    <a:pt x="76779" y="770919"/>
                  </a:lnTo>
                  <a:lnTo>
                    <a:pt x="102780" y="808434"/>
                  </a:lnTo>
                  <a:lnTo>
                    <a:pt x="131990" y="843379"/>
                  </a:lnTo>
                  <a:lnTo>
                    <a:pt x="164198" y="875542"/>
                  </a:lnTo>
                  <a:lnTo>
                    <a:pt x="199193" y="904712"/>
                  </a:lnTo>
                  <a:lnTo>
                    <a:pt x="236763" y="930679"/>
                  </a:lnTo>
                  <a:lnTo>
                    <a:pt x="276698" y="953230"/>
                  </a:lnTo>
                  <a:lnTo>
                    <a:pt x="318786" y="972155"/>
                  </a:lnTo>
                  <a:lnTo>
                    <a:pt x="362816" y="987242"/>
                  </a:lnTo>
                  <a:lnTo>
                    <a:pt x="408576" y="998280"/>
                  </a:lnTo>
                  <a:lnTo>
                    <a:pt x="455856" y="1005057"/>
                  </a:lnTo>
                  <a:lnTo>
                    <a:pt x="504444" y="1007363"/>
                  </a:lnTo>
                  <a:lnTo>
                    <a:pt x="553031" y="1005057"/>
                  </a:lnTo>
                  <a:lnTo>
                    <a:pt x="600311" y="998280"/>
                  </a:lnTo>
                  <a:lnTo>
                    <a:pt x="646071" y="987242"/>
                  </a:lnTo>
                  <a:lnTo>
                    <a:pt x="690101" y="972155"/>
                  </a:lnTo>
                  <a:lnTo>
                    <a:pt x="732189" y="953230"/>
                  </a:lnTo>
                  <a:lnTo>
                    <a:pt x="772124" y="930679"/>
                  </a:lnTo>
                  <a:lnTo>
                    <a:pt x="809694" y="904712"/>
                  </a:lnTo>
                  <a:lnTo>
                    <a:pt x="844689" y="875542"/>
                  </a:lnTo>
                  <a:lnTo>
                    <a:pt x="876897" y="843379"/>
                  </a:lnTo>
                  <a:lnTo>
                    <a:pt x="906107" y="808434"/>
                  </a:lnTo>
                  <a:lnTo>
                    <a:pt x="932108" y="770919"/>
                  </a:lnTo>
                  <a:lnTo>
                    <a:pt x="954688" y="731045"/>
                  </a:lnTo>
                  <a:lnTo>
                    <a:pt x="973637" y="689023"/>
                  </a:lnTo>
                  <a:lnTo>
                    <a:pt x="988742" y="645064"/>
                  </a:lnTo>
                  <a:lnTo>
                    <a:pt x="999793" y="599380"/>
                  </a:lnTo>
                  <a:lnTo>
                    <a:pt x="1006579" y="552182"/>
                  </a:lnTo>
                  <a:lnTo>
                    <a:pt x="1008888" y="503681"/>
                  </a:lnTo>
                  <a:lnTo>
                    <a:pt x="1006579" y="455181"/>
                  </a:lnTo>
                  <a:lnTo>
                    <a:pt x="999793" y="407983"/>
                  </a:lnTo>
                  <a:lnTo>
                    <a:pt x="988742" y="362299"/>
                  </a:lnTo>
                  <a:lnTo>
                    <a:pt x="973637" y="318340"/>
                  </a:lnTo>
                  <a:lnTo>
                    <a:pt x="954688" y="276318"/>
                  </a:lnTo>
                  <a:lnTo>
                    <a:pt x="932108" y="236444"/>
                  </a:lnTo>
                  <a:lnTo>
                    <a:pt x="906107" y="198929"/>
                  </a:lnTo>
                  <a:lnTo>
                    <a:pt x="876897" y="163984"/>
                  </a:lnTo>
                  <a:lnTo>
                    <a:pt x="844689" y="131821"/>
                  </a:lnTo>
                  <a:lnTo>
                    <a:pt x="809694" y="102651"/>
                  </a:lnTo>
                  <a:lnTo>
                    <a:pt x="772124" y="76684"/>
                  </a:lnTo>
                  <a:lnTo>
                    <a:pt x="732189" y="54133"/>
                  </a:lnTo>
                  <a:lnTo>
                    <a:pt x="690101" y="35208"/>
                  </a:lnTo>
                  <a:lnTo>
                    <a:pt x="646071" y="20121"/>
                  </a:lnTo>
                  <a:lnTo>
                    <a:pt x="600311" y="9083"/>
                  </a:lnTo>
                  <a:lnTo>
                    <a:pt x="553031" y="2306"/>
                  </a:lnTo>
                  <a:lnTo>
                    <a:pt x="504444" y="0"/>
                  </a:lnTo>
                  <a:close/>
                </a:path>
              </a:pathLst>
            </a:custGeom>
            <a:solidFill>
              <a:srgbClr val="F5E1DA"/>
            </a:solidFill>
          </p:spPr>
          <p:txBody>
            <a:bodyPr wrap="square" lIns="0" tIns="0" rIns="0" bIns="0" rtlCol="0"/>
            <a:lstStyle/>
            <a:p>
              <a:endParaRPr/>
            </a:p>
          </p:txBody>
        </p:sp>
        <p:sp>
          <p:nvSpPr>
            <p:cNvPr id="11" name="object 11"/>
            <p:cNvSpPr/>
            <p:nvPr/>
          </p:nvSpPr>
          <p:spPr>
            <a:xfrm>
              <a:off x="7391400" y="3700272"/>
              <a:ext cx="1008888" cy="537971"/>
            </a:xfrm>
            <a:prstGeom prst="rect">
              <a:avLst/>
            </a:prstGeom>
            <a:blipFill>
              <a:blip r:embed="rId4" cstate="print"/>
              <a:stretch>
                <a:fillRect/>
              </a:stretch>
            </a:blipFill>
          </p:spPr>
          <p:txBody>
            <a:bodyPr wrap="square" lIns="0" tIns="0" rIns="0" bIns="0" rtlCol="0"/>
            <a:lstStyle/>
            <a:p>
              <a:endParaRPr/>
            </a:p>
          </p:txBody>
        </p:sp>
      </p:grpSp>
      <p:sp>
        <p:nvSpPr>
          <p:cNvPr id="12" name="object 12"/>
          <p:cNvSpPr txBox="1"/>
          <p:nvPr/>
        </p:nvSpPr>
        <p:spPr>
          <a:xfrm>
            <a:off x="7304278" y="4473905"/>
            <a:ext cx="1165225" cy="1008380"/>
          </a:xfrm>
          <a:prstGeom prst="rect">
            <a:avLst/>
          </a:prstGeom>
        </p:spPr>
        <p:txBody>
          <a:bodyPr vert="horz" wrap="square" lIns="0" tIns="12700" rIns="0" bIns="0" rtlCol="0">
            <a:spAutoFit/>
          </a:bodyPr>
          <a:lstStyle/>
          <a:p>
            <a:pPr algn="ctr">
              <a:lnSpc>
                <a:spcPct val="100000"/>
              </a:lnSpc>
              <a:spcBef>
                <a:spcPts val="100"/>
              </a:spcBef>
            </a:pPr>
            <a:r>
              <a:rPr sz="3600" spc="-5" dirty="0">
                <a:solidFill>
                  <a:srgbClr val="272774"/>
                </a:solidFill>
                <a:latin typeface="URW Gothic"/>
                <a:cs typeface="URW Gothic"/>
              </a:rPr>
              <a:t>1,000</a:t>
            </a:r>
            <a:endParaRPr sz="3600">
              <a:latin typeface="URW Gothic"/>
              <a:cs typeface="URW Gothic"/>
            </a:endParaRPr>
          </a:p>
          <a:p>
            <a:pPr marL="133350" marR="124460" algn="ctr">
              <a:lnSpc>
                <a:spcPct val="100000"/>
              </a:lnSpc>
              <a:spcBef>
                <a:spcPts val="55"/>
              </a:spcBef>
            </a:pPr>
            <a:r>
              <a:rPr sz="1400" dirty="0">
                <a:latin typeface="URW Gothic"/>
                <a:cs typeface="URW Gothic"/>
              </a:rPr>
              <a:t>Clients  </a:t>
            </a:r>
            <a:r>
              <a:rPr sz="1400" spc="5" dirty="0">
                <a:latin typeface="URW Gothic"/>
                <a:cs typeface="URW Gothic"/>
              </a:rPr>
              <a:t>w</a:t>
            </a:r>
            <a:r>
              <a:rPr sz="1400" dirty="0">
                <a:latin typeface="URW Gothic"/>
                <a:cs typeface="URW Gothic"/>
              </a:rPr>
              <a:t>orl</a:t>
            </a:r>
            <a:r>
              <a:rPr sz="1400" spc="-5" dirty="0">
                <a:latin typeface="URW Gothic"/>
                <a:cs typeface="URW Gothic"/>
              </a:rPr>
              <a:t>dwide</a:t>
            </a:r>
            <a:endParaRPr sz="1400">
              <a:latin typeface="URW Gothic"/>
              <a:cs typeface="URW Gothic"/>
            </a:endParaRPr>
          </a:p>
        </p:txBody>
      </p:sp>
      <p:grpSp>
        <p:nvGrpSpPr>
          <p:cNvPr id="13" name="object 13"/>
          <p:cNvGrpSpPr/>
          <p:nvPr/>
        </p:nvGrpSpPr>
        <p:grpSpPr>
          <a:xfrm>
            <a:off x="9564623" y="3465576"/>
            <a:ext cx="1009015" cy="1007744"/>
            <a:chOff x="9564623" y="3465576"/>
            <a:chExt cx="1009015" cy="1007744"/>
          </a:xfrm>
        </p:grpSpPr>
        <p:sp>
          <p:nvSpPr>
            <p:cNvPr id="14" name="object 14"/>
            <p:cNvSpPr/>
            <p:nvPr/>
          </p:nvSpPr>
          <p:spPr>
            <a:xfrm>
              <a:off x="9564623" y="3465576"/>
              <a:ext cx="1009015" cy="1007744"/>
            </a:xfrm>
            <a:custGeom>
              <a:avLst/>
              <a:gdLst/>
              <a:ahLst/>
              <a:cxnLst/>
              <a:rect l="l" t="t" r="r" b="b"/>
              <a:pathLst>
                <a:path w="1009015" h="1007745">
                  <a:moveTo>
                    <a:pt x="504444" y="0"/>
                  </a:moveTo>
                  <a:lnTo>
                    <a:pt x="455856" y="2306"/>
                  </a:lnTo>
                  <a:lnTo>
                    <a:pt x="408576" y="9083"/>
                  </a:lnTo>
                  <a:lnTo>
                    <a:pt x="362816" y="20121"/>
                  </a:lnTo>
                  <a:lnTo>
                    <a:pt x="318786" y="35208"/>
                  </a:lnTo>
                  <a:lnTo>
                    <a:pt x="276698" y="54133"/>
                  </a:lnTo>
                  <a:lnTo>
                    <a:pt x="236763" y="76684"/>
                  </a:lnTo>
                  <a:lnTo>
                    <a:pt x="199193" y="102651"/>
                  </a:lnTo>
                  <a:lnTo>
                    <a:pt x="164198" y="131821"/>
                  </a:lnTo>
                  <a:lnTo>
                    <a:pt x="131990" y="163984"/>
                  </a:lnTo>
                  <a:lnTo>
                    <a:pt x="102780" y="198929"/>
                  </a:lnTo>
                  <a:lnTo>
                    <a:pt x="76779" y="236444"/>
                  </a:lnTo>
                  <a:lnTo>
                    <a:pt x="54199" y="276318"/>
                  </a:lnTo>
                  <a:lnTo>
                    <a:pt x="35250" y="318340"/>
                  </a:lnTo>
                  <a:lnTo>
                    <a:pt x="20145" y="362299"/>
                  </a:lnTo>
                  <a:lnTo>
                    <a:pt x="9094" y="407983"/>
                  </a:lnTo>
                  <a:lnTo>
                    <a:pt x="2308" y="455181"/>
                  </a:lnTo>
                  <a:lnTo>
                    <a:pt x="0" y="503681"/>
                  </a:lnTo>
                  <a:lnTo>
                    <a:pt x="2308" y="552182"/>
                  </a:lnTo>
                  <a:lnTo>
                    <a:pt x="9094" y="599380"/>
                  </a:lnTo>
                  <a:lnTo>
                    <a:pt x="20145" y="645064"/>
                  </a:lnTo>
                  <a:lnTo>
                    <a:pt x="35250" y="689023"/>
                  </a:lnTo>
                  <a:lnTo>
                    <a:pt x="54199" y="731045"/>
                  </a:lnTo>
                  <a:lnTo>
                    <a:pt x="76779" y="770919"/>
                  </a:lnTo>
                  <a:lnTo>
                    <a:pt x="102780" y="808434"/>
                  </a:lnTo>
                  <a:lnTo>
                    <a:pt x="131990" y="843379"/>
                  </a:lnTo>
                  <a:lnTo>
                    <a:pt x="164198" y="875542"/>
                  </a:lnTo>
                  <a:lnTo>
                    <a:pt x="199193" y="904712"/>
                  </a:lnTo>
                  <a:lnTo>
                    <a:pt x="236763" y="930679"/>
                  </a:lnTo>
                  <a:lnTo>
                    <a:pt x="276698" y="953230"/>
                  </a:lnTo>
                  <a:lnTo>
                    <a:pt x="318786" y="972155"/>
                  </a:lnTo>
                  <a:lnTo>
                    <a:pt x="362816" y="987242"/>
                  </a:lnTo>
                  <a:lnTo>
                    <a:pt x="408576" y="998280"/>
                  </a:lnTo>
                  <a:lnTo>
                    <a:pt x="455856" y="1005057"/>
                  </a:lnTo>
                  <a:lnTo>
                    <a:pt x="504444" y="1007363"/>
                  </a:lnTo>
                  <a:lnTo>
                    <a:pt x="553031" y="1005057"/>
                  </a:lnTo>
                  <a:lnTo>
                    <a:pt x="600311" y="998280"/>
                  </a:lnTo>
                  <a:lnTo>
                    <a:pt x="646071" y="987242"/>
                  </a:lnTo>
                  <a:lnTo>
                    <a:pt x="690101" y="972155"/>
                  </a:lnTo>
                  <a:lnTo>
                    <a:pt x="732189" y="953230"/>
                  </a:lnTo>
                  <a:lnTo>
                    <a:pt x="772124" y="930679"/>
                  </a:lnTo>
                  <a:lnTo>
                    <a:pt x="809694" y="904712"/>
                  </a:lnTo>
                  <a:lnTo>
                    <a:pt x="844689" y="875542"/>
                  </a:lnTo>
                  <a:lnTo>
                    <a:pt x="876897" y="843379"/>
                  </a:lnTo>
                  <a:lnTo>
                    <a:pt x="906107" y="808434"/>
                  </a:lnTo>
                  <a:lnTo>
                    <a:pt x="932108" y="770919"/>
                  </a:lnTo>
                  <a:lnTo>
                    <a:pt x="954688" y="731045"/>
                  </a:lnTo>
                  <a:lnTo>
                    <a:pt x="973637" y="689023"/>
                  </a:lnTo>
                  <a:lnTo>
                    <a:pt x="988742" y="645064"/>
                  </a:lnTo>
                  <a:lnTo>
                    <a:pt x="999793" y="599380"/>
                  </a:lnTo>
                  <a:lnTo>
                    <a:pt x="1006579" y="552182"/>
                  </a:lnTo>
                  <a:lnTo>
                    <a:pt x="1008887" y="503681"/>
                  </a:lnTo>
                  <a:lnTo>
                    <a:pt x="1006579" y="455181"/>
                  </a:lnTo>
                  <a:lnTo>
                    <a:pt x="999793" y="407983"/>
                  </a:lnTo>
                  <a:lnTo>
                    <a:pt x="988742" y="362299"/>
                  </a:lnTo>
                  <a:lnTo>
                    <a:pt x="973637" y="318340"/>
                  </a:lnTo>
                  <a:lnTo>
                    <a:pt x="954688" y="276318"/>
                  </a:lnTo>
                  <a:lnTo>
                    <a:pt x="932108" y="236444"/>
                  </a:lnTo>
                  <a:lnTo>
                    <a:pt x="906107" y="198929"/>
                  </a:lnTo>
                  <a:lnTo>
                    <a:pt x="876897" y="163984"/>
                  </a:lnTo>
                  <a:lnTo>
                    <a:pt x="844689" y="131821"/>
                  </a:lnTo>
                  <a:lnTo>
                    <a:pt x="809694" y="102651"/>
                  </a:lnTo>
                  <a:lnTo>
                    <a:pt x="772124" y="76684"/>
                  </a:lnTo>
                  <a:lnTo>
                    <a:pt x="732189" y="54133"/>
                  </a:lnTo>
                  <a:lnTo>
                    <a:pt x="690101" y="35208"/>
                  </a:lnTo>
                  <a:lnTo>
                    <a:pt x="646071" y="20121"/>
                  </a:lnTo>
                  <a:lnTo>
                    <a:pt x="600311" y="9083"/>
                  </a:lnTo>
                  <a:lnTo>
                    <a:pt x="553031" y="2306"/>
                  </a:lnTo>
                  <a:lnTo>
                    <a:pt x="504444" y="0"/>
                  </a:lnTo>
                  <a:close/>
                </a:path>
              </a:pathLst>
            </a:custGeom>
            <a:solidFill>
              <a:srgbClr val="F5E1DA"/>
            </a:solidFill>
          </p:spPr>
          <p:txBody>
            <a:bodyPr wrap="square" lIns="0" tIns="0" rIns="0" bIns="0" rtlCol="0"/>
            <a:lstStyle/>
            <a:p>
              <a:endParaRPr/>
            </a:p>
          </p:txBody>
        </p:sp>
        <p:sp>
          <p:nvSpPr>
            <p:cNvPr id="15" name="object 15"/>
            <p:cNvSpPr/>
            <p:nvPr/>
          </p:nvSpPr>
          <p:spPr>
            <a:xfrm>
              <a:off x="9779507" y="3608832"/>
              <a:ext cx="643127" cy="720851"/>
            </a:xfrm>
            <a:prstGeom prst="rect">
              <a:avLst/>
            </a:prstGeom>
            <a:blipFill>
              <a:blip r:embed="rId5" cstate="print"/>
              <a:stretch>
                <a:fillRect/>
              </a:stretch>
            </a:blipFill>
          </p:spPr>
          <p:txBody>
            <a:bodyPr wrap="square" lIns="0" tIns="0" rIns="0" bIns="0" rtlCol="0"/>
            <a:lstStyle/>
            <a:p>
              <a:endParaRPr/>
            </a:p>
          </p:txBody>
        </p:sp>
      </p:grpSp>
      <p:sp>
        <p:nvSpPr>
          <p:cNvPr id="16" name="object 16"/>
          <p:cNvSpPr txBox="1"/>
          <p:nvPr/>
        </p:nvSpPr>
        <p:spPr>
          <a:xfrm>
            <a:off x="9690607" y="4473905"/>
            <a:ext cx="841375" cy="1008380"/>
          </a:xfrm>
          <a:prstGeom prst="rect">
            <a:avLst/>
          </a:prstGeom>
        </p:spPr>
        <p:txBody>
          <a:bodyPr vert="horz" wrap="square" lIns="0" tIns="12700" rIns="0" bIns="0" rtlCol="0">
            <a:spAutoFit/>
          </a:bodyPr>
          <a:lstStyle/>
          <a:p>
            <a:pPr marL="29209">
              <a:lnSpc>
                <a:spcPct val="100000"/>
              </a:lnSpc>
              <a:spcBef>
                <a:spcPts val="100"/>
              </a:spcBef>
            </a:pPr>
            <a:r>
              <a:rPr sz="3600" spc="-5" dirty="0">
                <a:solidFill>
                  <a:srgbClr val="272774"/>
                </a:solidFill>
                <a:latin typeface="URW Gothic"/>
                <a:cs typeface="URW Gothic"/>
              </a:rPr>
              <a:t>60+</a:t>
            </a:r>
            <a:endParaRPr sz="3600">
              <a:latin typeface="URW Gothic"/>
              <a:cs typeface="URW Gothic"/>
            </a:endParaRPr>
          </a:p>
          <a:p>
            <a:pPr marL="12700" marR="5080" indent="1270">
              <a:lnSpc>
                <a:spcPct val="100000"/>
              </a:lnSpc>
              <a:spcBef>
                <a:spcPts val="55"/>
              </a:spcBef>
            </a:pPr>
            <a:r>
              <a:rPr sz="1400" dirty="0">
                <a:latin typeface="URW Gothic"/>
                <a:cs typeface="URW Gothic"/>
              </a:rPr>
              <a:t>Coun</a:t>
            </a:r>
            <a:r>
              <a:rPr sz="1400" spc="-15" dirty="0">
                <a:latin typeface="URW Gothic"/>
                <a:cs typeface="URW Gothic"/>
              </a:rPr>
              <a:t>t</a:t>
            </a:r>
            <a:r>
              <a:rPr sz="1400" dirty="0">
                <a:latin typeface="URW Gothic"/>
                <a:cs typeface="URW Gothic"/>
              </a:rPr>
              <a:t>r</a:t>
            </a:r>
            <a:r>
              <a:rPr sz="1400" spc="15" dirty="0">
                <a:latin typeface="URW Gothic"/>
                <a:cs typeface="URW Gothic"/>
              </a:rPr>
              <a:t>i</a:t>
            </a:r>
            <a:r>
              <a:rPr sz="1400" dirty="0">
                <a:latin typeface="URW Gothic"/>
                <a:cs typeface="URW Gothic"/>
              </a:rPr>
              <a:t>es  </a:t>
            </a:r>
            <a:r>
              <a:rPr sz="1400" spc="-5" dirty="0">
                <a:latin typeface="URW Gothic"/>
                <a:cs typeface="URW Gothic"/>
              </a:rPr>
              <a:t>pre</a:t>
            </a:r>
            <a:r>
              <a:rPr sz="1400" spc="-10" dirty="0">
                <a:latin typeface="URW Gothic"/>
                <a:cs typeface="URW Gothic"/>
              </a:rPr>
              <a:t>s</a:t>
            </a:r>
            <a:r>
              <a:rPr sz="1400" dirty="0">
                <a:latin typeface="URW Gothic"/>
                <a:cs typeface="URW Gothic"/>
              </a:rPr>
              <a:t>e</a:t>
            </a:r>
            <a:r>
              <a:rPr sz="1400" spc="-10" dirty="0">
                <a:latin typeface="URW Gothic"/>
                <a:cs typeface="URW Gothic"/>
              </a:rPr>
              <a:t>n</a:t>
            </a:r>
            <a:r>
              <a:rPr sz="1400" dirty="0">
                <a:latin typeface="URW Gothic"/>
                <a:cs typeface="URW Gothic"/>
              </a:rPr>
              <a:t>ce</a:t>
            </a:r>
            <a:endParaRPr sz="1400">
              <a:latin typeface="URW Gothic"/>
              <a:cs typeface="URW Gothic"/>
            </a:endParaRPr>
          </a:p>
        </p:txBody>
      </p:sp>
      <p:sp>
        <p:nvSpPr>
          <p:cNvPr id="17" name="object 17"/>
          <p:cNvSpPr/>
          <p:nvPr/>
        </p:nvSpPr>
        <p:spPr>
          <a:xfrm>
            <a:off x="8560307" y="1330452"/>
            <a:ext cx="1009015" cy="1007744"/>
          </a:xfrm>
          <a:custGeom>
            <a:avLst/>
            <a:gdLst/>
            <a:ahLst/>
            <a:cxnLst/>
            <a:rect l="l" t="t" r="r" b="b"/>
            <a:pathLst>
              <a:path w="1009015" h="1007744">
                <a:moveTo>
                  <a:pt x="504444" y="0"/>
                </a:moveTo>
                <a:lnTo>
                  <a:pt x="455856" y="2306"/>
                </a:lnTo>
                <a:lnTo>
                  <a:pt x="408576" y="9083"/>
                </a:lnTo>
                <a:lnTo>
                  <a:pt x="362816" y="20121"/>
                </a:lnTo>
                <a:lnTo>
                  <a:pt x="318786" y="35208"/>
                </a:lnTo>
                <a:lnTo>
                  <a:pt x="276698" y="54133"/>
                </a:lnTo>
                <a:lnTo>
                  <a:pt x="236763" y="76684"/>
                </a:lnTo>
                <a:lnTo>
                  <a:pt x="199193" y="102651"/>
                </a:lnTo>
                <a:lnTo>
                  <a:pt x="164198" y="131821"/>
                </a:lnTo>
                <a:lnTo>
                  <a:pt x="131990" y="163984"/>
                </a:lnTo>
                <a:lnTo>
                  <a:pt x="102780" y="198929"/>
                </a:lnTo>
                <a:lnTo>
                  <a:pt x="76779" y="236444"/>
                </a:lnTo>
                <a:lnTo>
                  <a:pt x="54199" y="276318"/>
                </a:lnTo>
                <a:lnTo>
                  <a:pt x="35250" y="318340"/>
                </a:lnTo>
                <a:lnTo>
                  <a:pt x="20145" y="362299"/>
                </a:lnTo>
                <a:lnTo>
                  <a:pt x="9094" y="407983"/>
                </a:lnTo>
                <a:lnTo>
                  <a:pt x="2308" y="455181"/>
                </a:lnTo>
                <a:lnTo>
                  <a:pt x="0" y="503682"/>
                </a:lnTo>
                <a:lnTo>
                  <a:pt x="2308" y="552182"/>
                </a:lnTo>
                <a:lnTo>
                  <a:pt x="9094" y="599380"/>
                </a:lnTo>
                <a:lnTo>
                  <a:pt x="20145" y="645064"/>
                </a:lnTo>
                <a:lnTo>
                  <a:pt x="35250" y="689023"/>
                </a:lnTo>
                <a:lnTo>
                  <a:pt x="54199" y="731045"/>
                </a:lnTo>
                <a:lnTo>
                  <a:pt x="76779" y="770919"/>
                </a:lnTo>
                <a:lnTo>
                  <a:pt x="102780" y="808434"/>
                </a:lnTo>
                <a:lnTo>
                  <a:pt x="131990" y="843379"/>
                </a:lnTo>
                <a:lnTo>
                  <a:pt x="164198" y="875542"/>
                </a:lnTo>
                <a:lnTo>
                  <a:pt x="199193" y="904712"/>
                </a:lnTo>
                <a:lnTo>
                  <a:pt x="236763" y="930679"/>
                </a:lnTo>
                <a:lnTo>
                  <a:pt x="276698" y="953230"/>
                </a:lnTo>
                <a:lnTo>
                  <a:pt x="318786" y="972155"/>
                </a:lnTo>
                <a:lnTo>
                  <a:pt x="362816" y="987242"/>
                </a:lnTo>
                <a:lnTo>
                  <a:pt x="408576" y="998280"/>
                </a:lnTo>
                <a:lnTo>
                  <a:pt x="455856" y="1005057"/>
                </a:lnTo>
                <a:lnTo>
                  <a:pt x="504444" y="1007363"/>
                </a:lnTo>
                <a:lnTo>
                  <a:pt x="553031" y="1005057"/>
                </a:lnTo>
                <a:lnTo>
                  <a:pt x="600311" y="998280"/>
                </a:lnTo>
                <a:lnTo>
                  <a:pt x="646071" y="987242"/>
                </a:lnTo>
                <a:lnTo>
                  <a:pt x="690101" y="972155"/>
                </a:lnTo>
                <a:lnTo>
                  <a:pt x="732189" y="953230"/>
                </a:lnTo>
                <a:lnTo>
                  <a:pt x="772124" y="930679"/>
                </a:lnTo>
                <a:lnTo>
                  <a:pt x="809694" y="904712"/>
                </a:lnTo>
                <a:lnTo>
                  <a:pt x="844689" y="875542"/>
                </a:lnTo>
                <a:lnTo>
                  <a:pt x="876897" y="843379"/>
                </a:lnTo>
                <a:lnTo>
                  <a:pt x="906107" y="808434"/>
                </a:lnTo>
                <a:lnTo>
                  <a:pt x="932108" y="770919"/>
                </a:lnTo>
                <a:lnTo>
                  <a:pt x="954688" y="731045"/>
                </a:lnTo>
                <a:lnTo>
                  <a:pt x="973637" y="689023"/>
                </a:lnTo>
                <a:lnTo>
                  <a:pt x="988742" y="645064"/>
                </a:lnTo>
                <a:lnTo>
                  <a:pt x="999793" y="599380"/>
                </a:lnTo>
                <a:lnTo>
                  <a:pt x="1006579" y="552182"/>
                </a:lnTo>
                <a:lnTo>
                  <a:pt x="1008888" y="503682"/>
                </a:lnTo>
                <a:lnTo>
                  <a:pt x="1006579" y="455181"/>
                </a:lnTo>
                <a:lnTo>
                  <a:pt x="999793" y="407983"/>
                </a:lnTo>
                <a:lnTo>
                  <a:pt x="988742" y="362299"/>
                </a:lnTo>
                <a:lnTo>
                  <a:pt x="973637" y="318340"/>
                </a:lnTo>
                <a:lnTo>
                  <a:pt x="954688" y="276318"/>
                </a:lnTo>
                <a:lnTo>
                  <a:pt x="932108" y="236444"/>
                </a:lnTo>
                <a:lnTo>
                  <a:pt x="906107" y="198929"/>
                </a:lnTo>
                <a:lnTo>
                  <a:pt x="876897" y="163984"/>
                </a:lnTo>
                <a:lnTo>
                  <a:pt x="844689" y="131821"/>
                </a:lnTo>
                <a:lnTo>
                  <a:pt x="809694" y="102651"/>
                </a:lnTo>
                <a:lnTo>
                  <a:pt x="772124" y="76684"/>
                </a:lnTo>
                <a:lnTo>
                  <a:pt x="732189" y="54133"/>
                </a:lnTo>
                <a:lnTo>
                  <a:pt x="690101" y="35208"/>
                </a:lnTo>
                <a:lnTo>
                  <a:pt x="646071" y="20121"/>
                </a:lnTo>
                <a:lnTo>
                  <a:pt x="600311" y="9083"/>
                </a:lnTo>
                <a:lnTo>
                  <a:pt x="553031" y="2306"/>
                </a:lnTo>
                <a:lnTo>
                  <a:pt x="504444" y="0"/>
                </a:lnTo>
                <a:close/>
              </a:path>
            </a:pathLst>
          </a:custGeom>
          <a:solidFill>
            <a:srgbClr val="F5E1DA"/>
          </a:solidFill>
        </p:spPr>
        <p:txBody>
          <a:bodyPr wrap="square" lIns="0" tIns="0" rIns="0" bIns="0" rtlCol="0"/>
          <a:lstStyle/>
          <a:p>
            <a:endParaRPr/>
          </a:p>
        </p:txBody>
      </p:sp>
      <p:sp>
        <p:nvSpPr>
          <p:cNvPr id="18" name="object 18"/>
          <p:cNvSpPr txBox="1"/>
          <p:nvPr/>
        </p:nvSpPr>
        <p:spPr>
          <a:xfrm>
            <a:off x="8339708" y="2338832"/>
            <a:ext cx="1442720" cy="794385"/>
          </a:xfrm>
          <a:prstGeom prst="rect">
            <a:avLst/>
          </a:prstGeom>
        </p:spPr>
        <p:txBody>
          <a:bodyPr vert="horz" wrap="square" lIns="0" tIns="12700" rIns="0" bIns="0" rtlCol="0">
            <a:spAutoFit/>
          </a:bodyPr>
          <a:lstStyle/>
          <a:p>
            <a:pPr algn="ctr">
              <a:lnSpc>
                <a:spcPct val="100000"/>
              </a:lnSpc>
              <a:spcBef>
                <a:spcPts val="100"/>
              </a:spcBef>
            </a:pPr>
            <a:r>
              <a:rPr sz="3600" spc="-5" dirty="0">
                <a:solidFill>
                  <a:srgbClr val="272774"/>
                </a:solidFill>
                <a:latin typeface="URW Gothic"/>
                <a:cs typeface="URW Gothic"/>
              </a:rPr>
              <a:t>7,000</a:t>
            </a:r>
            <a:endParaRPr sz="3600">
              <a:latin typeface="URW Gothic"/>
              <a:cs typeface="URW Gothic"/>
            </a:endParaRPr>
          </a:p>
          <a:p>
            <a:pPr algn="ctr">
              <a:lnSpc>
                <a:spcPct val="100000"/>
              </a:lnSpc>
              <a:spcBef>
                <a:spcPts val="50"/>
              </a:spcBef>
            </a:pPr>
            <a:r>
              <a:rPr sz="1400" dirty="0">
                <a:latin typeface="URW Gothic"/>
                <a:cs typeface="URW Gothic"/>
              </a:rPr>
              <a:t>Talented</a:t>
            </a:r>
            <a:r>
              <a:rPr sz="1400" spc="-90" dirty="0">
                <a:latin typeface="URW Gothic"/>
                <a:cs typeface="URW Gothic"/>
              </a:rPr>
              <a:t> </a:t>
            </a:r>
            <a:r>
              <a:rPr sz="1400" dirty="0">
                <a:latin typeface="URW Gothic"/>
                <a:cs typeface="URW Gothic"/>
              </a:rPr>
              <a:t>People</a:t>
            </a:r>
            <a:endParaRPr sz="1400">
              <a:latin typeface="URW Gothic"/>
              <a:cs typeface="URW Gothic"/>
            </a:endParaRPr>
          </a:p>
        </p:txBody>
      </p:sp>
      <p:sp>
        <p:nvSpPr>
          <p:cNvPr id="19" name="object 19"/>
          <p:cNvSpPr/>
          <p:nvPr/>
        </p:nvSpPr>
        <p:spPr>
          <a:xfrm>
            <a:off x="8666988" y="1449324"/>
            <a:ext cx="795527" cy="76962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233025"/>
            <a:ext cx="1830363" cy="16249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110983" y="0"/>
            <a:ext cx="5081016" cy="2619755"/>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838200" y="3037332"/>
            <a:ext cx="10499090" cy="283845"/>
            <a:chOff x="838200" y="3037332"/>
            <a:chExt cx="10499090" cy="283845"/>
          </a:xfrm>
        </p:grpSpPr>
        <p:sp>
          <p:nvSpPr>
            <p:cNvPr id="5" name="object 5"/>
            <p:cNvSpPr/>
            <p:nvPr/>
          </p:nvSpPr>
          <p:spPr>
            <a:xfrm>
              <a:off x="838200" y="3037332"/>
              <a:ext cx="10499090" cy="283845"/>
            </a:xfrm>
            <a:custGeom>
              <a:avLst/>
              <a:gdLst/>
              <a:ahLst/>
              <a:cxnLst/>
              <a:rect l="l" t="t" r="r" b="b"/>
              <a:pathLst>
                <a:path w="10499090" h="283845">
                  <a:moveTo>
                    <a:pt x="10357104" y="0"/>
                  </a:moveTo>
                  <a:lnTo>
                    <a:pt x="10357104" y="70865"/>
                  </a:lnTo>
                  <a:lnTo>
                    <a:pt x="0" y="70865"/>
                  </a:lnTo>
                  <a:lnTo>
                    <a:pt x="70865" y="141731"/>
                  </a:lnTo>
                  <a:lnTo>
                    <a:pt x="0" y="212597"/>
                  </a:lnTo>
                  <a:lnTo>
                    <a:pt x="10357104" y="212597"/>
                  </a:lnTo>
                  <a:lnTo>
                    <a:pt x="10357104" y="283463"/>
                  </a:lnTo>
                  <a:lnTo>
                    <a:pt x="10498836" y="141731"/>
                  </a:lnTo>
                  <a:lnTo>
                    <a:pt x="10357104" y="0"/>
                  </a:lnTo>
                  <a:close/>
                </a:path>
              </a:pathLst>
            </a:custGeom>
            <a:solidFill>
              <a:srgbClr val="CDCDD5"/>
            </a:solidFill>
          </p:spPr>
          <p:txBody>
            <a:bodyPr wrap="square" lIns="0" tIns="0" rIns="0" bIns="0" rtlCol="0"/>
            <a:lstStyle/>
            <a:p>
              <a:endParaRPr/>
            </a:p>
          </p:txBody>
        </p:sp>
        <p:sp>
          <p:nvSpPr>
            <p:cNvPr id="6" name="object 6"/>
            <p:cNvSpPr/>
            <p:nvPr/>
          </p:nvSpPr>
          <p:spPr>
            <a:xfrm>
              <a:off x="2301239" y="3115056"/>
              <a:ext cx="128016" cy="12954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694419" y="3115056"/>
              <a:ext cx="129539" cy="12954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497067" y="3115056"/>
              <a:ext cx="129540" cy="129540"/>
            </a:xfrm>
            <a:prstGeom prst="rect">
              <a:avLst/>
            </a:prstGeom>
            <a:blipFill>
              <a:blip r:embed="rId6" cstate="print"/>
              <a:stretch>
                <a:fillRect/>
              </a:stretch>
            </a:blipFill>
          </p:spPr>
          <p:txBody>
            <a:bodyPr wrap="square" lIns="0" tIns="0" rIns="0" bIns="0" rtlCol="0"/>
            <a:lstStyle/>
            <a:p>
              <a:endParaRPr/>
            </a:p>
          </p:txBody>
        </p:sp>
      </p:grpSp>
      <p:sp>
        <p:nvSpPr>
          <p:cNvPr id="9" name="object 9"/>
          <p:cNvSpPr txBox="1">
            <a:spLocks noGrp="1"/>
          </p:cNvSpPr>
          <p:nvPr>
            <p:ph type="title"/>
          </p:nvPr>
        </p:nvSpPr>
        <p:spPr>
          <a:xfrm>
            <a:off x="916939" y="554863"/>
            <a:ext cx="605345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272774"/>
                </a:solidFill>
              </a:rPr>
              <a:t>Growth and</a:t>
            </a:r>
            <a:r>
              <a:rPr sz="3600" spc="10" dirty="0">
                <a:solidFill>
                  <a:srgbClr val="272774"/>
                </a:solidFill>
              </a:rPr>
              <a:t> </a:t>
            </a:r>
            <a:r>
              <a:rPr sz="3600" spc="-5" dirty="0">
                <a:solidFill>
                  <a:srgbClr val="272774"/>
                </a:solidFill>
              </a:rPr>
              <a:t>Internationality</a:t>
            </a:r>
            <a:endParaRPr sz="3600"/>
          </a:p>
        </p:txBody>
      </p:sp>
      <p:sp>
        <p:nvSpPr>
          <p:cNvPr id="10" name="object 10"/>
          <p:cNvSpPr txBox="1"/>
          <p:nvPr/>
        </p:nvSpPr>
        <p:spPr>
          <a:xfrm>
            <a:off x="11892153" y="411861"/>
            <a:ext cx="104139"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272774"/>
                </a:solidFill>
                <a:latin typeface="Gothic Uralic"/>
                <a:cs typeface="Gothic Uralic"/>
              </a:rPr>
              <a:t>5</a:t>
            </a:r>
            <a:endParaRPr sz="1100">
              <a:latin typeface="Gothic Uralic"/>
              <a:cs typeface="Gothic Uralic"/>
            </a:endParaRPr>
          </a:p>
        </p:txBody>
      </p:sp>
      <p:sp>
        <p:nvSpPr>
          <p:cNvPr id="11" name="object 11"/>
          <p:cNvSpPr/>
          <p:nvPr/>
        </p:nvSpPr>
        <p:spPr>
          <a:xfrm>
            <a:off x="1075944" y="2057400"/>
            <a:ext cx="920495" cy="920496"/>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2162682" y="1908350"/>
            <a:ext cx="1863725" cy="932180"/>
          </a:xfrm>
          <a:prstGeom prst="rect">
            <a:avLst/>
          </a:prstGeom>
        </p:spPr>
        <p:txBody>
          <a:bodyPr vert="horz" wrap="square" lIns="0" tIns="189230" rIns="0" bIns="0" rtlCol="0">
            <a:spAutoFit/>
          </a:bodyPr>
          <a:lstStyle/>
          <a:p>
            <a:pPr marL="12700">
              <a:lnSpc>
                <a:spcPct val="100000"/>
              </a:lnSpc>
              <a:spcBef>
                <a:spcPts val="1490"/>
              </a:spcBef>
            </a:pPr>
            <a:r>
              <a:rPr sz="2800" b="1" spc="-15" dirty="0">
                <a:solidFill>
                  <a:srgbClr val="272774"/>
                </a:solidFill>
                <a:latin typeface="Gothic Uralic"/>
                <a:cs typeface="Gothic Uralic"/>
              </a:rPr>
              <a:t>2007</a:t>
            </a:r>
            <a:endParaRPr sz="2800">
              <a:latin typeface="Gothic Uralic"/>
              <a:cs typeface="Gothic Uralic"/>
            </a:endParaRPr>
          </a:p>
          <a:p>
            <a:pPr marL="12700">
              <a:lnSpc>
                <a:spcPct val="100000"/>
              </a:lnSpc>
              <a:spcBef>
                <a:spcPts val="705"/>
              </a:spcBef>
            </a:pPr>
            <a:r>
              <a:rPr sz="1400" i="1" dirty="0">
                <a:latin typeface="URW Gothic"/>
                <a:cs typeface="URW Gothic"/>
              </a:rPr>
              <a:t>First Office in</a:t>
            </a:r>
            <a:r>
              <a:rPr sz="1400" i="1" spc="-145" dirty="0">
                <a:latin typeface="URW Gothic"/>
                <a:cs typeface="URW Gothic"/>
              </a:rPr>
              <a:t> </a:t>
            </a:r>
            <a:r>
              <a:rPr sz="1400" i="1" spc="-5" dirty="0">
                <a:latin typeface="URW Gothic"/>
                <a:cs typeface="URW Gothic"/>
              </a:rPr>
              <a:t>Geneva</a:t>
            </a:r>
            <a:endParaRPr sz="1400">
              <a:latin typeface="URW Gothic"/>
              <a:cs typeface="URW Gothic"/>
            </a:endParaRPr>
          </a:p>
        </p:txBody>
      </p:sp>
      <p:grpSp>
        <p:nvGrpSpPr>
          <p:cNvPr id="13" name="object 13"/>
          <p:cNvGrpSpPr/>
          <p:nvPr/>
        </p:nvGrpSpPr>
        <p:grpSpPr>
          <a:xfrm>
            <a:off x="4221479" y="3439667"/>
            <a:ext cx="875030" cy="875030"/>
            <a:chOff x="4221479" y="3439667"/>
            <a:chExt cx="875030" cy="875030"/>
          </a:xfrm>
        </p:grpSpPr>
        <p:sp>
          <p:nvSpPr>
            <p:cNvPr id="14" name="object 14"/>
            <p:cNvSpPr/>
            <p:nvPr/>
          </p:nvSpPr>
          <p:spPr>
            <a:xfrm>
              <a:off x="4221479" y="3439667"/>
              <a:ext cx="875030" cy="875030"/>
            </a:xfrm>
            <a:custGeom>
              <a:avLst/>
              <a:gdLst/>
              <a:ahLst/>
              <a:cxnLst/>
              <a:rect l="l" t="t" r="r" b="b"/>
              <a:pathLst>
                <a:path w="875029" h="875029">
                  <a:moveTo>
                    <a:pt x="437388" y="0"/>
                  </a:moveTo>
                  <a:lnTo>
                    <a:pt x="389731" y="2566"/>
                  </a:lnTo>
                  <a:lnTo>
                    <a:pt x="343560" y="10088"/>
                  </a:lnTo>
                  <a:lnTo>
                    <a:pt x="299142" y="22299"/>
                  </a:lnTo>
                  <a:lnTo>
                    <a:pt x="256745" y="38931"/>
                  </a:lnTo>
                  <a:lnTo>
                    <a:pt x="216633" y="59718"/>
                  </a:lnTo>
                  <a:lnTo>
                    <a:pt x="179076" y="84393"/>
                  </a:lnTo>
                  <a:lnTo>
                    <a:pt x="144338" y="112688"/>
                  </a:lnTo>
                  <a:lnTo>
                    <a:pt x="112688" y="144338"/>
                  </a:lnTo>
                  <a:lnTo>
                    <a:pt x="84393" y="179076"/>
                  </a:lnTo>
                  <a:lnTo>
                    <a:pt x="59718" y="216633"/>
                  </a:lnTo>
                  <a:lnTo>
                    <a:pt x="38931" y="256745"/>
                  </a:lnTo>
                  <a:lnTo>
                    <a:pt x="22299" y="299142"/>
                  </a:lnTo>
                  <a:lnTo>
                    <a:pt x="10088" y="343560"/>
                  </a:lnTo>
                  <a:lnTo>
                    <a:pt x="2566" y="389731"/>
                  </a:lnTo>
                  <a:lnTo>
                    <a:pt x="0" y="437388"/>
                  </a:lnTo>
                  <a:lnTo>
                    <a:pt x="2566" y="485044"/>
                  </a:lnTo>
                  <a:lnTo>
                    <a:pt x="10088" y="531215"/>
                  </a:lnTo>
                  <a:lnTo>
                    <a:pt x="22299" y="575633"/>
                  </a:lnTo>
                  <a:lnTo>
                    <a:pt x="38931" y="618030"/>
                  </a:lnTo>
                  <a:lnTo>
                    <a:pt x="59718" y="658142"/>
                  </a:lnTo>
                  <a:lnTo>
                    <a:pt x="84393" y="695699"/>
                  </a:lnTo>
                  <a:lnTo>
                    <a:pt x="112688" y="730437"/>
                  </a:lnTo>
                  <a:lnTo>
                    <a:pt x="144338" y="762087"/>
                  </a:lnTo>
                  <a:lnTo>
                    <a:pt x="179076" y="790382"/>
                  </a:lnTo>
                  <a:lnTo>
                    <a:pt x="216633" y="815057"/>
                  </a:lnTo>
                  <a:lnTo>
                    <a:pt x="256745" y="835844"/>
                  </a:lnTo>
                  <a:lnTo>
                    <a:pt x="299142" y="852476"/>
                  </a:lnTo>
                  <a:lnTo>
                    <a:pt x="343560" y="864687"/>
                  </a:lnTo>
                  <a:lnTo>
                    <a:pt x="389731" y="872209"/>
                  </a:lnTo>
                  <a:lnTo>
                    <a:pt x="437388" y="874776"/>
                  </a:lnTo>
                  <a:lnTo>
                    <a:pt x="485044" y="872209"/>
                  </a:lnTo>
                  <a:lnTo>
                    <a:pt x="531215" y="864687"/>
                  </a:lnTo>
                  <a:lnTo>
                    <a:pt x="575633" y="852476"/>
                  </a:lnTo>
                  <a:lnTo>
                    <a:pt x="618030" y="835844"/>
                  </a:lnTo>
                  <a:lnTo>
                    <a:pt x="658142" y="815057"/>
                  </a:lnTo>
                  <a:lnTo>
                    <a:pt x="695699" y="790382"/>
                  </a:lnTo>
                  <a:lnTo>
                    <a:pt x="730437" y="762087"/>
                  </a:lnTo>
                  <a:lnTo>
                    <a:pt x="762087" y="730437"/>
                  </a:lnTo>
                  <a:lnTo>
                    <a:pt x="790382" y="695699"/>
                  </a:lnTo>
                  <a:lnTo>
                    <a:pt x="815057" y="658142"/>
                  </a:lnTo>
                  <a:lnTo>
                    <a:pt x="835844" y="618030"/>
                  </a:lnTo>
                  <a:lnTo>
                    <a:pt x="852476" y="575633"/>
                  </a:lnTo>
                  <a:lnTo>
                    <a:pt x="864687" y="531215"/>
                  </a:lnTo>
                  <a:lnTo>
                    <a:pt x="872209" y="485044"/>
                  </a:lnTo>
                  <a:lnTo>
                    <a:pt x="874776" y="437388"/>
                  </a:lnTo>
                  <a:lnTo>
                    <a:pt x="872209" y="389731"/>
                  </a:lnTo>
                  <a:lnTo>
                    <a:pt x="864687" y="343560"/>
                  </a:lnTo>
                  <a:lnTo>
                    <a:pt x="852476" y="299142"/>
                  </a:lnTo>
                  <a:lnTo>
                    <a:pt x="835844" y="256745"/>
                  </a:lnTo>
                  <a:lnTo>
                    <a:pt x="815057" y="216633"/>
                  </a:lnTo>
                  <a:lnTo>
                    <a:pt x="790382" y="179076"/>
                  </a:lnTo>
                  <a:lnTo>
                    <a:pt x="762087" y="144338"/>
                  </a:lnTo>
                  <a:lnTo>
                    <a:pt x="730437" y="112688"/>
                  </a:lnTo>
                  <a:lnTo>
                    <a:pt x="695699" y="84393"/>
                  </a:lnTo>
                  <a:lnTo>
                    <a:pt x="658142" y="59718"/>
                  </a:lnTo>
                  <a:lnTo>
                    <a:pt x="618030" y="38931"/>
                  </a:lnTo>
                  <a:lnTo>
                    <a:pt x="575633" y="22299"/>
                  </a:lnTo>
                  <a:lnTo>
                    <a:pt x="531215" y="10088"/>
                  </a:lnTo>
                  <a:lnTo>
                    <a:pt x="485044" y="2566"/>
                  </a:lnTo>
                  <a:lnTo>
                    <a:pt x="437388" y="0"/>
                  </a:lnTo>
                  <a:close/>
                </a:path>
              </a:pathLst>
            </a:custGeom>
            <a:solidFill>
              <a:srgbClr val="F5E1DA"/>
            </a:solidFill>
          </p:spPr>
          <p:txBody>
            <a:bodyPr wrap="square" lIns="0" tIns="0" rIns="0" bIns="0" rtlCol="0"/>
            <a:lstStyle/>
            <a:p>
              <a:endParaRPr/>
            </a:p>
          </p:txBody>
        </p:sp>
        <p:sp>
          <p:nvSpPr>
            <p:cNvPr id="15" name="object 15"/>
            <p:cNvSpPr/>
            <p:nvPr/>
          </p:nvSpPr>
          <p:spPr>
            <a:xfrm>
              <a:off x="4402835" y="3541775"/>
              <a:ext cx="557784" cy="624840"/>
            </a:xfrm>
            <a:prstGeom prst="rect">
              <a:avLst/>
            </a:prstGeom>
            <a:blipFill>
              <a:blip r:embed="rId8" cstate="print"/>
              <a:stretch>
                <a:fillRect/>
              </a:stretch>
            </a:blipFill>
          </p:spPr>
          <p:txBody>
            <a:bodyPr wrap="square" lIns="0" tIns="0" rIns="0" bIns="0" rtlCol="0"/>
            <a:lstStyle/>
            <a:p>
              <a:endParaRPr/>
            </a:p>
          </p:txBody>
        </p:sp>
      </p:grpSp>
      <p:sp>
        <p:nvSpPr>
          <p:cNvPr id="16" name="object 16"/>
          <p:cNvSpPr txBox="1"/>
          <p:nvPr/>
        </p:nvSpPr>
        <p:spPr>
          <a:xfrm>
            <a:off x="5203063" y="3271268"/>
            <a:ext cx="2059305" cy="960119"/>
          </a:xfrm>
          <a:prstGeom prst="rect">
            <a:avLst/>
          </a:prstGeom>
        </p:spPr>
        <p:txBody>
          <a:bodyPr vert="horz" wrap="square" lIns="0" tIns="207645" rIns="0" bIns="0" rtlCol="0">
            <a:spAutoFit/>
          </a:bodyPr>
          <a:lstStyle/>
          <a:p>
            <a:pPr marL="12700">
              <a:lnSpc>
                <a:spcPct val="100000"/>
              </a:lnSpc>
              <a:spcBef>
                <a:spcPts val="1635"/>
              </a:spcBef>
            </a:pPr>
            <a:r>
              <a:rPr sz="2800" b="1" spc="-15" dirty="0">
                <a:solidFill>
                  <a:srgbClr val="272774"/>
                </a:solidFill>
                <a:latin typeface="Gothic Uralic"/>
                <a:cs typeface="Gothic Uralic"/>
              </a:rPr>
              <a:t>2011</a:t>
            </a:r>
            <a:endParaRPr sz="2800">
              <a:latin typeface="Gothic Uralic"/>
              <a:cs typeface="Gothic Uralic"/>
            </a:endParaRPr>
          </a:p>
          <a:p>
            <a:pPr marL="12700">
              <a:lnSpc>
                <a:spcPct val="100000"/>
              </a:lnSpc>
              <a:spcBef>
                <a:spcPts val="780"/>
              </a:spcBef>
            </a:pPr>
            <a:r>
              <a:rPr sz="1400" i="1" spc="-5" dirty="0">
                <a:latin typeface="URW Gothic"/>
                <a:cs typeface="URW Gothic"/>
              </a:rPr>
              <a:t>Multinational</a:t>
            </a:r>
            <a:r>
              <a:rPr sz="1400" i="1" spc="-75" dirty="0">
                <a:latin typeface="URW Gothic"/>
                <a:cs typeface="URW Gothic"/>
              </a:rPr>
              <a:t> </a:t>
            </a:r>
            <a:r>
              <a:rPr sz="1400" i="1" dirty="0">
                <a:latin typeface="URW Gothic"/>
                <a:cs typeface="URW Gothic"/>
              </a:rPr>
              <a:t>Company</a:t>
            </a:r>
            <a:endParaRPr sz="1400">
              <a:latin typeface="URW Gothic"/>
              <a:cs typeface="URW Gothic"/>
            </a:endParaRPr>
          </a:p>
        </p:txBody>
      </p:sp>
      <p:sp>
        <p:nvSpPr>
          <p:cNvPr id="17" name="object 17"/>
          <p:cNvSpPr txBox="1"/>
          <p:nvPr/>
        </p:nvSpPr>
        <p:spPr>
          <a:xfrm>
            <a:off x="3730497" y="5269991"/>
            <a:ext cx="6379210" cy="666750"/>
          </a:xfrm>
          <a:prstGeom prst="rect">
            <a:avLst/>
          </a:prstGeom>
        </p:spPr>
        <p:txBody>
          <a:bodyPr vert="horz" wrap="square" lIns="0" tIns="119380" rIns="0" bIns="0" rtlCol="0">
            <a:spAutoFit/>
          </a:bodyPr>
          <a:lstStyle/>
          <a:p>
            <a:pPr marL="12700">
              <a:lnSpc>
                <a:spcPct val="100000"/>
              </a:lnSpc>
              <a:spcBef>
                <a:spcPts val="940"/>
              </a:spcBef>
            </a:pPr>
            <a:r>
              <a:rPr sz="1400" b="1" spc="-5" dirty="0">
                <a:latin typeface="Gothic Uralic"/>
                <a:cs typeface="Gothic Uralic"/>
              </a:rPr>
              <a:t>Mantu </a:t>
            </a:r>
            <a:r>
              <a:rPr sz="1400" dirty="0">
                <a:latin typeface="URW Gothic"/>
                <a:cs typeface="URW Gothic"/>
              </a:rPr>
              <a:t>means “</a:t>
            </a:r>
            <a:r>
              <a:rPr sz="1400" i="1" dirty="0">
                <a:latin typeface="URW Gothic"/>
                <a:cs typeface="URW Gothic"/>
              </a:rPr>
              <a:t>Adviser</a:t>
            </a:r>
            <a:r>
              <a:rPr sz="1400" dirty="0">
                <a:latin typeface="URW Gothic"/>
                <a:cs typeface="URW Gothic"/>
              </a:rPr>
              <a:t>” </a:t>
            </a:r>
            <a:r>
              <a:rPr sz="1400" spc="5" dirty="0">
                <a:latin typeface="URW Gothic"/>
                <a:cs typeface="URW Gothic"/>
              </a:rPr>
              <a:t>in </a:t>
            </a:r>
            <a:r>
              <a:rPr sz="1400" spc="-5" dirty="0">
                <a:latin typeface="URW Gothic"/>
                <a:cs typeface="URW Gothic"/>
              </a:rPr>
              <a:t>Sanskrit. </a:t>
            </a:r>
            <a:r>
              <a:rPr sz="1400" spc="5" dirty="0">
                <a:latin typeface="URW Gothic"/>
                <a:cs typeface="URW Gothic"/>
              </a:rPr>
              <a:t>It is </a:t>
            </a:r>
            <a:r>
              <a:rPr sz="1400" dirty="0">
                <a:latin typeface="URW Gothic"/>
                <a:cs typeface="URW Gothic"/>
              </a:rPr>
              <a:t>an </a:t>
            </a:r>
            <a:r>
              <a:rPr sz="1400" spc="-5" dirty="0">
                <a:latin typeface="URW Gothic"/>
                <a:cs typeface="URW Gothic"/>
              </a:rPr>
              <a:t>international consulting</a:t>
            </a:r>
            <a:r>
              <a:rPr sz="1400" spc="-114" dirty="0">
                <a:latin typeface="URW Gothic"/>
                <a:cs typeface="URW Gothic"/>
              </a:rPr>
              <a:t> </a:t>
            </a:r>
            <a:r>
              <a:rPr sz="1400" spc="-5" dirty="0">
                <a:latin typeface="URW Gothic"/>
                <a:cs typeface="URW Gothic"/>
              </a:rPr>
              <a:t>platform</a:t>
            </a:r>
            <a:endParaRPr sz="1400">
              <a:latin typeface="URW Gothic"/>
              <a:cs typeface="URW Gothic"/>
            </a:endParaRPr>
          </a:p>
          <a:p>
            <a:pPr marL="12700">
              <a:lnSpc>
                <a:spcPct val="100000"/>
              </a:lnSpc>
              <a:spcBef>
                <a:spcPts val="845"/>
              </a:spcBef>
            </a:pPr>
            <a:r>
              <a:rPr sz="1400" spc="-5" dirty="0">
                <a:latin typeface="URW Gothic"/>
                <a:cs typeface="URW Gothic"/>
              </a:rPr>
              <a:t>providing </a:t>
            </a:r>
            <a:r>
              <a:rPr sz="1400" dirty="0">
                <a:latin typeface="URW Gothic"/>
                <a:cs typeface="URW Gothic"/>
              </a:rPr>
              <a:t>guidance </a:t>
            </a:r>
            <a:r>
              <a:rPr sz="1400" spc="-5" dirty="0">
                <a:latin typeface="URW Gothic"/>
                <a:cs typeface="URW Gothic"/>
              </a:rPr>
              <a:t>and </a:t>
            </a:r>
            <a:r>
              <a:rPr sz="1400" dirty="0">
                <a:latin typeface="URW Gothic"/>
                <a:cs typeface="URW Gothic"/>
              </a:rPr>
              <a:t>services </a:t>
            </a:r>
            <a:r>
              <a:rPr sz="1400" spc="-5" dirty="0">
                <a:latin typeface="URW Gothic"/>
                <a:cs typeface="URW Gothic"/>
              </a:rPr>
              <a:t>to businesses and</a:t>
            </a:r>
            <a:r>
              <a:rPr sz="1400" spc="-140" dirty="0">
                <a:latin typeface="URW Gothic"/>
                <a:cs typeface="URW Gothic"/>
              </a:rPr>
              <a:t> </a:t>
            </a:r>
            <a:r>
              <a:rPr sz="1400" spc="-5" dirty="0">
                <a:latin typeface="URW Gothic"/>
                <a:cs typeface="URW Gothic"/>
              </a:rPr>
              <a:t>entrepreneurs.</a:t>
            </a:r>
            <a:endParaRPr sz="1400">
              <a:latin typeface="URW Gothic"/>
              <a:cs typeface="URW Gothic"/>
            </a:endParaRPr>
          </a:p>
        </p:txBody>
      </p:sp>
      <p:sp>
        <p:nvSpPr>
          <p:cNvPr id="18" name="object 18"/>
          <p:cNvSpPr/>
          <p:nvPr/>
        </p:nvSpPr>
        <p:spPr>
          <a:xfrm>
            <a:off x="1929284" y="4872527"/>
            <a:ext cx="1442200" cy="1429212"/>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7449311" y="2080260"/>
            <a:ext cx="896111" cy="897636"/>
          </a:xfrm>
          <a:prstGeom prst="rect">
            <a:avLst/>
          </a:prstGeom>
          <a:blipFill>
            <a:blip r:embed="rId10" cstate="print"/>
            <a:stretch>
              <a:fillRect/>
            </a:stretch>
          </a:blipFill>
        </p:spPr>
        <p:txBody>
          <a:bodyPr wrap="square" lIns="0" tIns="0" rIns="0" bIns="0" rtlCol="0"/>
          <a:lstStyle/>
          <a:p>
            <a:endParaRPr/>
          </a:p>
        </p:txBody>
      </p:sp>
      <p:sp>
        <p:nvSpPr>
          <p:cNvPr id="20" name="object 20"/>
          <p:cNvSpPr txBox="1"/>
          <p:nvPr/>
        </p:nvSpPr>
        <p:spPr>
          <a:xfrm>
            <a:off x="8558021" y="1965338"/>
            <a:ext cx="1129665" cy="896619"/>
          </a:xfrm>
          <a:prstGeom prst="rect">
            <a:avLst/>
          </a:prstGeom>
        </p:spPr>
        <p:txBody>
          <a:bodyPr vert="horz" wrap="square" lIns="0" tIns="165735" rIns="0" bIns="0" rtlCol="0">
            <a:spAutoFit/>
          </a:bodyPr>
          <a:lstStyle/>
          <a:p>
            <a:pPr marL="12700">
              <a:lnSpc>
                <a:spcPct val="100000"/>
              </a:lnSpc>
              <a:spcBef>
                <a:spcPts val="1305"/>
              </a:spcBef>
            </a:pPr>
            <a:r>
              <a:rPr sz="2800" b="1" spc="-15" dirty="0">
                <a:solidFill>
                  <a:srgbClr val="272774"/>
                </a:solidFill>
                <a:latin typeface="Gothic Uralic"/>
                <a:cs typeface="Gothic Uralic"/>
              </a:rPr>
              <a:t>2019</a:t>
            </a:r>
            <a:endParaRPr sz="2800">
              <a:latin typeface="Gothic Uralic"/>
              <a:cs typeface="Gothic Uralic"/>
            </a:endParaRPr>
          </a:p>
          <a:p>
            <a:pPr marL="12700">
              <a:lnSpc>
                <a:spcPct val="100000"/>
              </a:lnSpc>
              <a:spcBef>
                <a:spcPts val="610"/>
              </a:spcBef>
            </a:pPr>
            <a:r>
              <a:rPr sz="1400" i="1" spc="-5" dirty="0">
                <a:latin typeface="URW Gothic"/>
                <a:cs typeface="URW Gothic"/>
              </a:rPr>
              <a:t>Mantu’s</a:t>
            </a:r>
            <a:r>
              <a:rPr sz="1400" i="1" spc="-70" dirty="0">
                <a:latin typeface="URW Gothic"/>
                <a:cs typeface="URW Gothic"/>
              </a:rPr>
              <a:t> </a:t>
            </a:r>
            <a:r>
              <a:rPr sz="1400" i="1" dirty="0">
                <a:latin typeface="URW Gothic"/>
                <a:cs typeface="URW Gothic"/>
              </a:rPr>
              <a:t>Birth</a:t>
            </a:r>
            <a:endParaRPr sz="1400">
              <a:latin typeface="URW Gothic"/>
              <a:cs typeface="URW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B98E852-6444-422B-82FD-32D118F4FDD0}"/>
              </a:ext>
            </a:extLst>
          </p:cNvPr>
          <p:cNvSpPr>
            <a:spLocks noGrp="1"/>
          </p:cNvSpPr>
          <p:nvPr>
            <p:ph type="sldNum" sz="quarter" idx="4"/>
          </p:nvPr>
        </p:nvSpPr>
        <p:spPr/>
        <p:txBody>
          <a:bodyPr/>
          <a:lstStyle/>
          <a:p>
            <a:fld id="{619ED4D7-5F20-42F3-A679-10C8506A671F}" type="slidenum">
              <a:rPr lang="en-US" smtClean="0"/>
              <a:pPr/>
              <a:t>7</a:t>
            </a:fld>
            <a:endParaRPr lang="en-US"/>
          </a:p>
        </p:txBody>
      </p:sp>
      <p:sp>
        <p:nvSpPr>
          <p:cNvPr id="10" name="Titre 9">
            <a:extLst>
              <a:ext uri="{FF2B5EF4-FFF2-40B4-BE49-F238E27FC236}">
                <a16:creationId xmlns:a16="http://schemas.microsoft.com/office/drawing/2014/main" id="{E8D762F7-1F52-481B-9D68-7BD5B36982BE}"/>
              </a:ext>
            </a:extLst>
          </p:cNvPr>
          <p:cNvSpPr>
            <a:spLocks noGrp="1"/>
          </p:cNvSpPr>
          <p:nvPr>
            <p:ph type="title"/>
          </p:nvPr>
        </p:nvSpPr>
        <p:spPr>
          <a:xfrm>
            <a:off x="838200" y="365126"/>
            <a:ext cx="9861645" cy="978729"/>
          </a:xfrm>
        </p:spPr>
        <p:txBody>
          <a:bodyPr/>
          <a:lstStyle/>
          <a:p>
            <a:r>
              <a:rPr lang="fr-FR" err="1"/>
              <a:t>What’s</a:t>
            </a:r>
            <a:r>
              <a:rPr lang="fr-FR"/>
              <a:t> the </a:t>
            </a:r>
            <a:r>
              <a:rPr lang="fr-FR" err="1"/>
              <a:t>relationship</a:t>
            </a:r>
            <a:r>
              <a:rPr lang="fr-FR"/>
              <a:t> </a:t>
            </a:r>
            <a:r>
              <a:rPr lang="fr-FR" err="1"/>
              <a:t>between</a:t>
            </a:r>
            <a:r>
              <a:rPr lang="fr-FR"/>
              <a:t> Mantu and </a:t>
            </a:r>
            <a:r>
              <a:rPr lang="fr-FR" err="1"/>
              <a:t>Amaris</a:t>
            </a:r>
            <a:r>
              <a:rPr lang="fr-FR"/>
              <a:t>? </a:t>
            </a:r>
          </a:p>
        </p:txBody>
      </p:sp>
      <p:sp>
        <p:nvSpPr>
          <p:cNvPr id="11" name="Espace réservé du contenu 10">
            <a:extLst>
              <a:ext uri="{FF2B5EF4-FFF2-40B4-BE49-F238E27FC236}">
                <a16:creationId xmlns:a16="http://schemas.microsoft.com/office/drawing/2014/main" id="{47539FCE-919C-4A24-A03E-7292066043B0}"/>
              </a:ext>
            </a:extLst>
          </p:cNvPr>
          <p:cNvSpPr>
            <a:spLocks noGrp="1"/>
          </p:cNvSpPr>
          <p:nvPr>
            <p:ph sz="quarter" idx="10"/>
          </p:nvPr>
        </p:nvSpPr>
        <p:spPr>
          <a:xfrm>
            <a:off x="4649720" y="1831081"/>
            <a:ext cx="6873686" cy="3020763"/>
          </a:xfrm>
        </p:spPr>
        <p:style>
          <a:lnRef idx="2">
            <a:schemeClr val="accent2"/>
          </a:lnRef>
          <a:fillRef idx="1">
            <a:schemeClr val="lt1"/>
          </a:fillRef>
          <a:effectRef idx="0">
            <a:schemeClr val="accent2"/>
          </a:effectRef>
          <a:fontRef idx="minor">
            <a:schemeClr val="dk1"/>
          </a:fontRef>
        </p:style>
        <p:txBody>
          <a:bodyPr/>
          <a:lstStyle/>
          <a:p>
            <a:pPr marL="0" indent="0">
              <a:lnSpc>
                <a:spcPct val="150000"/>
              </a:lnSpc>
              <a:buNone/>
            </a:pPr>
            <a:r>
              <a:rPr lang="en-US" sz="1400" b="0" i="0">
                <a:solidFill>
                  <a:srgbClr val="212529"/>
                </a:solidFill>
                <a:effectLst/>
                <a:latin typeface="+mj-lt"/>
              </a:rPr>
              <a:t>Mantu is an international consulting platform providing guidance and services to businesses and entrepreneurs.</a:t>
            </a:r>
          </a:p>
          <a:p>
            <a:pPr marL="0" indent="0">
              <a:lnSpc>
                <a:spcPct val="150000"/>
              </a:lnSpc>
              <a:buNone/>
            </a:pPr>
            <a:r>
              <a:rPr lang="fr-FR" sz="1400"/>
              <a:t>Mantu </a:t>
            </a:r>
            <a:r>
              <a:rPr lang="fr-FR" sz="1400" err="1"/>
              <a:t>is</a:t>
            </a:r>
            <a:r>
              <a:rPr lang="fr-FR" sz="1400"/>
              <a:t> made of an </a:t>
            </a:r>
            <a:r>
              <a:rPr lang="fr-FR" sz="1400" b="1" err="1"/>
              <a:t>ecosystem</a:t>
            </a:r>
            <a:r>
              <a:rPr lang="fr-FR" sz="1400" b="1"/>
              <a:t> of </a:t>
            </a:r>
            <a:r>
              <a:rPr lang="fr-FR" sz="1400" b="1" err="1"/>
              <a:t>different</a:t>
            </a:r>
            <a:r>
              <a:rPr lang="fr-FR" sz="1400" b="1"/>
              <a:t> brands (</a:t>
            </a:r>
            <a:r>
              <a:rPr lang="fr-FR" sz="1400" b="1" err="1"/>
              <a:t>see</a:t>
            </a:r>
            <a:r>
              <a:rPr lang="fr-FR" sz="1400" b="1"/>
              <a:t> </a:t>
            </a:r>
            <a:r>
              <a:rPr lang="fr-FR" sz="1400" b="1" err="1"/>
              <a:t>next</a:t>
            </a:r>
            <a:r>
              <a:rPr lang="fr-FR" sz="1400" b="1"/>
              <a:t> slide)</a:t>
            </a:r>
          </a:p>
          <a:p>
            <a:pPr marL="0" indent="0">
              <a:lnSpc>
                <a:spcPct val="150000"/>
              </a:lnSpc>
              <a:buNone/>
            </a:pPr>
            <a:r>
              <a:rPr lang="en-US" sz="1400" b="0" i="0">
                <a:solidFill>
                  <a:srgbClr val="212529"/>
                </a:solidFill>
                <a:effectLst/>
                <a:latin typeface="+mj-lt"/>
              </a:rPr>
              <a:t>Amaris Consulting is a Brand of Mantu ecosystem, part of the technology practice.</a:t>
            </a:r>
            <a:endParaRPr lang="fr-FR" sz="1400"/>
          </a:p>
          <a:p>
            <a:pPr marL="0" indent="0">
              <a:lnSpc>
                <a:spcPct val="150000"/>
              </a:lnSpc>
              <a:buNone/>
            </a:pPr>
            <a:r>
              <a:rPr lang="en-US" sz="1400"/>
              <a:t>Regardless of their expertise or the sector they operate in, all the brands share a single mission: </a:t>
            </a:r>
            <a:r>
              <a:rPr lang="en-US" sz="1400" b="1"/>
              <a:t>build and nurture a talent community to achieve businesses and entrepreneurs’ ambitions.</a:t>
            </a:r>
          </a:p>
        </p:txBody>
      </p:sp>
      <p:sp>
        <p:nvSpPr>
          <p:cNvPr id="5" name="Oval 4">
            <a:extLst>
              <a:ext uri="{FF2B5EF4-FFF2-40B4-BE49-F238E27FC236}">
                <a16:creationId xmlns:a16="http://schemas.microsoft.com/office/drawing/2014/main" id="{E98A9CE5-2337-41F9-82E6-85836BF995EE}"/>
              </a:ext>
            </a:extLst>
          </p:cNvPr>
          <p:cNvSpPr/>
          <p:nvPr/>
        </p:nvSpPr>
        <p:spPr>
          <a:xfrm>
            <a:off x="509561" y="1731929"/>
            <a:ext cx="2858610" cy="2858610"/>
          </a:xfrm>
          <a:prstGeom prst="ellipse">
            <a:avLst/>
          </a:prstGeom>
          <a:solidFill>
            <a:srgbClr val="6E2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70C4051-C893-4AC1-B9BD-FBDA08F60DF6}"/>
              </a:ext>
            </a:extLst>
          </p:cNvPr>
          <p:cNvSpPr/>
          <p:nvPr/>
        </p:nvSpPr>
        <p:spPr>
          <a:xfrm>
            <a:off x="2243897" y="3429000"/>
            <a:ext cx="2093029" cy="2093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white outline of a person's head&#10;&#10;Description automatically generated with low confidence">
            <a:extLst>
              <a:ext uri="{FF2B5EF4-FFF2-40B4-BE49-F238E27FC236}">
                <a16:creationId xmlns:a16="http://schemas.microsoft.com/office/drawing/2014/main" id="{6E2FFDCA-6F8B-42A3-95F8-FF20A55DCDA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8027" y="2896544"/>
            <a:ext cx="1721677" cy="529380"/>
          </a:xfrm>
          <a:prstGeom prst="rect">
            <a:avLst/>
          </a:prstGeom>
        </p:spPr>
      </p:pic>
      <p:pic>
        <p:nvPicPr>
          <p:cNvPr id="9" name="Graphic 8">
            <a:extLst>
              <a:ext uri="{FF2B5EF4-FFF2-40B4-BE49-F238E27FC236}">
                <a16:creationId xmlns:a16="http://schemas.microsoft.com/office/drawing/2014/main" id="{40ED1148-AC22-4197-B499-E3BAAE790CE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56691" y="4205580"/>
            <a:ext cx="1467439" cy="539867"/>
          </a:xfrm>
          <a:prstGeom prst="rect">
            <a:avLst/>
          </a:prstGeom>
        </p:spPr>
      </p:pic>
    </p:spTree>
    <p:extLst>
      <p:ext uri="{BB962C8B-B14F-4D97-AF65-F5344CB8AC3E}">
        <p14:creationId xmlns:p14="http://schemas.microsoft.com/office/powerpoint/2010/main" val="174585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994A9B-DF8E-1D44-AA08-64470A5933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8124" y="1313369"/>
            <a:ext cx="995177" cy="366123"/>
          </a:xfrm>
          <a:prstGeom prst="rect">
            <a:avLst/>
          </a:prstGeom>
        </p:spPr>
      </p:pic>
      <p:sp>
        <p:nvSpPr>
          <p:cNvPr id="7" name="TextBox 6">
            <a:extLst>
              <a:ext uri="{FF2B5EF4-FFF2-40B4-BE49-F238E27FC236}">
                <a16:creationId xmlns:a16="http://schemas.microsoft.com/office/drawing/2014/main" id="{00F67EB3-E285-564B-AEE2-7942DCBF160E}"/>
              </a:ext>
            </a:extLst>
          </p:cNvPr>
          <p:cNvSpPr txBox="1"/>
          <p:nvPr/>
        </p:nvSpPr>
        <p:spPr>
          <a:xfrm>
            <a:off x="1733432" y="1228739"/>
            <a:ext cx="1530613"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International consulting services</a:t>
            </a:r>
          </a:p>
        </p:txBody>
      </p:sp>
      <p:sp>
        <p:nvSpPr>
          <p:cNvPr id="14" name="TextBox 13">
            <a:extLst>
              <a:ext uri="{FF2B5EF4-FFF2-40B4-BE49-F238E27FC236}">
                <a16:creationId xmlns:a16="http://schemas.microsoft.com/office/drawing/2014/main" id="{1F6EB024-5782-BC4F-BDF4-C138C9B0DB07}"/>
              </a:ext>
            </a:extLst>
          </p:cNvPr>
          <p:cNvSpPr txBox="1"/>
          <p:nvPr/>
        </p:nvSpPr>
        <p:spPr>
          <a:xfrm>
            <a:off x="1733432" y="2321675"/>
            <a:ext cx="1724182" cy="682238"/>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Connecting today’s expertise and tomorrow’s talent</a:t>
            </a:r>
          </a:p>
        </p:txBody>
      </p:sp>
      <p:pic>
        <p:nvPicPr>
          <p:cNvPr id="16" name="Picture 15">
            <a:extLst>
              <a:ext uri="{FF2B5EF4-FFF2-40B4-BE49-F238E27FC236}">
                <a16:creationId xmlns:a16="http://schemas.microsoft.com/office/drawing/2014/main" id="{1B3813F5-46EF-BE4C-A09B-FF2BE5BCEC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8795" y="1310909"/>
            <a:ext cx="1295142" cy="352762"/>
          </a:xfrm>
          <a:prstGeom prst="rect">
            <a:avLst/>
          </a:prstGeom>
        </p:spPr>
      </p:pic>
      <p:pic>
        <p:nvPicPr>
          <p:cNvPr id="18" name="Picture 17">
            <a:extLst>
              <a:ext uri="{FF2B5EF4-FFF2-40B4-BE49-F238E27FC236}">
                <a16:creationId xmlns:a16="http://schemas.microsoft.com/office/drawing/2014/main" id="{91A0FC1E-E26B-C349-853C-75A6A21BAC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6475" y="2343557"/>
            <a:ext cx="600746" cy="600746"/>
          </a:xfrm>
          <a:prstGeom prst="rect">
            <a:avLst/>
          </a:prstGeom>
        </p:spPr>
      </p:pic>
      <p:sp>
        <p:nvSpPr>
          <p:cNvPr id="19" name="TextBox 18">
            <a:extLst>
              <a:ext uri="{FF2B5EF4-FFF2-40B4-BE49-F238E27FC236}">
                <a16:creationId xmlns:a16="http://schemas.microsoft.com/office/drawing/2014/main" id="{C325793B-C8DE-7F4E-9685-18370FCAD4DF}"/>
              </a:ext>
            </a:extLst>
          </p:cNvPr>
          <p:cNvSpPr txBox="1"/>
          <p:nvPr/>
        </p:nvSpPr>
        <p:spPr>
          <a:xfrm>
            <a:off x="5269265" y="1228739"/>
            <a:ext cx="1192667"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Digital strategy and design</a:t>
            </a:r>
          </a:p>
        </p:txBody>
      </p:sp>
      <p:pic>
        <p:nvPicPr>
          <p:cNvPr id="21" name="Picture 20">
            <a:extLst>
              <a:ext uri="{FF2B5EF4-FFF2-40B4-BE49-F238E27FC236}">
                <a16:creationId xmlns:a16="http://schemas.microsoft.com/office/drawing/2014/main" id="{8CBB6F1F-0049-3E41-AD0E-F358BACB60B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805887" y="2458804"/>
            <a:ext cx="1408926" cy="374635"/>
          </a:xfrm>
          <a:prstGeom prst="rect">
            <a:avLst/>
          </a:prstGeom>
        </p:spPr>
      </p:pic>
      <p:sp>
        <p:nvSpPr>
          <p:cNvPr id="22" name="TextBox 21">
            <a:extLst>
              <a:ext uri="{FF2B5EF4-FFF2-40B4-BE49-F238E27FC236}">
                <a16:creationId xmlns:a16="http://schemas.microsoft.com/office/drawing/2014/main" id="{E038B7DE-F502-954A-A453-13C2EB9E4F12}"/>
              </a:ext>
            </a:extLst>
          </p:cNvPr>
          <p:cNvSpPr txBox="1"/>
          <p:nvPr/>
        </p:nvSpPr>
        <p:spPr>
          <a:xfrm>
            <a:off x="5269265" y="2524808"/>
            <a:ext cx="1296320" cy="275973"/>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Portage services</a:t>
            </a:r>
          </a:p>
        </p:txBody>
      </p:sp>
      <p:pic>
        <p:nvPicPr>
          <p:cNvPr id="24" name="Picture 23">
            <a:extLst>
              <a:ext uri="{FF2B5EF4-FFF2-40B4-BE49-F238E27FC236}">
                <a16:creationId xmlns:a16="http://schemas.microsoft.com/office/drawing/2014/main" id="{81288036-914F-FB4B-AF2B-DECA21CE47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22651" y="1361556"/>
            <a:ext cx="1192667" cy="256794"/>
          </a:xfrm>
          <a:prstGeom prst="rect">
            <a:avLst/>
          </a:prstGeom>
        </p:spPr>
      </p:pic>
      <p:pic>
        <p:nvPicPr>
          <p:cNvPr id="26" name="Picture 25">
            <a:extLst>
              <a:ext uri="{FF2B5EF4-FFF2-40B4-BE49-F238E27FC236}">
                <a16:creationId xmlns:a16="http://schemas.microsoft.com/office/drawing/2014/main" id="{6DC86C42-CE22-BD42-A38E-8288474A0D1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36711" y="2541167"/>
            <a:ext cx="1364547" cy="244249"/>
          </a:xfrm>
          <a:prstGeom prst="rect">
            <a:avLst/>
          </a:prstGeom>
        </p:spPr>
      </p:pic>
      <p:pic>
        <p:nvPicPr>
          <p:cNvPr id="28" name="Picture 27">
            <a:extLst>
              <a:ext uri="{FF2B5EF4-FFF2-40B4-BE49-F238E27FC236}">
                <a16:creationId xmlns:a16="http://schemas.microsoft.com/office/drawing/2014/main" id="{5A1E595C-8CD5-5142-9ED0-1FD3CC9EF18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2366" t="32141" r="3428" b="36085"/>
          <a:stretch/>
        </p:blipFill>
        <p:spPr>
          <a:xfrm>
            <a:off x="6966368" y="3531499"/>
            <a:ext cx="1505233" cy="358154"/>
          </a:xfrm>
          <a:prstGeom prst="rect">
            <a:avLst/>
          </a:prstGeom>
        </p:spPr>
      </p:pic>
      <p:sp>
        <p:nvSpPr>
          <p:cNvPr id="29" name="TextBox 28">
            <a:extLst>
              <a:ext uri="{FF2B5EF4-FFF2-40B4-BE49-F238E27FC236}">
                <a16:creationId xmlns:a16="http://schemas.microsoft.com/office/drawing/2014/main" id="{E3D319EF-4915-E648-B637-44BC6ACBD9D9}"/>
              </a:ext>
            </a:extLst>
          </p:cNvPr>
          <p:cNvSpPr txBox="1"/>
          <p:nvPr/>
        </p:nvSpPr>
        <p:spPr>
          <a:xfrm>
            <a:off x="8536258" y="1228739"/>
            <a:ext cx="1529722"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Purpose and impact consulting</a:t>
            </a:r>
          </a:p>
        </p:txBody>
      </p:sp>
      <p:sp>
        <p:nvSpPr>
          <p:cNvPr id="30" name="TextBox 29">
            <a:extLst>
              <a:ext uri="{FF2B5EF4-FFF2-40B4-BE49-F238E27FC236}">
                <a16:creationId xmlns:a16="http://schemas.microsoft.com/office/drawing/2014/main" id="{77FAB0F1-2889-0C49-ABAB-72274A196035}"/>
              </a:ext>
            </a:extLst>
          </p:cNvPr>
          <p:cNvSpPr txBox="1"/>
          <p:nvPr/>
        </p:nvSpPr>
        <p:spPr>
          <a:xfrm>
            <a:off x="8536258" y="2423241"/>
            <a:ext cx="1296320"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Workforce and HR solutions</a:t>
            </a:r>
          </a:p>
        </p:txBody>
      </p:sp>
      <p:sp>
        <p:nvSpPr>
          <p:cNvPr id="31" name="TextBox 30">
            <a:extLst>
              <a:ext uri="{FF2B5EF4-FFF2-40B4-BE49-F238E27FC236}">
                <a16:creationId xmlns:a16="http://schemas.microsoft.com/office/drawing/2014/main" id="{079BCDAF-D07B-DB40-83A4-76CC7B0767F1}"/>
              </a:ext>
            </a:extLst>
          </p:cNvPr>
          <p:cNvSpPr txBox="1"/>
          <p:nvPr/>
        </p:nvSpPr>
        <p:spPr>
          <a:xfrm>
            <a:off x="8536258" y="3499883"/>
            <a:ext cx="1299620"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HR systems and consulting</a:t>
            </a:r>
          </a:p>
        </p:txBody>
      </p:sp>
      <p:pic>
        <p:nvPicPr>
          <p:cNvPr id="33" name="Picture 32">
            <a:extLst>
              <a:ext uri="{FF2B5EF4-FFF2-40B4-BE49-F238E27FC236}">
                <a16:creationId xmlns:a16="http://schemas.microsoft.com/office/drawing/2014/main" id="{F7AAEF58-F74A-6746-9315-41B472264F3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3730" y="3457390"/>
            <a:ext cx="842883" cy="600746"/>
          </a:xfrm>
          <a:prstGeom prst="rect">
            <a:avLst/>
          </a:prstGeom>
        </p:spPr>
      </p:pic>
      <p:pic>
        <p:nvPicPr>
          <p:cNvPr id="37" name="Picture 36">
            <a:extLst>
              <a:ext uri="{FF2B5EF4-FFF2-40B4-BE49-F238E27FC236}">
                <a16:creationId xmlns:a16="http://schemas.microsoft.com/office/drawing/2014/main" id="{8F3C21F1-66B9-BF49-82C0-0C2BCA79494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022646" y="3553124"/>
            <a:ext cx="921211" cy="372625"/>
          </a:xfrm>
          <a:prstGeom prst="rect">
            <a:avLst/>
          </a:prstGeom>
        </p:spPr>
      </p:pic>
      <p:pic>
        <p:nvPicPr>
          <p:cNvPr id="39" name="Picture 38">
            <a:extLst>
              <a:ext uri="{FF2B5EF4-FFF2-40B4-BE49-F238E27FC236}">
                <a16:creationId xmlns:a16="http://schemas.microsoft.com/office/drawing/2014/main" id="{42D931FC-7FD7-E64B-AEC3-F3BF3A0530D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22587" y="4609829"/>
            <a:ext cx="1592795" cy="331302"/>
          </a:xfrm>
          <a:prstGeom prst="rect">
            <a:avLst/>
          </a:prstGeom>
        </p:spPr>
      </p:pic>
      <p:pic>
        <p:nvPicPr>
          <p:cNvPr id="41" name="Picture 40">
            <a:extLst>
              <a:ext uri="{FF2B5EF4-FFF2-40B4-BE49-F238E27FC236}">
                <a16:creationId xmlns:a16="http://schemas.microsoft.com/office/drawing/2014/main" id="{BC6C4283-84AB-B848-986A-1961D671C34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23729" y="4592419"/>
            <a:ext cx="953369" cy="366122"/>
          </a:xfrm>
          <a:prstGeom prst="rect">
            <a:avLst/>
          </a:prstGeom>
        </p:spPr>
      </p:pic>
      <p:sp>
        <p:nvSpPr>
          <p:cNvPr id="42" name="TextBox 41">
            <a:extLst>
              <a:ext uri="{FF2B5EF4-FFF2-40B4-BE49-F238E27FC236}">
                <a16:creationId xmlns:a16="http://schemas.microsoft.com/office/drawing/2014/main" id="{0424BC0A-9A60-2544-A8D8-62139E38CAF9}"/>
              </a:ext>
            </a:extLst>
          </p:cNvPr>
          <p:cNvSpPr txBox="1"/>
          <p:nvPr/>
        </p:nvSpPr>
        <p:spPr>
          <a:xfrm>
            <a:off x="5269265" y="3499883"/>
            <a:ext cx="1554924"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Delivering digital transformation</a:t>
            </a:r>
          </a:p>
        </p:txBody>
      </p:sp>
      <p:sp>
        <p:nvSpPr>
          <p:cNvPr id="43" name="TextBox 42">
            <a:extLst>
              <a:ext uri="{FF2B5EF4-FFF2-40B4-BE49-F238E27FC236}">
                <a16:creationId xmlns:a16="http://schemas.microsoft.com/office/drawing/2014/main" id="{93AB74C8-8E58-6C45-812B-0D9BD7051A2E}"/>
              </a:ext>
            </a:extLst>
          </p:cNvPr>
          <p:cNvSpPr txBox="1"/>
          <p:nvPr/>
        </p:nvSpPr>
        <p:spPr>
          <a:xfrm>
            <a:off x="1733432" y="3499883"/>
            <a:ext cx="1554924"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Research and development</a:t>
            </a:r>
          </a:p>
        </p:txBody>
      </p:sp>
      <p:sp>
        <p:nvSpPr>
          <p:cNvPr id="44" name="TextBox 43">
            <a:extLst>
              <a:ext uri="{FF2B5EF4-FFF2-40B4-BE49-F238E27FC236}">
                <a16:creationId xmlns:a16="http://schemas.microsoft.com/office/drawing/2014/main" id="{ECFA2ECF-28F8-224F-B8E9-9A5AA47E46DD}"/>
              </a:ext>
            </a:extLst>
          </p:cNvPr>
          <p:cNvSpPr txBox="1"/>
          <p:nvPr/>
        </p:nvSpPr>
        <p:spPr>
          <a:xfrm>
            <a:off x="8536258" y="4535927"/>
            <a:ext cx="1299620"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Events and experiences</a:t>
            </a:r>
          </a:p>
        </p:txBody>
      </p:sp>
      <p:sp>
        <p:nvSpPr>
          <p:cNvPr id="45" name="TextBox 44">
            <a:extLst>
              <a:ext uri="{FF2B5EF4-FFF2-40B4-BE49-F238E27FC236}">
                <a16:creationId xmlns:a16="http://schemas.microsoft.com/office/drawing/2014/main" id="{8297EE6E-D457-4946-B3EE-492A9919D55E}"/>
              </a:ext>
            </a:extLst>
          </p:cNvPr>
          <p:cNvSpPr txBox="1"/>
          <p:nvPr/>
        </p:nvSpPr>
        <p:spPr>
          <a:xfrm>
            <a:off x="5269265" y="4535927"/>
            <a:ext cx="1299620"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Immersive experiences</a:t>
            </a:r>
          </a:p>
        </p:txBody>
      </p:sp>
      <p:pic>
        <p:nvPicPr>
          <p:cNvPr id="4" name="Graphic 3">
            <a:extLst>
              <a:ext uri="{FF2B5EF4-FFF2-40B4-BE49-F238E27FC236}">
                <a16:creationId xmlns:a16="http://schemas.microsoft.com/office/drawing/2014/main" id="{CA1E42DA-F16B-44B6-A181-AADD5954E602}"/>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848783" y="4675654"/>
            <a:ext cx="1299620" cy="199652"/>
          </a:xfrm>
          <a:prstGeom prst="rect">
            <a:avLst/>
          </a:prstGeom>
        </p:spPr>
      </p:pic>
      <p:sp>
        <p:nvSpPr>
          <p:cNvPr id="2" name="Slide Number Placeholder 1">
            <a:extLst>
              <a:ext uri="{FF2B5EF4-FFF2-40B4-BE49-F238E27FC236}">
                <a16:creationId xmlns:a16="http://schemas.microsoft.com/office/drawing/2014/main" id="{9541A4A1-7C80-FE4B-8125-47A5841AEE34}"/>
              </a:ext>
            </a:extLst>
          </p:cNvPr>
          <p:cNvSpPr>
            <a:spLocks noGrp="1"/>
          </p:cNvSpPr>
          <p:nvPr>
            <p:ph type="sldNum" sz="quarter" idx="4"/>
          </p:nvPr>
        </p:nvSpPr>
        <p:spPr/>
        <p:txBody>
          <a:bodyPr/>
          <a:lstStyle/>
          <a:p>
            <a:fld id="{619ED4D7-5F20-42F3-A679-10C8506A671F}" type="slidenum">
              <a:rPr lang="en-US" smtClean="0"/>
              <a:pPr/>
              <a:t>8</a:t>
            </a:fld>
            <a:endParaRPr lang="en-US"/>
          </a:p>
        </p:txBody>
      </p:sp>
      <p:sp>
        <p:nvSpPr>
          <p:cNvPr id="34" name="Title 3">
            <a:extLst>
              <a:ext uri="{FF2B5EF4-FFF2-40B4-BE49-F238E27FC236}">
                <a16:creationId xmlns:a16="http://schemas.microsoft.com/office/drawing/2014/main" id="{0BE85DAF-4D08-4E00-A7D9-938BE997CD75}"/>
              </a:ext>
            </a:extLst>
          </p:cNvPr>
          <p:cNvSpPr txBox="1">
            <a:spLocks/>
          </p:cNvSpPr>
          <p:nvPr/>
        </p:nvSpPr>
        <p:spPr>
          <a:xfrm>
            <a:off x="562025" y="365126"/>
            <a:ext cx="4010781" cy="535531"/>
          </a:xfrm>
          <a:prstGeom prst="rect">
            <a:avLst/>
          </a:prstGeom>
        </p:spPr>
        <p:txBody>
          <a:bodyPr vert="horz" lIns="91440" tIns="45720" rIns="91440" bIns="45720" rtlCol="0" anchor="t">
            <a:spAutoFit/>
          </a:bodyPr>
          <a:lstStyle>
            <a:lvl1pPr algn="l" defTabSz="914400" rtl="0" eaLnBrk="1" latinLnBrk="0" hangingPunct="1">
              <a:lnSpc>
                <a:spcPct val="90000"/>
              </a:lnSpc>
              <a:spcBef>
                <a:spcPct val="0"/>
              </a:spcBef>
              <a:buNone/>
              <a:defRPr sz="3200" b="0" i="0" kern="1200" cap="none">
                <a:solidFill>
                  <a:schemeClr val="accent1"/>
                </a:solidFill>
                <a:effectLst/>
                <a:latin typeface="+mj-lt"/>
                <a:ea typeface="+mj-ea"/>
                <a:cs typeface="Calibri" panose="020F0502020204030204" pitchFamily="34" charset="0"/>
              </a:defRPr>
            </a:lvl1pPr>
          </a:lstStyle>
          <a:p>
            <a:r>
              <a:rPr lang="en-SG" err="1"/>
              <a:t>Mantu’s</a:t>
            </a:r>
            <a:r>
              <a:rPr lang="en-SG"/>
              <a:t> brands</a:t>
            </a:r>
            <a:endParaRPr lang="en-US"/>
          </a:p>
        </p:txBody>
      </p:sp>
      <p:pic>
        <p:nvPicPr>
          <p:cNvPr id="36" name="Picture 35">
            <a:extLst>
              <a:ext uri="{FF2B5EF4-FFF2-40B4-BE49-F238E27FC236}">
                <a16:creationId xmlns:a16="http://schemas.microsoft.com/office/drawing/2014/main" id="{69428612-CB5E-4FC9-BB4B-0C945DA3CBD1}"/>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4072877" y="5508056"/>
            <a:ext cx="870980" cy="360992"/>
          </a:xfrm>
          <a:prstGeom prst="rect">
            <a:avLst/>
          </a:prstGeom>
        </p:spPr>
      </p:pic>
      <p:pic>
        <p:nvPicPr>
          <p:cNvPr id="38" name="Picture 37">
            <a:extLst>
              <a:ext uri="{FF2B5EF4-FFF2-40B4-BE49-F238E27FC236}">
                <a16:creationId xmlns:a16="http://schemas.microsoft.com/office/drawing/2014/main" id="{C3216F89-2D8B-415E-98C9-A7431CFA3D12}"/>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069786" y="5487610"/>
            <a:ext cx="1298396" cy="401885"/>
          </a:xfrm>
          <a:prstGeom prst="rect">
            <a:avLst/>
          </a:prstGeom>
        </p:spPr>
      </p:pic>
      <p:sp>
        <p:nvSpPr>
          <p:cNvPr id="40" name="TextBox 39">
            <a:extLst>
              <a:ext uri="{FF2B5EF4-FFF2-40B4-BE49-F238E27FC236}">
                <a16:creationId xmlns:a16="http://schemas.microsoft.com/office/drawing/2014/main" id="{37B2D750-D0A9-4173-B6D5-AE5CDFC64FE0}"/>
              </a:ext>
            </a:extLst>
          </p:cNvPr>
          <p:cNvSpPr txBox="1"/>
          <p:nvPr/>
        </p:nvSpPr>
        <p:spPr>
          <a:xfrm>
            <a:off x="8536258" y="5593881"/>
            <a:ext cx="1299620" cy="682238"/>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Optimizing organizations and HR</a:t>
            </a:r>
          </a:p>
        </p:txBody>
      </p:sp>
      <p:sp>
        <p:nvSpPr>
          <p:cNvPr id="46" name="TextBox 45">
            <a:extLst>
              <a:ext uri="{FF2B5EF4-FFF2-40B4-BE49-F238E27FC236}">
                <a16:creationId xmlns:a16="http://schemas.microsoft.com/office/drawing/2014/main" id="{BC78049C-5BA8-4674-A0C3-184E16887471}"/>
              </a:ext>
            </a:extLst>
          </p:cNvPr>
          <p:cNvSpPr txBox="1"/>
          <p:nvPr/>
        </p:nvSpPr>
        <p:spPr>
          <a:xfrm>
            <a:off x="5269265" y="5487610"/>
            <a:ext cx="1299620" cy="479106"/>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dirty="0"/>
              <a:t>Communication agency</a:t>
            </a:r>
          </a:p>
        </p:txBody>
      </p:sp>
      <p:sp>
        <p:nvSpPr>
          <p:cNvPr id="48" name="TextBox 47">
            <a:extLst>
              <a:ext uri="{FF2B5EF4-FFF2-40B4-BE49-F238E27FC236}">
                <a16:creationId xmlns:a16="http://schemas.microsoft.com/office/drawing/2014/main" id="{5311D041-8CF1-46A7-B0FB-AC78EDF8FCC3}"/>
              </a:ext>
            </a:extLst>
          </p:cNvPr>
          <p:cNvSpPr txBox="1"/>
          <p:nvPr/>
        </p:nvSpPr>
        <p:spPr>
          <a:xfrm>
            <a:off x="1733432" y="4434361"/>
            <a:ext cx="1299620" cy="682238"/>
          </a:xfrm>
          <a:prstGeom prst="rect">
            <a:avLst/>
          </a:prstGeom>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a:t>Sustainable marketing procurement</a:t>
            </a:r>
          </a:p>
        </p:txBody>
      </p:sp>
      <p:pic>
        <p:nvPicPr>
          <p:cNvPr id="1026" name="Picture 2" descr="Valuement Middle East Careers (2022) - Bayt.com">
            <a:extLst>
              <a:ext uri="{FF2B5EF4-FFF2-40B4-BE49-F238E27FC236}">
                <a16:creationId xmlns:a16="http://schemas.microsoft.com/office/drawing/2014/main" id="{3D6C9A69-74B0-78F3-EC88-5CF999D713F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4079" y="5025101"/>
            <a:ext cx="1298396" cy="12983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B429FB-511D-9A7D-1B07-62A81C9EF830}"/>
              </a:ext>
            </a:extLst>
          </p:cNvPr>
          <p:cNvSpPr txBox="1"/>
          <p:nvPr/>
        </p:nvSpPr>
        <p:spPr>
          <a:xfrm>
            <a:off x="1873541" y="5480495"/>
            <a:ext cx="1299620" cy="479106"/>
          </a:xfrm>
          <a:prstGeom prst="rect">
            <a:avLst/>
          </a:prstGeom>
          <a:solidFill>
            <a:schemeClr val="bg1"/>
          </a:solidFill>
        </p:spPr>
        <p:txBody>
          <a:bodyPr vert="horz" wrap="square" lIns="91440" tIns="45720" rIns="91440" bIns="45720" rtlCol="0">
            <a:spAutoFit/>
          </a:bodyPr>
          <a:lstStyle>
            <a:lvl1pPr indent="0" defTabSz="914400">
              <a:lnSpc>
                <a:spcPct val="120000"/>
              </a:lnSpc>
              <a:spcBef>
                <a:spcPts val="1000"/>
              </a:spcBef>
              <a:buClr>
                <a:schemeClr val="accent1"/>
              </a:buClr>
              <a:buSzPct val="100000"/>
              <a:buFont typeface="Arial" panose="020B0604020202020204" pitchFamily="34" charset="0"/>
              <a:buNone/>
              <a:defRPr sz="1100">
                <a:effectLst/>
                <a:cs typeface="Calibri Light" panose="020F0302020204030204" pitchFamily="34" charset="0"/>
              </a:defRPr>
            </a:lvl1pPr>
            <a:lvl2pPr marL="685800" indent="-228600" defTabSz="914400">
              <a:lnSpc>
                <a:spcPct val="120000"/>
              </a:lnSpc>
              <a:spcBef>
                <a:spcPts val="500"/>
              </a:spcBef>
              <a:buClr>
                <a:schemeClr val="accent2"/>
              </a:buClr>
              <a:buSzPct val="100000"/>
              <a:buFont typeface="Arial" panose="020B0604020202020204" pitchFamily="34" charset="0"/>
              <a:buChar char="•"/>
              <a:defRPr sz="1100" cap="none" baseline="0">
                <a:effectLst/>
                <a:cs typeface="Calibri Light" panose="020F0302020204030204" pitchFamily="34" charset="0"/>
              </a:defRPr>
            </a:lvl2pPr>
            <a:lvl3pPr marL="1143000" indent="-228600" defTabSz="914400">
              <a:lnSpc>
                <a:spcPct val="120000"/>
              </a:lnSpc>
              <a:spcBef>
                <a:spcPts val="500"/>
              </a:spcBef>
              <a:buClr>
                <a:schemeClr val="accent1"/>
              </a:buClr>
              <a:buSzPct val="100000"/>
              <a:buFont typeface="Courier New" panose="02070309020205020404" pitchFamily="49" charset="0"/>
              <a:buChar char="o"/>
              <a:defRPr sz="1100">
                <a:effectLst/>
                <a:cs typeface="Calibri Light" panose="020F0302020204030204" pitchFamily="34" charset="0"/>
              </a:defRPr>
            </a:lvl3pPr>
            <a:lvl4pPr marL="1600200" indent="-228600" defTabSz="914400">
              <a:lnSpc>
                <a:spcPct val="120000"/>
              </a:lnSpc>
              <a:spcBef>
                <a:spcPts val="500"/>
              </a:spcBef>
              <a:buClr>
                <a:schemeClr val="tx1">
                  <a:lumMod val="50000"/>
                  <a:lumOff val="50000"/>
                </a:schemeClr>
              </a:buClr>
              <a:buSzPct val="100000"/>
              <a:buFont typeface="Arial" panose="020B0604020202020204" pitchFamily="34" charset="0"/>
              <a:buChar char="•"/>
              <a:defRPr sz="1100" cap="none" baseline="0">
                <a:effectLst/>
                <a:cs typeface="Calibri Light" panose="020F0302020204030204" pitchFamily="34" charset="0"/>
              </a:defRPr>
            </a:lvl4pPr>
            <a:lvl5pPr marL="2057400" indent="-228600" defTabSz="914400">
              <a:lnSpc>
                <a:spcPct val="120000"/>
              </a:lnSpc>
              <a:spcBef>
                <a:spcPts val="500"/>
              </a:spcBef>
              <a:buClr>
                <a:schemeClr val="tx1">
                  <a:lumMod val="50000"/>
                  <a:lumOff val="50000"/>
                </a:schemeClr>
              </a:buClr>
              <a:buSzPct val="100000"/>
              <a:buFont typeface="Wingdings" panose="05000000000000000000" pitchFamily="2" charset="2"/>
              <a:buChar char="§"/>
              <a:defRPr sz="1100">
                <a:effectLst/>
                <a:cs typeface="Calibri Light" panose="020F0302020204030204" pitchFamily="34" charset="0"/>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n-US" dirty="0"/>
              <a:t>Financial Service </a:t>
            </a:r>
          </a:p>
        </p:txBody>
      </p:sp>
    </p:spTree>
    <p:extLst>
      <p:ext uri="{BB962C8B-B14F-4D97-AF65-F5344CB8AC3E}">
        <p14:creationId xmlns:p14="http://schemas.microsoft.com/office/powerpoint/2010/main" val="3197112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Oval 369">
            <a:extLst>
              <a:ext uri="{FF2B5EF4-FFF2-40B4-BE49-F238E27FC236}">
                <a16:creationId xmlns:a16="http://schemas.microsoft.com/office/drawing/2014/main" id="{75A2A961-B5B5-B24C-9005-383159C58595}"/>
              </a:ext>
            </a:extLst>
          </p:cNvPr>
          <p:cNvSpPr/>
          <p:nvPr/>
        </p:nvSpPr>
        <p:spPr>
          <a:xfrm>
            <a:off x="908306" y="2137303"/>
            <a:ext cx="2503358" cy="2503358"/>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entury Gothic"/>
              <a:ea typeface="+mn-ea"/>
              <a:cs typeface="+mn-cs"/>
            </a:endParaRPr>
          </a:p>
        </p:txBody>
      </p:sp>
      <p:pic>
        <p:nvPicPr>
          <p:cNvPr id="14" name="Picture 13" descr="A picture containing holding&#10;&#10;Description automatically generated">
            <a:extLst>
              <a:ext uri="{FF2B5EF4-FFF2-40B4-BE49-F238E27FC236}">
                <a16:creationId xmlns:a16="http://schemas.microsoft.com/office/drawing/2014/main" id="{D560D289-DCE5-424E-B5E5-DAF5913088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626" y="3398470"/>
            <a:ext cx="3268302" cy="3286715"/>
          </a:xfrm>
          <a:prstGeom prst="rect">
            <a:avLst/>
          </a:prstGeom>
        </p:spPr>
      </p:pic>
      <p:sp>
        <p:nvSpPr>
          <p:cNvPr id="2" name="Title 3"/>
          <p:cNvSpPr txBox="1">
            <a:spLocks/>
          </p:cNvSpPr>
          <p:nvPr/>
        </p:nvSpPr>
        <p:spPr>
          <a:xfrm>
            <a:off x="838200" y="365126"/>
            <a:ext cx="4818573" cy="804648"/>
          </a:xfrm>
          <a:prstGeom prst="rect">
            <a:avLst/>
          </a:prstGeom>
        </p:spPr>
        <p:txBody>
          <a:bodyPr>
            <a:normAutofit/>
          </a:bodyPr>
          <a:lstStyle>
            <a:lvl1pPr algn="l" defTabSz="914400" rtl="0" eaLnBrk="1" latinLnBrk="0" hangingPunct="1">
              <a:lnSpc>
                <a:spcPct val="90000"/>
              </a:lnSpc>
              <a:spcBef>
                <a:spcPct val="0"/>
              </a:spcBef>
              <a:buNone/>
              <a:defRPr sz="3200" b="1" i="0" kern="1200" cap="all">
                <a:solidFill>
                  <a:schemeClr val="accent1"/>
                </a:solidFill>
                <a:effectLst/>
                <a:latin typeface="Arial Black" panose="020B0A04020102020204" pitchFamily="34" charset="0"/>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all" spc="0" normalizeH="0" baseline="0" noProof="0">
              <a:ln>
                <a:noFill/>
              </a:ln>
              <a:solidFill>
                <a:srgbClr val="272774"/>
              </a:solidFill>
              <a:effectLst/>
              <a:uLnTx/>
              <a:uFillTx/>
              <a:latin typeface="Arial Black" panose="020B0A04020102020204" pitchFamily="34" charset="0"/>
              <a:ea typeface="+mj-ea"/>
              <a:cs typeface="Calibri" panose="020F0502020204030204" pitchFamily="34" charset="0"/>
            </a:endParaRPr>
          </a:p>
        </p:txBody>
      </p:sp>
      <p:sp>
        <p:nvSpPr>
          <p:cNvPr id="3" name="TextBox 2"/>
          <p:cNvSpPr txBox="1"/>
          <p:nvPr/>
        </p:nvSpPr>
        <p:spPr>
          <a:xfrm>
            <a:off x="838199" y="1058440"/>
            <a:ext cx="10598611" cy="69769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entury Gothic"/>
                <a:ea typeface="+mn-ea"/>
                <a:cs typeface="Calibri"/>
              </a:rPr>
              <a:t>With more than 7000 people from 95 different nationalities, spread across 5 continents and more than 60 countries, we help our clients go global and support them wherever they need us.</a:t>
            </a:r>
            <a:endParaRPr kumimoji="0" lang="en-US" sz="1400" b="0" i="0" u="none" strike="noStrike" kern="1200" cap="none" spc="0" normalizeH="0" baseline="0" noProof="0">
              <a:ln>
                <a:noFill/>
              </a:ln>
              <a:solidFill>
                <a:prstClr val="black"/>
              </a:solidFill>
              <a:effectLst/>
              <a:uLnTx/>
              <a:uFillTx/>
              <a:latin typeface="Century Gothic"/>
              <a:ea typeface="+mn-ea"/>
              <a:cs typeface="Calibri Light"/>
            </a:endParaRPr>
          </a:p>
        </p:txBody>
      </p:sp>
      <p:sp>
        <p:nvSpPr>
          <p:cNvPr id="185" name="DESIGN STRACTURE…"/>
          <p:cNvSpPr txBox="1"/>
          <p:nvPr/>
        </p:nvSpPr>
        <p:spPr>
          <a:xfrm>
            <a:off x="1510818" y="2586400"/>
            <a:ext cx="1863852" cy="1692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solidFill>
                  <a:srgbClr val="505863"/>
                </a:solidFill>
                <a:latin typeface="Helvetica"/>
                <a:ea typeface="Helvetica"/>
                <a:cs typeface="Helvetica"/>
                <a:sym typeface="Helvetica"/>
              </a:defRPr>
            </a:pPr>
            <a:endParaRPr kumimoji="0" lang="en-US" sz="1100" b="0" i="0" u="none" strike="noStrike" kern="1200" cap="none" spc="0" normalizeH="0" baseline="0" noProof="0">
              <a:ln>
                <a:noFill/>
              </a:ln>
              <a:solidFill>
                <a:srgbClr val="000000"/>
              </a:solidFill>
              <a:effectLst/>
              <a:uLnTx/>
              <a:uFillTx/>
              <a:latin typeface="Helvetica"/>
              <a:cs typeface="Calibri"/>
              <a:sym typeface="Helvetica"/>
            </a:endParaRPr>
          </a:p>
        </p:txBody>
      </p:sp>
      <p:sp>
        <p:nvSpPr>
          <p:cNvPr id="189" name="TextBox 188"/>
          <p:cNvSpPr txBox="1"/>
          <p:nvPr/>
        </p:nvSpPr>
        <p:spPr>
          <a:xfrm>
            <a:off x="1315563" y="4816743"/>
            <a:ext cx="3515933" cy="82189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100" b="1" i="0" u="none" strike="noStrike" kern="1200" cap="none" spc="0" normalizeH="0" baseline="0" noProof="0">
                <a:ln>
                  <a:noFill/>
                </a:ln>
                <a:solidFill>
                  <a:srgbClr val="272774"/>
                </a:solidFill>
                <a:effectLst/>
                <a:uLnTx/>
                <a:uFillTx/>
                <a:latin typeface="Century Gothic"/>
                <a:ea typeface="+mn-ea"/>
                <a:cs typeface="Calibri Light"/>
              </a:rPr>
              <a:t>Our global offices: </a:t>
            </a:r>
            <a:r>
              <a:rPr kumimoji="0" lang="en-GB" sz="1100" b="0" i="0" u="none" strike="noStrike" kern="1200" cap="none" spc="0" normalizeH="0" baseline="0" noProof="0">
                <a:ln>
                  <a:noFill/>
                </a:ln>
                <a:solidFill>
                  <a:prstClr val="black"/>
                </a:solidFill>
                <a:effectLst/>
                <a:uLnTx/>
                <a:uFillTx/>
                <a:latin typeface="Century Gothic"/>
                <a:ea typeface="+mn-ea"/>
                <a:cs typeface="Calibri Light"/>
              </a:rPr>
              <a:t>Providing the </a:t>
            </a:r>
            <a:r>
              <a:rPr kumimoji="0" lang="en-GB" sz="1100" b="1" i="0" u="none" strike="noStrike" kern="1200" cap="none" spc="0" normalizeH="0" baseline="0" noProof="0">
                <a:ln>
                  <a:noFill/>
                </a:ln>
                <a:solidFill>
                  <a:srgbClr val="272774"/>
                </a:solidFill>
                <a:effectLst/>
                <a:uLnTx/>
                <a:uFillTx/>
                <a:latin typeface="Century Gothic"/>
                <a:ea typeface="+mn-ea"/>
                <a:cs typeface="Calibri Light"/>
              </a:rPr>
              <a:t>proximity</a:t>
            </a:r>
            <a:r>
              <a:rPr kumimoji="0" lang="en-GB" sz="1100" b="0" i="0" u="none" strike="noStrike" kern="1200" cap="none" spc="0" normalizeH="0" baseline="0" noProof="0">
                <a:ln>
                  <a:noFill/>
                </a:ln>
                <a:solidFill>
                  <a:prstClr val="black">
                    <a:lumMod val="75000"/>
                    <a:lumOff val="25000"/>
                  </a:prstClr>
                </a:solidFill>
                <a:effectLst/>
                <a:uLnTx/>
                <a:uFillTx/>
                <a:latin typeface="Century Gothic"/>
                <a:ea typeface="+mn-ea"/>
                <a:cs typeface="Calibri Light"/>
              </a:rPr>
              <a:t> </a:t>
            </a:r>
            <a:r>
              <a:rPr kumimoji="0" lang="en-GB" sz="1100" b="0" i="0" u="none" strike="noStrike" kern="1200" cap="none" spc="0" normalizeH="0" baseline="0" noProof="0">
                <a:ln>
                  <a:noFill/>
                </a:ln>
                <a:solidFill>
                  <a:prstClr val="black"/>
                </a:solidFill>
                <a:effectLst/>
                <a:uLnTx/>
                <a:uFillTx/>
                <a:latin typeface="Century Gothic"/>
                <a:ea typeface="+mn-ea"/>
                <a:cs typeface="Calibri Light"/>
              </a:rPr>
              <a:t>&amp; the </a:t>
            </a:r>
            <a:r>
              <a:rPr kumimoji="0" lang="en-GB" sz="1100" b="1" i="0" u="none" strike="noStrike" kern="1200" cap="none" spc="0" normalizeH="0" baseline="0" noProof="0">
                <a:ln>
                  <a:noFill/>
                </a:ln>
                <a:solidFill>
                  <a:srgbClr val="272774"/>
                </a:solidFill>
                <a:effectLst/>
                <a:uLnTx/>
                <a:uFillTx/>
                <a:latin typeface="Century Gothic"/>
                <a:ea typeface="+mn-ea"/>
                <a:cs typeface="Calibri Light"/>
              </a:rPr>
              <a:t>capacity</a:t>
            </a:r>
            <a:r>
              <a:rPr kumimoji="0" lang="en-GB" sz="1100" b="0" i="0" u="none" strike="noStrike" kern="1200" cap="none" spc="0" normalizeH="0" baseline="0" noProof="0">
                <a:ln>
                  <a:noFill/>
                </a:ln>
                <a:solidFill>
                  <a:prstClr val="black">
                    <a:lumMod val="75000"/>
                    <a:lumOff val="25000"/>
                  </a:prstClr>
                </a:solidFill>
                <a:effectLst/>
                <a:uLnTx/>
                <a:uFillTx/>
                <a:latin typeface="Century Gothic"/>
                <a:ea typeface="+mn-ea"/>
                <a:cs typeface="Calibri Light"/>
              </a:rPr>
              <a:t> </a:t>
            </a:r>
            <a:r>
              <a:rPr kumimoji="0" lang="en-GB" sz="1100" b="0" i="0" u="none" strike="noStrike" kern="1200" cap="none" spc="0" normalizeH="0" baseline="0" noProof="0">
                <a:ln>
                  <a:noFill/>
                </a:ln>
                <a:solidFill>
                  <a:prstClr val="black"/>
                </a:solidFill>
                <a:effectLst/>
                <a:uLnTx/>
                <a:uFillTx/>
                <a:latin typeface="Century Gothic"/>
                <a:ea typeface="+mn-ea"/>
                <a:cs typeface="Calibri Light"/>
              </a:rPr>
              <a:t>to follow your projects almost everywhere in the world.</a:t>
            </a:r>
          </a:p>
        </p:txBody>
      </p:sp>
      <p:grpSp>
        <p:nvGrpSpPr>
          <p:cNvPr id="191" name="Group 190">
            <a:extLst>
              <a:ext uri="{FF2B5EF4-FFF2-40B4-BE49-F238E27FC236}">
                <a16:creationId xmlns:a16="http://schemas.microsoft.com/office/drawing/2014/main" id="{246545AD-2C62-4960-BB9D-F3CDF07885B9}"/>
              </a:ext>
            </a:extLst>
          </p:cNvPr>
          <p:cNvGrpSpPr/>
          <p:nvPr/>
        </p:nvGrpSpPr>
        <p:grpSpPr>
          <a:xfrm>
            <a:off x="4230736" y="2080079"/>
            <a:ext cx="7222169" cy="3803454"/>
            <a:chOff x="-301558" y="317538"/>
            <a:chExt cx="12419282" cy="6540462"/>
          </a:xfrm>
        </p:grpSpPr>
        <p:sp>
          <p:nvSpPr>
            <p:cNvPr id="192" name="Freeform 5">
              <a:extLst>
                <a:ext uri="{FF2B5EF4-FFF2-40B4-BE49-F238E27FC236}">
                  <a16:creationId xmlns:a16="http://schemas.microsoft.com/office/drawing/2014/main" id="{962B4997-00F1-452A-B18D-B3129BF5FBE1}"/>
                </a:ext>
              </a:extLst>
            </p:cNvPr>
            <p:cNvSpPr>
              <a:spLocks/>
            </p:cNvSpPr>
            <p:nvPr/>
          </p:nvSpPr>
          <p:spPr bwMode="auto">
            <a:xfrm>
              <a:off x="5933904" y="5177375"/>
              <a:ext cx="439557" cy="466627"/>
            </a:xfrm>
            <a:custGeom>
              <a:avLst/>
              <a:gdLst>
                <a:gd name="T0" fmla="*/ 166 w 448"/>
                <a:gd name="T1" fmla="*/ 427 h 447"/>
                <a:gd name="T2" fmla="*/ 186 w 448"/>
                <a:gd name="T3" fmla="*/ 416 h 447"/>
                <a:gd name="T4" fmla="*/ 205 w 448"/>
                <a:gd name="T5" fmla="*/ 441 h 447"/>
                <a:gd name="T6" fmla="*/ 249 w 448"/>
                <a:gd name="T7" fmla="*/ 440 h 447"/>
                <a:gd name="T8" fmla="*/ 272 w 448"/>
                <a:gd name="T9" fmla="*/ 417 h 447"/>
                <a:gd name="T10" fmla="*/ 272 w 448"/>
                <a:gd name="T11" fmla="*/ 185 h 447"/>
                <a:gd name="T12" fmla="*/ 307 w 448"/>
                <a:gd name="T13" fmla="*/ 172 h 447"/>
                <a:gd name="T14" fmla="*/ 307 w 448"/>
                <a:gd name="T15" fmla="*/ 51 h 447"/>
                <a:gd name="T16" fmla="*/ 341 w 448"/>
                <a:gd name="T17" fmla="*/ 47 h 447"/>
                <a:gd name="T18" fmla="*/ 380 w 448"/>
                <a:gd name="T19" fmla="*/ 36 h 447"/>
                <a:gd name="T20" fmla="*/ 399 w 448"/>
                <a:gd name="T21" fmla="*/ 49 h 447"/>
                <a:gd name="T22" fmla="*/ 424 w 448"/>
                <a:gd name="T23" fmla="*/ 34 h 447"/>
                <a:gd name="T24" fmla="*/ 448 w 448"/>
                <a:gd name="T25" fmla="*/ 29 h 447"/>
                <a:gd name="T26" fmla="*/ 445 w 448"/>
                <a:gd name="T27" fmla="*/ 21 h 447"/>
                <a:gd name="T28" fmla="*/ 371 w 448"/>
                <a:gd name="T29" fmla="*/ 26 h 447"/>
                <a:gd name="T30" fmla="*/ 316 w 448"/>
                <a:gd name="T31" fmla="*/ 30 h 447"/>
                <a:gd name="T32" fmla="*/ 239 w 448"/>
                <a:gd name="T33" fmla="*/ 30 h 447"/>
                <a:gd name="T34" fmla="*/ 227 w 448"/>
                <a:gd name="T35" fmla="*/ 17 h 447"/>
                <a:gd name="T36" fmla="*/ 105 w 448"/>
                <a:gd name="T37" fmla="*/ 17 h 447"/>
                <a:gd name="T38" fmla="*/ 74 w 448"/>
                <a:gd name="T39" fmla="*/ 9 h 447"/>
                <a:gd name="T40" fmla="*/ 40 w 448"/>
                <a:gd name="T41" fmla="*/ 7 h 447"/>
                <a:gd name="T42" fmla="*/ 24 w 448"/>
                <a:gd name="T43" fmla="*/ 0 h 447"/>
                <a:gd name="T44" fmla="*/ 12 w 448"/>
                <a:gd name="T45" fmla="*/ 9 h 447"/>
                <a:gd name="T46" fmla="*/ 1 w 448"/>
                <a:gd name="T47" fmla="*/ 12 h 447"/>
                <a:gd name="T48" fmla="*/ 21 w 448"/>
                <a:gd name="T49" fmla="*/ 58 h 447"/>
                <a:gd name="T50" fmla="*/ 55 w 448"/>
                <a:gd name="T51" fmla="*/ 129 h 447"/>
                <a:gd name="T52" fmla="*/ 91 w 448"/>
                <a:gd name="T53" fmla="*/ 203 h 447"/>
                <a:gd name="T54" fmla="*/ 93 w 448"/>
                <a:gd name="T55" fmla="*/ 262 h 447"/>
                <a:gd name="T56" fmla="*/ 105 w 448"/>
                <a:gd name="T57" fmla="*/ 317 h 447"/>
                <a:gd name="T58" fmla="*/ 129 w 448"/>
                <a:gd name="T59" fmla="*/ 402 h 447"/>
                <a:gd name="T60" fmla="*/ 151 w 448"/>
                <a:gd name="T61" fmla="*/ 430 h 447"/>
                <a:gd name="T62" fmla="*/ 166 w 448"/>
                <a:gd name="T63" fmla="*/ 42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447">
                  <a:moveTo>
                    <a:pt x="166" y="427"/>
                  </a:moveTo>
                  <a:cubicBezTo>
                    <a:pt x="166" y="420"/>
                    <a:pt x="179" y="406"/>
                    <a:pt x="186" y="416"/>
                  </a:cubicBezTo>
                  <a:cubicBezTo>
                    <a:pt x="193" y="427"/>
                    <a:pt x="190" y="441"/>
                    <a:pt x="205" y="441"/>
                  </a:cubicBezTo>
                  <a:cubicBezTo>
                    <a:pt x="219" y="441"/>
                    <a:pt x="245" y="447"/>
                    <a:pt x="249" y="440"/>
                  </a:cubicBezTo>
                  <a:cubicBezTo>
                    <a:pt x="253" y="434"/>
                    <a:pt x="272" y="429"/>
                    <a:pt x="272" y="417"/>
                  </a:cubicBezTo>
                  <a:cubicBezTo>
                    <a:pt x="272" y="406"/>
                    <a:pt x="272" y="194"/>
                    <a:pt x="272" y="185"/>
                  </a:cubicBezTo>
                  <a:cubicBezTo>
                    <a:pt x="272" y="177"/>
                    <a:pt x="307" y="185"/>
                    <a:pt x="307" y="172"/>
                  </a:cubicBezTo>
                  <a:cubicBezTo>
                    <a:pt x="307" y="158"/>
                    <a:pt x="307" y="51"/>
                    <a:pt x="307" y="51"/>
                  </a:cubicBezTo>
                  <a:cubicBezTo>
                    <a:pt x="307" y="51"/>
                    <a:pt x="333" y="49"/>
                    <a:pt x="341" y="47"/>
                  </a:cubicBezTo>
                  <a:cubicBezTo>
                    <a:pt x="348" y="45"/>
                    <a:pt x="374" y="32"/>
                    <a:pt x="380" y="36"/>
                  </a:cubicBezTo>
                  <a:cubicBezTo>
                    <a:pt x="387" y="40"/>
                    <a:pt x="395" y="54"/>
                    <a:pt x="399" y="49"/>
                  </a:cubicBezTo>
                  <a:cubicBezTo>
                    <a:pt x="403" y="44"/>
                    <a:pt x="414" y="34"/>
                    <a:pt x="424" y="34"/>
                  </a:cubicBezTo>
                  <a:cubicBezTo>
                    <a:pt x="430" y="34"/>
                    <a:pt x="439" y="31"/>
                    <a:pt x="448" y="29"/>
                  </a:cubicBezTo>
                  <a:cubicBezTo>
                    <a:pt x="446" y="26"/>
                    <a:pt x="445" y="23"/>
                    <a:pt x="445" y="21"/>
                  </a:cubicBezTo>
                  <a:cubicBezTo>
                    <a:pt x="445" y="12"/>
                    <a:pt x="381" y="23"/>
                    <a:pt x="371" y="26"/>
                  </a:cubicBezTo>
                  <a:cubicBezTo>
                    <a:pt x="360" y="30"/>
                    <a:pt x="327" y="35"/>
                    <a:pt x="316" y="30"/>
                  </a:cubicBezTo>
                  <a:cubicBezTo>
                    <a:pt x="306" y="25"/>
                    <a:pt x="239" y="30"/>
                    <a:pt x="239" y="30"/>
                  </a:cubicBezTo>
                  <a:cubicBezTo>
                    <a:pt x="227" y="17"/>
                    <a:pt x="227" y="17"/>
                    <a:pt x="227" y="17"/>
                  </a:cubicBezTo>
                  <a:cubicBezTo>
                    <a:pt x="227" y="17"/>
                    <a:pt x="118" y="17"/>
                    <a:pt x="105" y="17"/>
                  </a:cubicBezTo>
                  <a:cubicBezTo>
                    <a:pt x="93" y="17"/>
                    <a:pt x="84" y="16"/>
                    <a:pt x="74" y="9"/>
                  </a:cubicBezTo>
                  <a:cubicBezTo>
                    <a:pt x="63" y="2"/>
                    <a:pt x="53" y="2"/>
                    <a:pt x="40" y="7"/>
                  </a:cubicBezTo>
                  <a:cubicBezTo>
                    <a:pt x="28" y="12"/>
                    <a:pt x="33" y="0"/>
                    <a:pt x="24" y="0"/>
                  </a:cubicBezTo>
                  <a:cubicBezTo>
                    <a:pt x="16" y="0"/>
                    <a:pt x="12" y="9"/>
                    <a:pt x="12" y="9"/>
                  </a:cubicBezTo>
                  <a:cubicBezTo>
                    <a:pt x="1" y="12"/>
                    <a:pt x="1" y="12"/>
                    <a:pt x="1" y="12"/>
                  </a:cubicBezTo>
                  <a:cubicBezTo>
                    <a:pt x="0" y="22"/>
                    <a:pt x="9" y="42"/>
                    <a:pt x="21" y="58"/>
                  </a:cubicBezTo>
                  <a:cubicBezTo>
                    <a:pt x="33" y="74"/>
                    <a:pt x="47" y="104"/>
                    <a:pt x="55" y="129"/>
                  </a:cubicBezTo>
                  <a:cubicBezTo>
                    <a:pt x="63" y="155"/>
                    <a:pt x="85" y="183"/>
                    <a:pt x="91" y="203"/>
                  </a:cubicBezTo>
                  <a:cubicBezTo>
                    <a:pt x="97" y="222"/>
                    <a:pt x="87" y="249"/>
                    <a:pt x="93" y="262"/>
                  </a:cubicBezTo>
                  <a:cubicBezTo>
                    <a:pt x="98" y="274"/>
                    <a:pt x="102" y="296"/>
                    <a:pt x="105" y="317"/>
                  </a:cubicBezTo>
                  <a:cubicBezTo>
                    <a:pt x="108" y="338"/>
                    <a:pt x="110" y="384"/>
                    <a:pt x="129" y="402"/>
                  </a:cubicBezTo>
                  <a:cubicBezTo>
                    <a:pt x="136" y="409"/>
                    <a:pt x="144" y="419"/>
                    <a:pt x="151" y="430"/>
                  </a:cubicBezTo>
                  <a:cubicBezTo>
                    <a:pt x="160" y="431"/>
                    <a:pt x="166" y="432"/>
                    <a:pt x="166" y="42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93" name="Freeform 6">
              <a:extLst>
                <a:ext uri="{FF2B5EF4-FFF2-40B4-BE49-F238E27FC236}">
                  <a16:creationId xmlns:a16="http://schemas.microsoft.com/office/drawing/2014/main" id="{0EA2C44D-68D3-4D0C-A004-6ECA2C519547}"/>
                </a:ext>
              </a:extLst>
            </p:cNvPr>
            <p:cNvSpPr>
              <a:spLocks/>
            </p:cNvSpPr>
            <p:nvPr/>
          </p:nvSpPr>
          <p:spPr bwMode="auto">
            <a:xfrm>
              <a:off x="6373461" y="5126097"/>
              <a:ext cx="275024" cy="256388"/>
            </a:xfrm>
            <a:custGeom>
              <a:avLst/>
              <a:gdLst>
                <a:gd name="T0" fmla="*/ 186 w 281"/>
                <a:gd name="T1" fmla="*/ 11 h 245"/>
                <a:gd name="T2" fmla="*/ 181 w 281"/>
                <a:gd name="T3" fmla="*/ 0 h 245"/>
                <a:gd name="T4" fmla="*/ 151 w 281"/>
                <a:gd name="T5" fmla="*/ 0 h 245"/>
                <a:gd name="T6" fmla="*/ 131 w 281"/>
                <a:gd name="T7" fmla="*/ 18 h 245"/>
                <a:gd name="T8" fmla="*/ 99 w 281"/>
                <a:gd name="T9" fmla="*/ 43 h 245"/>
                <a:gd name="T10" fmla="*/ 62 w 281"/>
                <a:gd name="T11" fmla="*/ 83 h 245"/>
                <a:gd name="T12" fmla="*/ 18 w 281"/>
                <a:gd name="T13" fmla="*/ 75 h 245"/>
                <a:gd name="T14" fmla="*/ 0 w 281"/>
                <a:gd name="T15" fmla="*/ 78 h 245"/>
                <a:gd name="T16" fmla="*/ 20 w 281"/>
                <a:gd name="T17" fmla="*/ 98 h 245"/>
                <a:gd name="T18" fmla="*/ 39 w 281"/>
                <a:gd name="T19" fmla="*/ 140 h 245"/>
                <a:gd name="T20" fmla="*/ 74 w 281"/>
                <a:gd name="T21" fmla="*/ 165 h 245"/>
                <a:gd name="T22" fmla="*/ 88 w 281"/>
                <a:gd name="T23" fmla="*/ 191 h 245"/>
                <a:gd name="T24" fmla="*/ 113 w 281"/>
                <a:gd name="T25" fmla="*/ 216 h 245"/>
                <a:gd name="T26" fmla="*/ 138 w 281"/>
                <a:gd name="T27" fmla="*/ 231 h 245"/>
                <a:gd name="T28" fmla="*/ 171 w 281"/>
                <a:gd name="T29" fmla="*/ 237 h 245"/>
                <a:gd name="T30" fmla="*/ 211 w 281"/>
                <a:gd name="T31" fmla="*/ 245 h 245"/>
                <a:gd name="T32" fmla="*/ 247 w 281"/>
                <a:gd name="T33" fmla="*/ 209 h 245"/>
                <a:gd name="T34" fmla="*/ 256 w 281"/>
                <a:gd name="T35" fmla="*/ 175 h 245"/>
                <a:gd name="T36" fmla="*/ 275 w 281"/>
                <a:gd name="T37" fmla="*/ 148 h 245"/>
                <a:gd name="T38" fmla="*/ 264 w 281"/>
                <a:gd name="T39" fmla="*/ 122 h 245"/>
                <a:gd name="T40" fmla="*/ 273 w 281"/>
                <a:gd name="T41" fmla="*/ 90 h 245"/>
                <a:gd name="T42" fmla="*/ 272 w 281"/>
                <a:gd name="T43" fmla="*/ 36 h 245"/>
                <a:gd name="T44" fmla="*/ 231 w 281"/>
                <a:gd name="T45" fmla="*/ 22 h 245"/>
                <a:gd name="T46" fmla="*/ 186 w 281"/>
                <a:gd name="T47" fmla="*/ 1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45">
                  <a:moveTo>
                    <a:pt x="186" y="11"/>
                  </a:moveTo>
                  <a:cubicBezTo>
                    <a:pt x="181" y="0"/>
                    <a:pt x="181" y="0"/>
                    <a:pt x="181" y="0"/>
                  </a:cubicBezTo>
                  <a:cubicBezTo>
                    <a:pt x="151" y="0"/>
                    <a:pt x="151" y="0"/>
                    <a:pt x="151" y="0"/>
                  </a:cubicBezTo>
                  <a:cubicBezTo>
                    <a:pt x="131" y="6"/>
                    <a:pt x="131" y="12"/>
                    <a:pt x="131" y="18"/>
                  </a:cubicBezTo>
                  <a:cubicBezTo>
                    <a:pt x="131" y="24"/>
                    <a:pt x="112" y="39"/>
                    <a:pt x="99" y="43"/>
                  </a:cubicBezTo>
                  <a:cubicBezTo>
                    <a:pt x="85" y="47"/>
                    <a:pt x="71" y="78"/>
                    <a:pt x="62" y="83"/>
                  </a:cubicBezTo>
                  <a:cubicBezTo>
                    <a:pt x="54" y="87"/>
                    <a:pt x="26" y="76"/>
                    <a:pt x="18" y="75"/>
                  </a:cubicBezTo>
                  <a:cubicBezTo>
                    <a:pt x="14" y="75"/>
                    <a:pt x="7" y="76"/>
                    <a:pt x="0" y="78"/>
                  </a:cubicBezTo>
                  <a:cubicBezTo>
                    <a:pt x="5" y="87"/>
                    <a:pt x="16" y="98"/>
                    <a:pt x="20" y="98"/>
                  </a:cubicBezTo>
                  <a:cubicBezTo>
                    <a:pt x="25" y="98"/>
                    <a:pt x="27" y="135"/>
                    <a:pt x="39" y="140"/>
                  </a:cubicBezTo>
                  <a:cubicBezTo>
                    <a:pt x="51" y="146"/>
                    <a:pt x="74" y="158"/>
                    <a:pt x="74" y="165"/>
                  </a:cubicBezTo>
                  <a:cubicBezTo>
                    <a:pt x="74" y="172"/>
                    <a:pt x="88" y="181"/>
                    <a:pt x="88" y="191"/>
                  </a:cubicBezTo>
                  <a:cubicBezTo>
                    <a:pt x="88" y="202"/>
                    <a:pt x="102" y="216"/>
                    <a:pt x="113" y="216"/>
                  </a:cubicBezTo>
                  <a:cubicBezTo>
                    <a:pt x="135" y="215"/>
                    <a:pt x="138" y="225"/>
                    <a:pt x="138" y="231"/>
                  </a:cubicBezTo>
                  <a:cubicBezTo>
                    <a:pt x="138" y="237"/>
                    <a:pt x="167" y="231"/>
                    <a:pt x="171" y="237"/>
                  </a:cubicBezTo>
                  <a:cubicBezTo>
                    <a:pt x="175" y="243"/>
                    <a:pt x="204" y="241"/>
                    <a:pt x="211" y="245"/>
                  </a:cubicBezTo>
                  <a:cubicBezTo>
                    <a:pt x="223" y="233"/>
                    <a:pt x="241" y="217"/>
                    <a:pt x="247" y="209"/>
                  </a:cubicBezTo>
                  <a:cubicBezTo>
                    <a:pt x="256" y="197"/>
                    <a:pt x="248" y="179"/>
                    <a:pt x="256" y="175"/>
                  </a:cubicBezTo>
                  <a:cubicBezTo>
                    <a:pt x="264" y="170"/>
                    <a:pt x="281" y="150"/>
                    <a:pt x="275" y="148"/>
                  </a:cubicBezTo>
                  <a:cubicBezTo>
                    <a:pt x="269" y="147"/>
                    <a:pt x="273" y="131"/>
                    <a:pt x="264" y="122"/>
                  </a:cubicBezTo>
                  <a:cubicBezTo>
                    <a:pt x="255" y="112"/>
                    <a:pt x="275" y="108"/>
                    <a:pt x="273" y="90"/>
                  </a:cubicBezTo>
                  <a:cubicBezTo>
                    <a:pt x="272" y="73"/>
                    <a:pt x="277" y="39"/>
                    <a:pt x="272" y="36"/>
                  </a:cubicBezTo>
                  <a:cubicBezTo>
                    <a:pt x="267" y="33"/>
                    <a:pt x="245" y="31"/>
                    <a:pt x="231" y="22"/>
                  </a:cubicBezTo>
                  <a:cubicBezTo>
                    <a:pt x="217" y="12"/>
                    <a:pt x="186" y="11"/>
                    <a:pt x="186" y="11"/>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94" name="Freeform 7">
              <a:extLst>
                <a:ext uri="{FF2B5EF4-FFF2-40B4-BE49-F238E27FC236}">
                  <a16:creationId xmlns:a16="http://schemas.microsoft.com/office/drawing/2014/main" id="{902AA47F-2B79-4AA7-AA55-54161ABF95B3}"/>
                </a:ext>
              </a:extLst>
            </p:cNvPr>
            <p:cNvSpPr>
              <a:spLocks/>
            </p:cNvSpPr>
            <p:nvPr/>
          </p:nvSpPr>
          <p:spPr bwMode="auto">
            <a:xfrm>
              <a:off x="6200521" y="5206859"/>
              <a:ext cx="307450" cy="357662"/>
            </a:xfrm>
            <a:custGeom>
              <a:avLst/>
              <a:gdLst>
                <a:gd name="T0" fmla="*/ 289 w 314"/>
                <a:gd name="T1" fmla="*/ 138 h 341"/>
                <a:gd name="T2" fmla="*/ 264 w 314"/>
                <a:gd name="T3" fmla="*/ 113 h 341"/>
                <a:gd name="T4" fmla="*/ 250 w 314"/>
                <a:gd name="T5" fmla="*/ 87 h 341"/>
                <a:gd name="T6" fmla="*/ 215 w 314"/>
                <a:gd name="T7" fmla="*/ 62 h 341"/>
                <a:gd name="T8" fmla="*/ 196 w 314"/>
                <a:gd name="T9" fmla="*/ 20 h 341"/>
                <a:gd name="T10" fmla="*/ 176 w 314"/>
                <a:gd name="T11" fmla="*/ 0 h 341"/>
                <a:gd name="T12" fmla="*/ 152 w 314"/>
                <a:gd name="T13" fmla="*/ 5 h 341"/>
                <a:gd name="T14" fmla="*/ 127 w 314"/>
                <a:gd name="T15" fmla="*/ 20 h 341"/>
                <a:gd name="T16" fmla="*/ 108 w 314"/>
                <a:gd name="T17" fmla="*/ 7 h 341"/>
                <a:gd name="T18" fmla="*/ 69 w 314"/>
                <a:gd name="T19" fmla="*/ 18 h 341"/>
                <a:gd name="T20" fmla="*/ 35 w 314"/>
                <a:gd name="T21" fmla="*/ 22 h 341"/>
                <a:gd name="T22" fmla="*/ 35 w 314"/>
                <a:gd name="T23" fmla="*/ 143 h 341"/>
                <a:gd name="T24" fmla="*/ 0 w 314"/>
                <a:gd name="T25" fmla="*/ 156 h 341"/>
                <a:gd name="T26" fmla="*/ 0 w 314"/>
                <a:gd name="T27" fmla="*/ 260 h 341"/>
                <a:gd name="T28" fmla="*/ 17 w 314"/>
                <a:gd name="T29" fmla="*/ 271 h 341"/>
                <a:gd name="T30" fmla="*/ 28 w 314"/>
                <a:gd name="T31" fmla="*/ 310 h 341"/>
                <a:gd name="T32" fmla="*/ 21 w 314"/>
                <a:gd name="T33" fmla="*/ 319 h 341"/>
                <a:gd name="T34" fmla="*/ 27 w 314"/>
                <a:gd name="T35" fmla="*/ 334 h 341"/>
                <a:gd name="T36" fmla="*/ 63 w 314"/>
                <a:gd name="T37" fmla="*/ 332 h 341"/>
                <a:gd name="T38" fmla="*/ 95 w 314"/>
                <a:gd name="T39" fmla="*/ 296 h 341"/>
                <a:gd name="T40" fmla="*/ 119 w 314"/>
                <a:gd name="T41" fmla="*/ 277 h 341"/>
                <a:gd name="T42" fmla="*/ 160 w 314"/>
                <a:gd name="T43" fmla="*/ 291 h 341"/>
                <a:gd name="T44" fmla="*/ 194 w 314"/>
                <a:gd name="T45" fmla="*/ 275 h 341"/>
                <a:gd name="T46" fmla="*/ 207 w 314"/>
                <a:gd name="T47" fmla="*/ 249 h 341"/>
                <a:gd name="T48" fmla="*/ 237 w 314"/>
                <a:gd name="T49" fmla="*/ 227 h 341"/>
                <a:gd name="T50" fmla="*/ 252 w 314"/>
                <a:gd name="T51" fmla="*/ 203 h 341"/>
                <a:gd name="T52" fmla="*/ 280 w 314"/>
                <a:gd name="T53" fmla="*/ 182 h 341"/>
                <a:gd name="T54" fmla="*/ 302 w 314"/>
                <a:gd name="T55" fmla="*/ 170 h 341"/>
                <a:gd name="T56" fmla="*/ 314 w 314"/>
                <a:gd name="T57" fmla="*/ 153 h 341"/>
                <a:gd name="T58" fmla="*/ 314 w 314"/>
                <a:gd name="T59" fmla="*/ 153 h 341"/>
                <a:gd name="T60" fmla="*/ 289 w 314"/>
                <a:gd name="T61" fmla="*/ 13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4" h="341">
                  <a:moveTo>
                    <a:pt x="289" y="138"/>
                  </a:moveTo>
                  <a:cubicBezTo>
                    <a:pt x="278" y="138"/>
                    <a:pt x="264" y="124"/>
                    <a:pt x="264" y="113"/>
                  </a:cubicBezTo>
                  <a:cubicBezTo>
                    <a:pt x="264" y="103"/>
                    <a:pt x="250" y="94"/>
                    <a:pt x="250" y="87"/>
                  </a:cubicBezTo>
                  <a:cubicBezTo>
                    <a:pt x="250" y="80"/>
                    <a:pt x="227" y="68"/>
                    <a:pt x="215" y="62"/>
                  </a:cubicBezTo>
                  <a:cubicBezTo>
                    <a:pt x="203" y="57"/>
                    <a:pt x="201" y="20"/>
                    <a:pt x="196" y="20"/>
                  </a:cubicBezTo>
                  <a:cubicBezTo>
                    <a:pt x="192" y="20"/>
                    <a:pt x="181" y="9"/>
                    <a:pt x="176" y="0"/>
                  </a:cubicBezTo>
                  <a:cubicBezTo>
                    <a:pt x="167" y="2"/>
                    <a:pt x="158" y="5"/>
                    <a:pt x="152" y="5"/>
                  </a:cubicBezTo>
                  <a:cubicBezTo>
                    <a:pt x="142" y="5"/>
                    <a:pt x="131" y="15"/>
                    <a:pt x="127" y="20"/>
                  </a:cubicBezTo>
                  <a:cubicBezTo>
                    <a:pt x="123" y="25"/>
                    <a:pt x="115" y="11"/>
                    <a:pt x="108" y="7"/>
                  </a:cubicBezTo>
                  <a:cubicBezTo>
                    <a:pt x="102" y="3"/>
                    <a:pt x="76" y="16"/>
                    <a:pt x="69" y="18"/>
                  </a:cubicBezTo>
                  <a:cubicBezTo>
                    <a:pt x="61" y="20"/>
                    <a:pt x="35" y="22"/>
                    <a:pt x="35" y="22"/>
                  </a:cubicBezTo>
                  <a:cubicBezTo>
                    <a:pt x="35" y="22"/>
                    <a:pt x="35" y="129"/>
                    <a:pt x="35" y="143"/>
                  </a:cubicBezTo>
                  <a:cubicBezTo>
                    <a:pt x="35" y="156"/>
                    <a:pt x="0" y="148"/>
                    <a:pt x="0" y="156"/>
                  </a:cubicBezTo>
                  <a:cubicBezTo>
                    <a:pt x="0" y="160"/>
                    <a:pt x="0" y="208"/>
                    <a:pt x="0" y="260"/>
                  </a:cubicBezTo>
                  <a:cubicBezTo>
                    <a:pt x="8" y="263"/>
                    <a:pt x="15" y="266"/>
                    <a:pt x="17" y="271"/>
                  </a:cubicBezTo>
                  <a:cubicBezTo>
                    <a:pt x="21" y="281"/>
                    <a:pt x="30" y="304"/>
                    <a:pt x="28" y="310"/>
                  </a:cubicBezTo>
                  <a:cubicBezTo>
                    <a:pt x="26" y="317"/>
                    <a:pt x="21" y="312"/>
                    <a:pt x="21" y="319"/>
                  </a:cubicBezTo>
                  <a:cubicBezTo>
                    <a:pt x="21" y="325"/>
                    <a:pt x="17" y="334"/>
                    <a:pt x="27" y="334"/>
                  </a:cubicBezTo>
                  <a:cubicBezTo>
                    <a:pt x="38" y="334"/>
                    <a:pt x="55" y="341"/>
                    <a:pt x="63" y="332"/>
                  </a:cubicBezTo>
                  <a:cubicBezTo>
                    <a:pt x="70" y="324"/>
                    <a:pt x="94" y="305"/>
                    <a:pt x="95" y="296"/>
                  </a:cubicBezTo>
                  <a:cubicBezTo>
                    <a:pt x="96" y="286"/>
                    <a:pt x="101" y="266"/>
                    <a:pt x="119" y="277"/>
                  </a:cubicBezTo>
                  <a:cubicBezTo>
                    <a:pt x="136" y="289"/>
                    <a:pt x="137" y="291"/>
                    <a:pt x="160" y="291"/>
                  </a:cubicBezTo>
                  <a:cubicBezTo>
                    <a:pt x="183" y="291"/>
                    <a:pt x="189" y="290"/>
                    <a:pt x="194" y="275"/>
                  </a:cubicBezTo>
                  <a:cubicBezTo>
                    <a:pt x="198" y="260"/>
                    <a:pt x="194" y="249"/>
                    <a:pt x="207" y="249"/>
                  </a:cubicBezTo>
                  <a:cubicBezTo>
                    <a:pt x="221" y="249"/>
                    <a:pt x="237" y="237"/>
                    <a:pt x="237" y="227"/>
                  </a:cubicBezTo>
                  <a:cubicBezTo>
                    <a:pt x="237" y="218"/>
                    <a:pt x="243" y="203"/>
                    <a:pt x="252" y="203"/>
                  </a:cubicBezTo>
                  <a:cubicBezTo>
                    <a:pt x="260" y="203"/>
                    <a:pt x="278" y="193"/>
                    <a:pt x="280" y="182"/>
                  </a:cubicBezTo>
                  <a:cubicBezTo>
                    <a:pt x="282" y="172"/>
                    <a:pt x="297" y="176"/>
                    <a:pt x="302" y="170"/>
                  </a:cubicBezTo>
                  <a:cubicBezTo>
                    <a:pt x="304" y="167"/>
                    <a:pt x="309" y="160"/>
                    <a:pt x="314" y="153"/>
                  </a:cubicBezTo>
                  <a:cubicBezTo>
                    <a:pt x="314" y="153"/>
                    <a:pt x="314" y="153"/>
                    <a:pt x="314" y="153"/>
                  </a:cubicBezTo>
                  <a:cubicBezTo>
                    <a:pt x="314" y="147"/>
                    <a:pt x="311" y="137"/>
                    <a:pt x="289" y="138"/>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95" name="Freeform 8">
              <a:extLst>
                <a:ext uri="{FF2B5EF4-FFF2-40B4-BE49-F238E27FC236}">
                  <a16:creationId xmlns:a16="http://schemas.microsoft.com/office/drawing/2014/main" id="{642C6427-9309-44C8-B502-8D4ED51AAE01}"/>
                </a:ext>
              </a:extLst>
            </p:cNvPr>
            <p:cNvSpPr>
              <a:spLocks/>
            </p:cNvSpPr>
            <p:nvPr/>
          </p:nvSpPr>
          <p:spPr bwMode="auto">
            <a:xfrm>
              <a:off x="6563216" y="5513243"/>
              <a:ext cx="45638" cy="61533"/>
            </a:xfrm>
            <a:custGeom>
              <a:avLst/>
              <a:gdLst>
                <a:gd name="T0" fmla="*/ 24 w 47"/>
                <a:gd name="T1" fmla="*/ 0 h 59"/>
                <a:gd name="T2" fmla="*/ 0 w 47"/>
                <a:gd name="T3" fmla="*/ 26 h 59"/>
                <a:gd name="T4" fmla="*/ 21 w 47"/>
                <a:gd name="T5" fmla="*/ 58 h 59"/>
                <a:gd name="T6" fmla="*/ 41 w 47"/>
                <a:gd name="T7" fmla="*/ 50 h 59"/>
                <a:gd name="T8" fmla="*/ 47 w 47"/>
                <a:gd name="T9" fmla="*/ 41 h 59"/>
                <a:gd name="T10" fmla="*/ 44 w 47"/>
                <a:gd name="T11" fmla="*/ 11 h 59"/>
                <a:gd name="T12" fmla="*/ 24 w 4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47" h="59">
                  <a:moveTo>
                    <a:pt x="24" y="0"/>
                  </a:moveTo>
                  <a:cubicBezTo>
                    <a:pt x="15" y="0"/>
                    <a:pt x="0" y="21"/>
                    <a:pt x="0" y="26"/>
                  </a:cubicBezTo>
                  <a:cubicBezTo>
                    <a:pt x="0" y="30"/>
                    <a:pt x="11" y="58"/>
                    <a:pt x="21" y="58"/>
                  </a:cubicBezTo>
                  <a:cubicBezTo>
                    <a:pt x="32" y="59"/>
                    <a:pt x="40" y="58"/>
                    <a:pt x="41" y="50"/>
                  </a:cubicBezTo>
                  <a:cubicBezTo>
                    <a:pt x="41" y="46"/>
                    <a:pt x="44" y="43"/>
                    <a:pt x="47" y="41"/>
                  </a:cubicBezTo>
                  <a:cubicBezTo>
                    <a:pt x="46" y="34"/>
                    <a:pt x="44" y="20"/>
                    <a:pt x="44" y="11"/>
                  </a:cubicBezTo>
                  <a:cubicBezTo>
                    <a:pt x="37" y="6"/>
                    <a:pt x="29" y="0"/>
                    <a:pt x="24" y="0"/>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96" name="Freeform 9">
              <a:extLst>
                <a:ext uri="{FF2B5EF4-FFF2-40B4-BE49-F238E27FC236}">
                  <a16:creationId xmlns:a16="http://schemas.microsoft.com/office/drawing/2014/main" id="{8450E9E8-5576-4346-A8AB-2398F6127237}"/>
                </a:ext>
              </a:extLst>
            </p:cNvPr>
            <p:cNvSpPr>
              <a:spLocks/>
            </p:cNvSpPr>
            <p:nvPr/>
          </p:nvSpPr>
          <p:spPr bwMode="auto">
            <a:xfrm>
              <a:off x="6438312" y="5619644"/>
              <a:ext cx="76863" cy="88456"/>
            </a:xfrm>
            <a:custGeom>
              <a:avLst/>
              <a:gdLst>
                <a:gd name="T0" fmla="*/ 57 w 79"/>
                <a:gd name="T1" fmla="*/ 8 h 85"/>
                <a:gd name="T2" fmla="*/ 21 w 79"/>
                <a:gd name="T3" fmla="*/ 22 h 85"/>
                <a:gd name="T4" fmla="*/ 0 w 79"/>
                <a:gd name="T5" fmla="*/ 54 h 85"/>
                <a:gd name="T6" fmla="*/ 21 w 79"/>
                <a:gd name="T7" fmla="*/ 83 h 85"/>
                <a:gd name="T8" fmla="*/ 36 w 79"/>
                <a:gd name="T9" fmla="*/ 85 h 85"/>
                <a:gd name="T10" fmla="*/ 44 w 79"/>
                <a:gd name="T11" fmla="*/ 66 h 85"/>
                <a:gd name="T12" fmla="*/ 67 w 79"/>
                <a:gd name="T13" fmla="*/ 60 h 85"/>
                <a:gd name="T14" fmla="*/ 79 w 79"/>
                <a:gd name="T15" fmla="*/ 35 h 85"/>
                <a:gd name="T16" fmla="*/ 57 w 79"/>
                <a:gd name="T17"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85">
                  <a:moveTo>
                    <a:pt x="57" y="8"/>
                  </a:moveTo>
                  <a:cubicBezTo>
                    <a:pt x="52" y="0"/>
                    <a:pt x="25" y="14"/>
                    <a:pt x="21" y="22"/>
                  </a:cubicBezTo>
                  <a:cubicBezTo>
                    <a:pt x="17" y="31"/>
                    <a:pt x="0" y="54"/>
                    <a:pt x="0" y="54"/>
                  </a:cubicBezTo>
                  <a:cubicBezTo>
                    <a:pt x="21" y="83"/>
                    <a:pt x="21" y="83"/>
                    <a:pt x="21" y="83"/>
                  </a:cubicBezTo>
                  <a:cubicBezTo>
                    <a:pt x="36" y="85"/>
                    <a:pt x="36" y="85"/>
                    <a:pt x="36" y="85"/>
                  </a:cubicBezTo>
                  <a:cubicBezTo>
                    <a:pt x="36" y="85"/>
                    <a:pt x="40" y="75"/>
                    <a:pt x="44" y="66"/>
                  </a:cubicBezTo>
                  <a:cubicBezTo>
                    <a:pt x="48" y="58"/>
                    <a:pt x="67" y="68"/>
                    <a:pt x="67" y="60"/>
                  </a:cubicBezTo>
                  <a:cubicBezTo>
                    <a:pt x="67" y="52"/>
                    <a:pt x="79" y="43"/>
                    <a:pt x="79" y="35"/>
                  </a:cubicBezTo>
                  <a:cubicBezTo>
                    <a:pt x="79" y="27"/>
                    <a:pt x="61" y="16"/>
                    <a:pt x="57" y="8"/>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97" name="Freeform 10">
              <a:extLst>
                <a:ext uri="{FF2B5EF4-FFF2-40B4-BE49-F238E27FC236}">
                  <a16:creationId xmlns:a16="http://schemas.microsoft.com/office/drawing/2014/main" id="{57A1C4A2-9EE5-4F64-BC9B-2F409A2221A8}"/>
                </a:ext>
              </a:extLst>
            </p:cNvPr>
            <p:cNvSpPr>
              <a:spLocks noEditPoints="1"/>
            </p:cNvSpPr>
            <p:nvPr/>
          </p:nvSpPr>
          <p:spPr bwMode="auto">
            <a:xfrm>
              <a:off x="6081624" y="5367104"/>
              <a:ext cx="553649" cy="519186"/>
            </a:xfrm>
            <a:custGeom>
              <a:avLst/>
              <a:gdLst>
                <a:gd name="T0" fmla="*/ 538 w 565"/>
                <a:gd name="T1" fmla="*/ 185 h 496"/>
                <a:gd name="T2" fmla="*/ 538 w 565"/>
                <a:gd name="T3" fmla="*/ 181 h 496"/>
                <a:gd name="T4" fmla="*/ 532 w 565"/>
                <a:gd name="T5" fmla="*/ 190 h 496"/>
                <a:gd name="T6" fmla="*/ 512 w 565"/>
                <a:gd name="T7" fmla="*/ 198 h 496"/>
                <a:gd name="T8" fmla="*/ 491 w 565"/>
                <a:gd name="T9" fmla="*/ 166 h 496"/>
                <a:gd name="T10" fmla="*/ 515 w 565"/>
                <a:gd name="T11" fmla="*/ 140 h 496"/>
                <a:gd name="T12" fmla="*/ 535 w 565"/>
                <a:gd name="T13" fmla="*/ 151 h 496"/>
                <a:gd name="T14" fmla="*/ 535 w 565"/>
                <a:gd name="T15" fmla="*/ 144 h 496"/>
                <a:gd name="T16" fmla="*/ 531 w 565"/>
                <a:gd name="T17" fmla="*/ 80 h 496"/>
                <a:gd name="T18" fmla="*/ 510 w 565"/>
                <a:gd name="T19" fmla="*/ 15 h 496"/>
                <a:gd name="T20" fmla="*/ 468 w 565"/>
                <a:gd name="T21" fmla="*/ 6 h 496"/>
                <a:gd name="T22" fmla="*/ 435 w 565"/>
                <a:gd name="T23" fmla="*/ 0 h 496"/>
                <a:gd name="T24" fmla="*/ 423 w 565"/>
                <a:gd name="T25" fmla="*/ 17 h 496"/>
                <a:gd name="T26" fmla="*/ 401 w 565"/>
                <a:gd name="T27" fmla="*/ 29 h 496"/>
                <a:gd name="T28" fmla="*/ 373 w 565"/>
                <a:gd name="T29" fmla="*/ 50 h 496"/>
                <a:gd name="T30" fmla="*/ 358 w 565"/>
                <a:gd name="T31" fmla="*/ 74 h 496"/>
                <a:gd name="T32" fmla="*/ 328 w 565"/>
                <a:gd name="T33" fmla="*/ 96 h 496"/>
                <a:gd name="T34" fmla="*/ 315 w 565"/>
                <a:gd name="T35" fmla="*/ 122 h 496"/>
                <a:gd name="T36" fmla="*/ 281 w 565"/>
                <a:gd name="T37" fmla="*/ 138 h 496"/>
                <a:gd name="T38" fmla="*/ 240 w 565"/>
                <a:gd name="T39" fmla="*/ 124 h 496"/>
                <a:gd name="T40" fmla="*/ 216 w 565"/>
                <a:gd name="T41" fmla="*/ 143 h 496"/>
                <a:gd name="T42" fmla="*/ 184 w 565"/>
                <a:gd name="T43" fmla="*/ 179 h 496"/>
                <a:gd name="T44" fmla="*/ 148 w 565"/>
                <a:gd name="T45" fmla="*/ 181 h 496"/>
                <a:gd name="T46" fmla="*/ 142 w 565"/>
                <a:gd name="T47" fmla="*/ 166 h 496"/>
                <a:gd name="T48" fmla="*/ 149 w 565"/>
                <a:gd name="T49" fmla="*/ 157 h 496"/>
                <a:gd name="T50" fmla="*/ 138 w 565"/>
                <a:gd name="T51" fmla="*/ 118 h 496"/>
                <a:gd name="T52" fmla="*/ 121 w 565"/>
                <a:gd name="T53" fmla="*/ 107 h 496"/>
                <a:gd name="T54" fmla="*/ 121 w 565"/>
                <a:gd name="T55" fmla="*/ 235 h 496"/>
                <a:gd name="T56" fmla="*/ 98 w 565"/>
                <a:gd name="T57" fmla="*/ 258 h 496"/>
                <a:gd name="T58" fmla="*/ 54 w 565"/>
                <a:gd name="T59" fmla="*/ 259 h 496"/>
                <a:gd name="T60" fmla="*/ 35 w 565"/>
                <a:gd name="T61" fmla="*/ 234 h 496"/>
                <a:gd name="T62" fmla="*/ 15 w 565"/>
                <a:gd name="T63" fmla="*/ 245 h 496"/>
                <a:gd name="T64" fmla="*/ 0 w 565"/>
                <a:gd name="T65" fmla="*/ 248 h 496"/>
                <a:gd name="T66" fmla="*/ 26 w 565"/>
                <a:gd name="T67" fmla="*/ 305 h 496"/>
                <a:gd name="T68" fmla="*/ 60 w 565"/>
                <a:gd name="T69" fmla="*/ 374 h 496"/>
                <a:gd name="T70" fmla="*/ 60 w 565"/>
                <a:gd name="T71" fmla="*/ 407 h 496"/>
                <a:gd name="T72" fmla="*/ 61 w 565"/>
                <a:gd name="T73" fmla="*/ 436 h 496"/>
                <a:gd name="T74" fmla="*/ 72 w 565"/>
                <a:gd name="T75" fmla="*/ 466 h 496"/>
                <a:gd name="T76" fmla="*/ 87 w 565"/>
                <a:gd name="T77" fmla="*/ 475 h 496"/>
                <a:gd name="T78" fmla="*/ 106 w 565"/>
                <a:gd name="T79" fmla="*/ 490 h 496"/>
                <a:gd name="T80" fmla="*/ 128 w 565"/>
                <a:gd name="T81" fmla="*/ 488 h 496"/>
                <a:gd name="T82" fmla="*/ 170 w 565"/>
                <a:gd name="T83" fmla="*/ 477 h 496"/>
                <a:gd name="T84" fmla="*/ 202 w 565"/>
                <a:gd name="T85" fmla="*/ 464 h 496"/>
                <a:gd name="T86" fmla="*/ 256 w 565"/>
                <a:gd name="T87" fmla="*/ 464 h 496"/>
                <a:gd name="T88" fmla="*/ 290 w 565"/>
                <a:gd name="T89" fmla="*/ 460 h 496"/>
                <a:gd name="T90" fmla="*/ 312 w 565"/>
                <a:gd name="T91" fmla="*/ 455 h 496"/>
                <a:gd name="T92" fmla="*/ 342 w 565"/>
                <a:gd name="T93" fmla="*/ 445 h 496"/>
                <a:gd name="T94" fmla="*/ 414 w 565"/>
                <a:gd name="T95" fmla="*/ 399 h 496"/>
                <a:gd name="T96" fmla="*/ 498 w 565"/>
                <a:gd name="T97" fmla="*/ 297 h 496"/>
                <a:gd name="T98" fmla="*/ 548 w 565"/>
                <a:gd name="T99" fmla="*/ 241 h 496"/>
                <a:gd name="T100" fmla="*/ 565 w 565"/>
                <a:gd name="T101" fmla="*/ 183 h 496"/>
                <a:gd name="T102" fmla="*/ 538 w 565"/>
                <a:gd name="T103" fmla="*/ 185 h 496"/>
                <a:gd name="T104" fmla="*/ 430 w 565"/>
                <a:gd name="T105" fmla="*/ 301 h 496"/>
                <a:gd name="T106" fmla="*/ 407 w 565"/>
                <a:gd name="T107" fmla="*/ 307 h 496"/>
                <a:gd name="T108" fmla="*/ 399 w 565"/>
                <a:gd name="T109" fmla="*/ 326 h 496"/>
                <a:gd name="T110" fmla="*/ 384 w 565"/>
                <a:gd name="T111" fmla="*/ 324 h 496"/>
                <a:gd name="T112" fmla="*/ 363 w 565"/>
                <a:gd name="T113" fmla="*/ 295 h 496"/>
                <a:gd name="T114" fmla="*/ 384 w 565"/>
                <a:gd name="T115" fmla="*/ 263 h 496"/>
                <a:gd name="T116" fmla="*/ 420 w 565"/>
                <a:gd name="T117" fmla="*/ 249 h 496"/>
                <a:gd name="T118" fmla="*/ 442 w 565"/>
                <a:gd name="T119" fmla="*/ 276 h 496"/>
                <a:gd name="T120" fmla="*/ 430 w 565"/>
                <a:gd name="T121" fmla="*/ 30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5" h="496">
                  <a:moveTo>
                    <a:pt x="538" y="185"/>
                  </a:moveTo>
                  <a:cubicBezTo>
                    <a:pt x="538" y="185"/>
                    <a:pt x="538" y="183"/>
                    <a:pt x="538" y="181"/>
                  </a:cubicBezTo>
                  <a:cubicBezTo>
                    <a:pt x="535" y="183"/>
                    <a:pt x="532" y="186"/>
                    <a:pt x="532" y="190"/>
                  </a:cubicBezTo>
                  <a:cubicBezTo>
                    <a:pt x="531" y="198"/>
                    <a:pt x="523" y="199"/>
                    <a:pt x="512" y="198"/>
                  </a:cubicBezTo>
                  <a:cubicBezTo>
                    <a:pt x="502" y="198"/>
                    <a:pt x="491" y="170"/>
                    <a:pt x="491" y="166"/>
                  </a:cubicBezTo>
                  <a:cubicBezTo>
                    <a:pt x="491" y="161"/>
                    <a:pt x="506" y="140"/>
                    <a:pt x="515" y="140"/>
                  </a:cubicBezTo>
                  <a:cubicBezTo>
                    <a:pt x="520" y="140"/>
                    <a:pt x="528" y="146"/>
                    <a:pt x="535" y="151"/>
                  </a:cubicBezTo>
                  <a:cubicBezTo>
                    <a:pt x="534" y="148"/>
                    <a:pt x="534" y="145"/>
                    <a:pt x="535" y="144"/>
                  </a:cubicBezTo>
                  <a:cubicBezTo>
                    <a:pt x="535" y="139"/>
                    <a:pt x="541" y="86"/>
                    <a:pt x="531" y="80"/>
                  </a:cubicBezTo>
                  <a:cubicBezTo>
                    <a:pt x="522" y="75"/>
                    <a:pt x="513" y="20"/>
                    <a:pt x="510" y="15"/>
                  </a:cubicBezTo>
                  <a:cubicBezTo>
                    <a:pt x="506" y="9"/>
                    <a:pt x="472" y="12"/>
                    <a:pt x="468" y="6"/>
                  </a:cubicBezTo>
                  <a:cubicBezTo>
                    <a:pt x="464" y="0"/>
                    <a:pt x="435" y="6"/>
                    <a:pt x="435" y="0"/>
                  </a:cubicBezTo>
                  <a:cubicBezTo>
                    <a:pt x="430" y="7"/>
                    <a:pt x="425" y="14"/>
                    <a:pt x="423" y="17"/>
                  </a:cubicBezTo>
                  <a:cubicBezTo>
                    <a:pt x="418" y="23"/>
                    <a:pt x="403" y="19"/>
                    <a:pt x="401" y="29"/>
                  </a:cubicBezTo>
                  <a:cubicBezTo>
                    <a:pt x="399" y="40"/>
                    <a:pt x="381" y="50"/>
                    <a:pt x="373" y="50"/>
                  </a:cubicBezTo>
                  <a:cubicBezTo>
                    <a:pt x="364" y="50"/>
                    <a:pt x="358" y="65"/>
                    <a:pt x="358" y="74"/>
                  </a:cubicBezTo>
                  <a:cubicBezTo>
                    <a:pt x="358" y="84"/>
                    <a:pt x="342" y="96"/>
                    <a:pt x="328" y="96"/>
                  </a:cubicBezTo>
                  <a:cubicBezTo>
                    <a:pt x="315" y="96"/>
                    <a:pt x="319" y="107"/>
                    <a:pt x="315" y="122"/>
                  </a:cubicBezTo>
                  <a:cubicBezTo>
                    <a:pt x="310" y="137"/>
                    <a:pt x="304" y="138"/>
                    <a:pt x="281" y="138"/>
                  </a:cubicBezTo>
                  <a:cubicBezTo>
                    <a:pt x="258" y="138"/>
                    <a:pt x="257" y="136"/>
                    <a:pt x="240" y="124"/>
                  </a:cubicBezTo>
                  <a:cubicBezTo>
                    <a:pt x="222" y="113"/>
                    <a:pt x="217" y="133"/>
                    <a:pt x="216" y="143"/>
                  </a:cubicBezTo>
                  <a:cubicBezTo>
                    <a:pt x="215" y="152"/>
                    <a:pt x="191" y="171"/>
                    <a:pt x="184" y="179"/>
                  </a:cubicBezTo>
                  <a:cubicBezTo>
                    <a:pt x="176" y="188"/>
                    <a:pt x="159" y="181"/>
                    <a:pt x="148" y="181"/>
                  </a:cubicBezTo>
                  <a:cubicBezTo>
                    <a:pt x="138" y="181"/>
                    <a:pt x="142" y="172"/>
                    <a:pt x="142" y="166"/>
                  </a:cubicBezTo>
                  <a:cubicBezTo>
                    <a:pt x="142" y="159"/>
                    <a:pt x="147" y="164"/>
                    <a:pt x="149" y="157"/>
                  </a:cubicBezTo>
                  <a:cubicBezTo>
                    <a:pt x="151" y="151"/>
                    <a:pt x="142" y="128"/>
                    <a:pt x="138" y="118"/>
                  </a:cubicBezTo>
                  <a:cubicBezTo>
                    <a:pt x="136" y="113"/>
                    <a:pt x="129" y="110"/>
                    <a:pt x="121" y="107"/>
                  </a:cubicBezTo>
                  <a:cubicBezTo>
                    <a:pt x="121" y="166"/>
                    <a:pt x="121" y="229"/>
                    <a:pt x="121" y="235"/>
                  </a:cubicBezTo>
                  <a:cubicBezTo>
                    <a:pt x="121" y="247"/>
                    <a:pt x="102" y="252"/>
                    <a:pt x="98" y="258"/>
                  </a:cubicBezTo>
                  <a:cubicBezTo>
                    <a:pt x="94" y="265"/>
                    <a:pt x="68" y="259"/>
                    <a:pt x="54" y="259"/>
                  </a:cubicBezTo>
                  <a:cubicBezTo>
                    <a:pt x="39" y="259"/>
                    <a:pt x="42" y="245"/>
                    <a:pt x="35" y="234"/>
                  </a:cubicBezTo>
                  <a:cubicBezTo>
                    <a:pt x="28" y="224"/>
                    <a:pt x="15" y="238"/>
                    <a:pt x="15" y="245"/>
                  </a:cubicBezTo>
                  <a:cubicBezTo>
                    <a:pt x="15" y="250"/>
                    <a:pt x="9" y="249"/>
                    <a:pt x="0" y="248"/>
                  </a:cubicBezTo>
                  <a:cubicBezTo>
                    <a:pt x="11" y="266"/>
                    <a:pt x="21" y="287"/>
                    <a:pt x="26" y="305"/>
                  </a:cubicBezTo>
                  <a:cubicBezTo>
                    <a:pt x="35" y="332"/>
                    <a:pt x="55" y="358"/>
                    <a:pt x="60" y="374"/>
                  </a:cubicBezTo>
                  <a:cubicBezTo>
                    <a:pt x="65" y="390"/>
                    <a:pt x="71" y="405"/>
                    <a:pt x="60" y="407"/>
                  </a:cubicBezTo>
                  <a:cubicBezTo>
                    <a:pt x="49" y="409"/>
                    <a:pt x="49" y="418"/>
                    <a:pt x="61" y="436"/>
                  </a:cubicBezTo>
                  <a:cubicBezTo>
                    <a:pt x="72" y="453"/>
                    <a:pt x="62" y="464"/>
                    <a:pt x="72" y="466"/>
                  </a:cubicBezTo>
                  <a:cubicBezTo>
                    <a:pt x="82" y="468"/>
                    <a:pt x="79" y="474"/>
                    <a:pt x="87" y="475"/>
                  </a:cubicBezTo>
                  <a:cubicBezTo>
                    <a:pt x="95" y="475"/>
                    <a:pt x="100" y="483"/>
                    <a:pt x="106" y="490"/>
                  </a:cubicBezTo>
                  <a:cubicBezTo>
                    <a:pt x="111" y="496"/>
                    <a:pt x="123" y="496"/>
                    <a:pt x="128" y="488"/>
                  </a:cubicBezTo>
                  <a:cubicBezTo>
                    <a:pt x="134" y="480"/>
                    <a:pt x="152" y="477"/>
                    <a:pt x="170" y="477"/>
                  </a:cubicBezTo>
                  <a:cubicBezTo>
                    <a:pt x="188" y="477"/>
                    <a:pt x="185" y="469"/>
                    <a:pt x="202" y="464"/>
                  </a:cubicBezTo>
                  <a:cubicBezTo>
                    <a:pt x="220" y="459"/>
                    <a:pt x="241" y="458"/>
                    <a:pt x="256" y="464"/>
                  </a:cubicBezTo>
                  <a:cubicBezTo>
                    <a:pt x="271" y="469"/>
                    <a:pt x="283" y="464"/>
                    <a:pt x="290" y="460"/>
                  </a:cubicBezTo>
                  <a:cubicBezTo>
                    <a:pt x="297" y="455"/>
                    <a:pt x="311" y="467"/>
                    <a:pt x="312" y="455"/>
                  </a:cubicBezTo>
                  <a:cubicBezTo>
                    <a:pt x="314" y="443"/>
                    <a:pt x="328" y="445"/>
                    <a:pt x="342" y="445"/>
                  </a:cubicBezTo>
                  <a:cubicBezTo>
                    <a:pt x="355" y="445"/>
                    <a:pt x="388" y="424"/>
                    <a:pt x="414" y="399"/>
                  </a:cubicBezTo>
                  <a:cubicBezTo>
                    <a:pt x="440" y="375"/>
                    <a:pt x="483" y="321"/>
                    <a:pt x="498" y="297"/>
                  </a:cubicBezTo>
                  <a:cubicBezTo>
                    <a:pt x="512" y="272"/>
                    <a:pt x="536" y="252"/>
                    <a:pt x="548" y="241"/>
                  </a:cubicBezTo>
                  <a:cubicBezTo>
                    <a:pt x="557" y="232"/>
                    <a:pt x="562" y="204"/>
                    <a:pt x="565" y="183"/>
                  </a:cubicBezTo>
                  <a:cubicBezTo>
                    <a:pt x="552" y="183"/>
                    <a:pt x="538" y="185"/>
                    <a:pt x="538" y="185"/>
                  </a:cubicBezTo>
                  <a:close/>
                  <a:moveTo>
                    <a:pt x="430" y="301"/>
                  </a:moveTo>
                  <a:cubicBezTo>
                    <a:pt x="430" y="309"/>
                    <a:pt x="411" y="299"/>
                    <a:pt x="407" y="307"/>
                  </a:cubicBezTo>
                  <a:cubicBezTo>
                    <a:pt x="403" y="316"/>
                    <a:pt x="399" y="326"/>
                    <a:pt x="399" y="326"/>
                  </a:cubicBezTo>
                  <a:cubicBezTo>
                    <a:pt x="384" y="324"/>
                    <a:pt x="384" y="324"/>
                    <a:pt x="384" y="324"/>
                  </a:cubicBezTo>
                  <a:cubicBezTo>
                    <a:pt x="363" y="295"/>
                    <a:pt x="363" y="295"/>
                    <a:pt x="363" y="295"/>
                  </a:cubicBezTo>
                  <a:cubicBezTo>
                    <a:pt x="363" y="295"/>
                    <a:pt x="380" y="272"/>
                    <a:pt x="384" y="263"/>
                  </a:cubicBezTo>
                  <a:cubicBezTo>
                    <a:pt x="388" y="255"/>
                    <a:pt x="415" y="241"/>
                    <a:pt x="420" y="249"/>
                  </a:cubicBezTo>
                  <a:cubicBezTo>
                    <a:pt x="424" y="257"/>
                    <a:pt x="442" y="268"/>
                    <a:pt x="442" y="276"/>
                  </a:cubicBezTo>
                  <a:cubicBezTo>
                    <a:pt x="442" y="284"/>
                    <a:pt x="430" y="293"/>
                    <a:pt x="430" y="301"/>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98" name="Freeform 11">
              <a:extLst>
                <a:ext uri="{FF2B5EF4-FFF2-40B4-BE49-F238E27FC236}">
                  <a16:creationId xmlns:a16="http://schemas.microsoft.com/office/drawing/2014/main" id="{45453BAA-D4C2-44B1-966E-D759AE60301B}"/>
                </a:ext>
              </a:extLst>
            </p:cNvPr>
            <p:cNvSpPr>
              <a:spLocks/>
            </p:cNvSpPr>
            <p:nvPr/>
          </p:nvSpPr>
          <p:spPr bwMode="auto">
            <a:xfrm>
              <a:off x="5935106" y="4756900"/>
              <a:ext cx="403527" cy="456371"/>
            </a:xfrm>
            <a:custGeom>
              <a:avLst/>
              <a:gdLst>
                <a:gd name="T0" fmla="*/ 23 w 412"/>
                <a:gd name="T1" fmla="*/ 402 h 437"/>
                <a:gd name="T2" fmla="*/ 39 w 412"/>
                <a:gd name="T3" fmla="*/ 409 h 437"/>
                <a:gd name="T4" fmla="*/ 73 w 412"/>
                <a:gd name="T5" fmla="*/ 411 h 437"/>
                <a:gd name="T6" fmla="*/ 104 w 412"/>
                <a:gd name="T7" fmla="*/ 419 h 437"/>
                <a:gd name="T8" fmla="*/ 226 w 412"/>
                <a:gd name="T9" fmla="*/ 419 h 437"/>
                <a:gd name="T10" fmla="*/ 238 w 412"/>
                <a:gd name="T11" fmla="*/ 432 h 437"/>
                <a:gd name="T12" fmla="*/ 315 w 412"/>
                <a:gd name="T13" fmla="*/ 432 h 437"/>
                <a:gd name="T14" fmla="*/ 370 w 412"/>
                <a:gd name="T15" fmla="*/ 428 h 437"/>
                <a:gd name="T16" fmla="*/ 380 w 412"/>
                <a:gd name="T17" fmla="*/ 426 h 437"/>
                <a:gd name="T18" fmla="*/ 339 w 412"/>
                <a:gd name="T19" fmla="*/ 371 h 437"/>
                <a:gd name="T20" fmla="*/ 343 w 412"/>
                <a:gd name="T21" fmla="*/ 254 h 437"/>
                <a:gd name="T22" fmla="*/ 395 w 412"/>
                <a:gd name="T23" fmla="*/ 256 h 437"/>
                <a:gd name="T24" fmla="*/ 404 w 412"/>
                <a:gd name="T25" fmla="*/ 247 h 437"/>
                <a:gd name="T26" fmla="*/ 412 w 412"/>
                <a:gd name="T27" fmla="*/ 177 h 437"/>
                <a:gd name="T28" fmla="*/ 402 w 412"/>
                <a:gd name="T29" fmla="*/ 177 h 437"/>
                <a:gd name="T30" fmla="*/ 371 w 412"/>
                <a:gd name="T31" fmla="*/ 180 h 437"/>
                <a:gd name="T32" fmla="*/ 352 w 412"/>
                <a:gd name="T33" fmla="*/ 189 h 437"/>
                <a:gd name="T34" fmla="*/ 352 w 412"/>
                <a:gd name="T35" fmla="*/ 161 h 437"/>
                <a:gd name="T36" fmla="*/ 335 w 412"/>
                <a:gd name="T37" fmla="*/ 133 h 437"/>
                <a:gd name="T38" fmla="*/ 340 w 412"/>
                <a:gd name="T39" fmla="*/ 83 h 437"/>
                <a:gd name="T40" fmla="*/ 334 w 412"/>
                <a:gd name="T41" fmla="*/ 55 h 437"/>
                <a:gd name="T42" fmla="*/ 310 w 412"/>
                <a:gd name="T43" fmla="*/ 50 h 437"/>
                <a:gd name="T44" fmla="*/ 293 w 412"/>
                <a:gd name="T45" fmla="*/ 43 h 437"/>
                <a:gd name="T46" fmla="*/ 265 w 412"/>
                <a:gd name="T47" fmla="*/ 43 h 437"/>
                <a:gd name="T48" fmla="*/ 251 w 412"/>
                <a:gd name="T49" fmla="*/ 74 h 437"/>
                <a:gd name="T50" fmla="*/ 210 w 412"/>
                <a:gd name="T51" fmla="*/ 80 h 437"/>
                <a:gd name="T52" fmla="*/ 181 w 412"/>
                <a:gd name="T53" fmla="*/ 58 h 437"/>
                <a:gd name="T54" fmla="*/ 167 w 412"/>
                <a:gd name="T55" fmla="*/ 32 h 437"/>
                <a:gd name="T56" fmla="*/ 160 w 412"/>
                <a:gd name="T57" fmla="*/ 2 h 437"/>
                <a:gd name="T58" fmla="*/ 46 w 412"/>
                <a:gd name="T59" fmla="*/ 2 h 437"/>
                <a:gd name="T60" fmla="*/ 27 w 412"/>
                <a:gd name="T61" fmla="*/ 13 h 437"/>
                <a:gd name="T62" fmla="*/ 57 w 412"/>
                <a:gd name="T63" fmla="*/ 86 h 437"/>
                <a:gd name="T64" fmla="*/ 52 w 412"/>
                <a:gd name="T65" fmla="*/ 123 h 437"/>
                <a:gd name="T66" fmla="*/ 74 w 412"/>
                <a:gd name="T67" fmla="*/ 197 h 437"/>
                <a:gd name="T68" fmla="*/ 49 w 412"/>
                <a:gd name="T69" fmla="*/ 248 h 437"/>
                <a:gd name="T70" fmla="*/ 23 w 412"/>
                <a:gd name="T71" fmla="*/ 316 h 437"/>
                <a:gd name="T72" fmla="*/ 5 w 412"/>
                <a:gd name="T73" fmla="*/ 365 h 437"/>
                <a:gd name="T74" fmla="*/ 0 w 412"/>
                <a:gd name="T75" fmla="*/ 412 h 437"/>
                <a:gd name="T76" fmla="*/ 0 w 412"/>
                <a:gd name="T77" fmla="*/ 414 h 437"/>
                <a:gd name="T78" fmla="*/ 11 w 412"/>
                <a:gd name="T79" fmla="*/ 411 h 437"/>
                <a:gd name="T80" fmla="*/ 23 w 412"/>
                <a:gd name="T81" fmla="*/ 402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437">
                  <a:moveTo>
                    <a:pt x="23" y="402"/>
                  </a:moveTo>
                  <a:cubicBezTo>
                    <a:pt x="32" y="402"/>
                    <a:pt x="27" y="414"/>
                    <a:pt x="39" y="409"/>
                  </a:cubicBezTo>
                  <a:cubicBezTo>
                    <a:pt x="52" y="404"/>
                    <a:pt x="62" y="404"/>
                    <a:pt x="73" y="411"/>
                  </a:cubicBezTo>
                  <a:cubicBezTo>
                    <a:pt x="83" y="418"/>
                    <a:pt x="92" y="419"/>
                    <a:pt x="104" y="419"/>
                  </a:cubicBezTo>
                  <a:cubicBezTo>
                    <a:pt x="117" y="419"/>
                    <a:pt x="226" y="419"/>
                    <a:pt x="226" y="419"/>
                  </a:cubicBezTo>
                  <a:cubicBezTo>
                    <a:pt x="238" y="432"/>
                    <a:pt x="238" y="432"/>
                    <a:pt x="238" y="432"/>
                  </a:cubicBezTo>
                  <a:cubicBezTo>
                    <a:pt x="238" y="432"/>
                    <a:pt x="305" y="427"/>
                    <a:pt x="315" y="432"/>
                  </a:cubicBezTo>
                  <a:cubicBezTo>
                    <a:pt x="326" y="437"/>
                    <a:pt x="359" y="432"/>
                    <a:pt x="370" y="428"/>
                  </a:cubicBezTo>
                  <a:cubicBezTo>
                    <a:pt x="372" y="428"/>
                    <a:pt x="375" y="427"/>
                    <a:pt x="380" y="426"/>
                  </a:cubicBezTo>
                  <a:cubicBezTo>
                    <a:pt x="339" y="371"/>
                    <a:pt x="339" y="371"/>
                    <a:pt x="339" y="371"/>
                  </a:cubicBezTo>
                  <a:cubicBezTo>
                    <a:pt x="343" y="254"/>
                    <a:pt x="343" y="254"/>
                    <a:pt x="343" y="254"/>
                  </a:cubicBezTo>
                  <a:cubicBezTo>
                    <a:pt x="395" y="256"/>
                    <a:pt x="395" y="256"/>
                    <a:pt x="395" y="256"/>
                  </a:cubicBezTo>
                  <a:cubicBezTo>
                    <a:pt x="404" y="247"/>
                    <a:pt x="404" y="247"/>
                    <a:pt x="404" y="247"/>
                  </a:cubicBezTo>
                  <a:cubicBezTo>
                    <a:pt x="412" y="177"/>
                    <a:pt x="412" y="177"/>
                    <a:pt x="412" y="177"/>
                  </a:cubicBezTo>
                  <a:cubicBezTo>
                    <a:pt x="409" y="176"/>
                    <a:pt x="406" y="175"/>
                    <a:pt x="402" y="177"/>
                  </a:cubicBezTo>
                  <a:cubicBezTo>
                    <a:pt x="391" y="181"/>
                    <a:pt x="382" y="180"/>
                    <a:pt x="371" y="180"/>
                  </a:cubicBezTo>
                  <a:cubicBezTo>
                    <a:pt x="360" y="180"/>
                    <a:pt x="358" y="191"/>
                    <a:pt x="352" y="189"/>
                  </a:cubicBezTo>
                  <a:cubicBezTo>
                    <a:pt x="346" y="188"/>
                    <a:pt x="351" y="169"/>
                    <a:pt x="352" y="161"/>
                  </a:cubicBezTo>
                  <a:cubicBezTo>
                    <a:pt x="354" y="153"/>
                    <a:pt x="343" y="139"/>
                    <a:pt x="335" y="133"/>
                  </a:cubicBezTo>
                  <a:cubicBezTo>
                    <a:pt x="327" y="127"/>
                    <a:pt x="344" y="88"/>
                    <a:pt x="340" y="83"/>
                  </a:cubicBezTo>
                  <a:cubicBezTo>
                    <a:pt x="335" y="78"/>
                    <a:pt x="334" y="66"/>
                    <a:pt x="334" y="55"/>
                  </a:cubicBezTo>
                  <a:cubicBezTo>
                    <a:pt x="334" y="44"/>
                    <a:pt x="326" y="50"/>
                    <a:pt x="310" y="50"/>
                  </a:cubicBezTo>
                  <a:cubicBezTo>
                    <a:pt x="295" y="50"/>
                    <a:pt x="293" y="43"/>
                    <a:pt x="293" y="43"/>
                  </a:cubicBezTo>
                  <a:cubicBezTo>
                    <a:pt x="293" y="43"/>
                    <a:pt x="274" y="38"/>
                    <a:pt x="265" y="43"/>
                  </a:cubicBezTo>
                  <a:cubicBezTo>
                    <a:pt x="256" y="47"/>
                    <a:pt x="257" y="75"/>
                    <a:pt x="251" y="74"/>
                  </a:cubicBezTo>
                  <a:cubicBezTo>
                    <a:pt x="245" y="72"/>
                    <a:pt x="226" y="75"/>
                    <a:pt x="210" y="80"/>
                  </a:cubicBezTo>
                  <a:cubicBezTo>
                    <a:pt x="195" y="85"/>
                    <a:pt x="188" y="77"/>
                    <a:pt x="181" y="58"/>
                  </a:cubicBezTo>
                  <a:cubicBezTo>
                    <a:pt x="173" y="39"/>
                    <a:pt x="163" y="46"/>
                    <a:pt x="167" y="32"/>
                  </a:cubicBezTo>
                  <a:cubicBezTo>
                    <a:pt x="170" y="18"/>
                    <a:pt x="160" y="2"/>
                    <a:pt x="160" y="2"/>
                  </a:cubicBezTo>
                  <a:cubicBezTo>
                    <a:pt x="160" y="2"/>
                    <a:pt x="57" y="0"/>
                    <a:pt x="46" y="2"/>
                  </a:cubicBezTo>
                  <a:cubicBezTo>
                    <a:pt x="42" y="3"/>
                    <a:pt x="34" y="7"/>
                    <a:pt x="27" y="13"/>
                  </a:cubicBezTo>
                  <a:cubicBezTo>
                    <a:pt x="33" y="37"/>
                    <a:pt x="53" y="77"/>
                    <a:pt x="57" y="86"/>
                  </a:cubicBezTo>
                  <a:cubicBezTo>
                    <a:pt x="62" y="96"/>
                    <a:pt x="52" y="105"/>
                    <a:pt x="52" y="123"/>
                  </a:cubicBezTo>
                  <a:cubicBezTo>
                    <a:pt x="52" y="141"/>
                    <a:pt x="71" y="175"/>
                    <a:pt x="74" y="197"/>
                  </a:cubicBezTo>
                  <a:cubicBezTo>
                    <a:pt x="76" y="219"/>
                    <a:pt x="61" y="233"/>
                    <a:pt x="49" y="248"/>
                  </a:cubicBezTo>
                  <a:cubicBezTo>
                    <a:pt x="36" y="262"/>
                    <a:pt x="23" y="295"/>
                    <a:pt x="23" y="316"/>
                  </a:cubicBezTo>
                  <a:cubicBezTo>
                    <a:pt x="23" y="336"/>
                    <a:pt x="4" y="356"/>
                    <a:pt x="5" y="365"/>
                  </a:cubicBezTo>
                  <a:cubicBezTo>
                    <a:pt x="5" y="374"/>
                    <a:pt x="2" y="402"/>
                    <a:pt x="0" y="412"/>
                  </a:cubicBezTo>
                  <a:cubicBezTo>
                    <a:pt x="0" y="413"/>
                    <a:pt x="0" y="413"/>
                    <a:pt x="0" y="414"/>
                  </a:cubicBezTo>
                  <a:cubicBezTo>
                    <a:pt x="11" y="411"/>
                    <a:pt x="11" y="411"/>
                    <a:pt x="11" y="411"/>
                  </a:cubicBezTo>
                  <a:cubicBezTo>
                    <a:pt x="11" y="411"/>
                    <a:pt x="15" y="402"/>
                    <a:pt x="23" y="402"/>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99" name="Freeform 12">
              <a:extLst>
                <a:ext uri="{FF2B5EF4-FFF2-40B4-BE49-F238E27FC236}">
                  <a16:creationId xmlns:a16="http://schemas.microsoft.com/office/drawing/2014/main" id="{F836DA07-4344-4E3F-B303-BA3E32EA4CB3}"/>
                </a:ext>
              </a:extLst>
            </p:cNvPr>
            <p:cNvSpPr>
              <a:spLocks/>
            </p:cNvSpPr>
            <p:nvPr/>
          </p:nvSpPr>
          <p:spPr bwMode="auto">
            <a:xfrm>
              <a:off x="6267775" y="4842788"/>
              <a:ext cx="396322" cy="374327"/>
            </a:xfrm>
            <a:custGeom>
              <a:avLst/>
              <a:gdLst>
                <a:gd name="T0" fmla="*/ 312 w 405"/>
                <a:gd name="T1" fmla="*/ 14 h 357"/>
                <a:gd name="T2" fmla="*/ 286 w 405"/>
                <a:gd name="T3" fmla="*/ 0 h 357"/>
                <a:gd name="T4" fmla="*/ 244 w 405"/>
                <a:gd name="T5" fmla="*/ 6 h 357"/>
                <a:gd name="T6" fmla="*/ 235 w 405"/>
                <a:gd name="T7" fmla="*/ 30 h 357"/>
                <a:gd name="T8" fmla="*/ 230 w 405"/>
                <a:gd name="T9" fmla="*/ 48 h 357"/>
                <a:gd name="T10" fmla="*/ 229 w 405"/>
                <a:gd name="T11" fmla="*/ 87 h 357"/>
                <a:gd name="T12" fmla="*/ 221 w 405"/>
                <a:gd name="T13" fmla="*/ 120 h 357"/>
                <a:gd name="T14" fmla="*/ 244 w 405"/>
                <a:gd name="T15" fmla="*/ 148 h 357"/>
                <a:gd name="T16" fmla="*/ 268 w 405"/>
                <a:gd name="T17" fmla="*/ 140 h 357"/>
                <a:gd name="T18" fmla="*/ 272 w 405"/>
                <a:gd name="T19" fmla="*/ 165 h 357"/>
                <a:gd name="T20" fmla="*/ 266 w 405"/>
                <a:gd name="T21" fmla="*/ 181 h 357"/>
                <a:gd name="T22" fmla="*/ 241 w 405"/>
                <a:gd name="T23" fmla="*/ 181 h 357"/>
                <a:gd name="T24" fmla="*/ 227 w 405"/>
                <a:gd name="T25" fmla="*/ 151 h 357"/>
                <a:gd name="T26" fmla="*/ 200 w 405"/>
                <a:gd name="T27" fmla="*/ 145 h 357"/>
                <a:gd name="T28" fmla="*/ 182 w 405"/>
                <a:gd name="T29" fmla="*/ 125 h 357"/>
                <a:gd name="T30" fmla="*/ 169 w 405"/>
                <a:gd name="T31" fmla="*/ 131 h 357"/>
                <a:gd name="T32" fmla="*/ 154 w 405"/>
                <a:gd name="T33" fmla="*/ 136 h 357"/>
                <a:gd name="T34" fmla="*/ 124 w 405"/>
                <a:gd name="T35" fmla="*/ 126 h 357"/>
                <a:gd name="T36" fmla="*/ 113 w 405"/>
                <a:gd name="T37" fmla="*/ 109 h 357"/>
                <a:gd name="T38" fmla="*/ 91 w 405"/>
                <a:gd name="T39" fmla="*/ 111 h 357"/>
                <a:gd name="T40" fmla="*/ 82 w 405"/>
                <a:gd name="T41" fmla="*/ 103 h 357"/>
                <a:gd name="T42" fmla="*/ 73 w 405"/>
                <a:gd name="T43" fmla="*/ 94 h 357"/>
                <a:gd name="T44" fmla="*/ 65 w 405"/>
                <a:gd name="T45" fmla="*/ 164 h 357"/>
                <a:gd name="T46" fmla="*/ 56 w 405"/>
                <a:gd name="T47" fmla="*/ 173 h 357"/>
                <a:gd name="T48" fmla="*/ 4 w 405"/>
                <a:gd name="T49" fmla="*/ 171 h 357"/>
                <a:gd name="T50" fmla="*/ 0 w 405"/>
                <a:gd name="T51" fmla="*/ 288 h 357"/>
                <a:gd name="T52" fmla="*/ 41 w 405"/>
                <a:gd name="T53" fmla="*/ 343 h 357"/>
                <a:gd name="T54" fmla="*/ 105 w 405"/>
                <a:gd name="T55" fmla="*/ 340 h 357"/>
                <a:gd name="T56" fmla="*/ 108 w 405"/>
                <a:gd name="T57" fmla="*/ 348 h 357"/>
                <a:gd name="T58" fmla="*/ 126 w 405"/>
                <a:gd name="T59" fmla="*/ 345 h 357"/>
                <a:gd name="T60" fmla="*/ 170 w 405"/>
                <a:gd name="T61" fmla="*/ 353 h 357"/>
                <a:gd name="T62" fmla="*/ 207 w 405"/>
                <a:gd name="T63" fmla="*/ 313 h 357"/>
                <a:gd name="T64" fmla="*/ 239 w 405"/>
                <a:gd name="T65" fmla="*/ 288 h 357"/>
                <a:gd name="T66" fmla="*/ 259 w 405"/>
                <a:gd name="T67" fmla="*/ 270 h 357"/>
                <a:gd name="T68" fmla="*/ 289 w 405"/>
                <a:gd name="T69" fmla="*/ 270 h 357"/>
                <a:gd name="T70" fmla="*/ 291 w 405"/>
                <a:gd name="T71" fmla="*/ 269 h 357"/>
                <a:gd name="T72" fmla="*/ 284 w 405"/>
                <a:gd name="T73" fmla="*/ 243 h 357"/>
                <a:gd name="T74" fmla="*/ 381 w 405"/>
                <a:gd name="T75" fmla="*/ 208 h 357"/>
                <a:gd name="T76" fmla="*/ 375 w 405"/>
                <a:gd name="T77" fmla="*/ 193 h 357"/>
                <a:gd name="T78" fmla="*/ 380 w 405"/>
                <a:gd name="T79" fmla="*/ 159 h 357"/>
                <a:gd name="T80" fmla="*/ 395 w 405"/>
                <a:gd name="T81" fmla="*/ 149 h 357"/>
                <a:gd name="T82" fmla="*/ 393 w 405"/>
                <a:gd name="T83" fmla="*/ 92 h 357"/>
                <a:gd name="T84" fmla="*/ 405 w 405"/>
                <a:gd name="T85" fmla="*/ 85 h 357"/>
                <a:gd name="T86" fmla="*/ 389 w 405"/>
                <a:gd name="T87" fmla="*/ 47 h 357"/>
                <a:gd name="T88" fmla="*/ 344 w 405"/>
                <a:gd name="T89" fmla="*/ 27 h 357"/>
                <a:gd name="T90" fmla="*/ 312 w 405"/>
                <a:gd name="T91" fmla="*/ 1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5" h="357">
                  <a:moveTo>
                    <a:pt x="312" y="14"/>
                  </a:moveTo>
                  <a:cubicBezTo>
                    <a:pt x="307" y="14"/>
                    <a:pt x="296" y="7"/>
                    <a:pt x="286" y="0"/>
                  </a:cubicBezTo>
                  <a:cubicBezTo>
                    <a:pt x="280" y="8"/>
                    <a:pt x="256" y="6"/>
                    <a:pt x="244" y="6"/>
                  </a:cubicBezTo>
                  <a:cubicBezTo>
                    <a:pt x="232" y="6"/>
                    <a:pt x="243" y="23"/>
                    <a:pt x="235" y="30"/>
                  </a:cubicBezTo>
                  <a:cubicBezTo>
                    <a:pt x="227" y="36"/>
                    <a:pt x="224" y="45"/>
                    <a:pt x="230" y="48"/>
                  </a:cubicBezTo>
                  <a:cubicBezTo>
                    <a:pt x="236" y="52"/>
                    <a:pt x="229" y="78"/>
                    <a:pt x="229" y="87"/>
                  </a:cubicBezTo>
                  <a:cubicBezTo>
                    <a:pt x="229" y="97"/>
                    <a:pt x="216" y="117"/>
                    <a:pt x="221" y="120"/>
                  </a:cubicBezTo>
                  <a:cubicBezTo>
                    <a:pt x="225" y="123"/>
                    <a:pt x="233" y="145"/>
                    <a:pt x="244" y="148"/>
                  </a:cubicBezTo>
                  <a:cubicBezTo>
                    <a:pt x="255" y="151"/>
                    <a:pt x="263" y="140"/>
                    <a:pt x="268" y="140"/>
                  </a:cubicBezTo>
                  <a:cubicBezTo>
                    <a:pt x="272" y="140"/>
                    <a:pt x="272" y="155"/>
                    <a:pt x="272" y="165"/>
                  </a:cubicBezTo>
                  <a:cubicBezTo>
                    <a:pt x="272" y="176"/>
                    <a:pt x="266" y="181"/>
                    <a:pt x="266" y="181"/>
                  </a:cubicBezTo>
                  <a:cubicBezTo>
                    <a:pt x="266" y="181"/>
                    <a:pt x="249" y="187"/>
                    <a:pt x="241" y="181"/>
                  </a:cubicBezTo>
                  <a:cubicBezTo>
                    <a:pt x="233" y="175"/>
                    <a:pt x="227" y="158"/>
                    <a:pt x="227" y="151"/>
                  </a:cubicBezTo>
                  <a:cubicBezTo>
                    <a:pt x="227" y="145"/>
                    <a:pt x="208" y="145"/>
                    <a:pt x="200" y="145"/>
                  </a:cubicBezTo>
                  <a:cubicBezTo>
                    <a:pt x="193" y="145"/>
                    <a:pt x="185" y="131"/>
                    <a:pt x="182" y="125"/>
                  </a:cubicBezTo>
                  <a:cubicBezTo>
                    <a:pt x="179" y="119"/>
                    <a:pt x="169" y="126"/>
                    <a:pt x="169" y="131"/>
                  </a:cubicBezTo>
                  <a:cubicBezTo>
                    <a:pt x="169" y="136"/>
                    <a:pt x="161" y="136"/>
                    <a:pt x="154" y="136"/>
                  </a:cubicBezTo>
                  <a:cubicBezTo>
                    <a:pt x="146" y="136"/>
                    <a:pt x="130" y="123"/>
                    <a:pt x="124" y="126"/>
                  </a:cubicBezTo>
                  <a:cubicBezTo>
                    <a:pt x="118" y="130"/>
                    <a:pt x="112" y="116"/>
                    <a:pt x="113" y="109"/>
                  </a:cubicBezTo>
                  <a:cubicBezTo>
                    <a:pt x="115" y="103"/>
                    <a:pt x="97" y="108"/>
                    <a:pt x="91" y="111"/>
                  </a:cubicBezTo>
                  <a:cubicBezTo>
                    <a:pt x="85" y="114"/>
                    <a:pt x="82" y="103"/>
                    <a:pt x="82" y="103"/>
                  </a:cubicBezTo>
                  <a:cubicBezTo>
                    <a:pt x="82" y="103"/>
                    <a:pt x="78" y="97"/>
                    <a:pt x="73" y="94"/>
                  </a:cubicBezTo>
                  <a:cubicBezTo>
                    <a:pt x="65" y="164"/>
                    <a:pt x="65" y="164"/>
                    <a:pt x="65" y="164"/>
                  </a:cubicBezTo>
                  <a:cubicBezTo>
                    <a:pt x="56" y="173"/>
                    <a:pt x="56" y="173"/>
                    <a:pt x="56" y="173"/>
                  </a:cubicBezTo>
                  <a:cubicBezTo>
                    <a:pt x="4" y="171"/>
                    <a:pt x="4" y="171"/>
                    <a:pt x="4" y="171"/>
                  </a:cubicBezTo>
                  <a:cubicBezTo>
                    <a:pt x="0" y="288"/>
                    <a:pt x="0" y="288"/>
                    <a:pt x="0" y="288"/>
                  </a:cubicBezTo>
                  <a:cubicBezTo>
                    <a:pt x="41" y="343"/>
                    <a:pt x="41" y="343"/>
                    <a:pt x="41" y="343"/>
                  </a:cubicBezTo>
                  <a:cubicBezTo>
                    <a:pt x="61" y="339"/>
                    <a:pt x="105" y="333"/>
                    <a:pt x="105" y="340"/>
                  </a:cubicBezTo>
                  <a:cubicBezTo>
                    <a:pt x="105" y="342"/>
                    <a:pt x="106" y="345"/>
                    <a:pt x="108" y="348"/>
                  </a:cubicBezTo>
                  <a:cubicBezTo>
                    <a:pt x="115" y="346"/>
                    <a:pt x="122" y="345"/>
                    <a:pt x="126" y="345"/>
                  </a:cubicBezTo>
                  <a:cubicBezTo>
                    <a:pt x="134" y="346"/>
                    <a:pt x="162" y="357"/>
                    <a:pt x="170" y="353"/>
                  </a:cubicBezTo>
                  <a:cubicBezTo>
                    <a:pt x="179" y="348"/>
                    <a:pt x="193" y="317"/>
                    <a:pt x="207" y="313"/>
                  </a:cubicBezTo>
                  <a:cubicBezTo>
                    <a:pt x="220" y="309"/>
                    <a:pt x="239" y="294"/>
                    <a:pt x="239" y="288"/>
                  </a:cubicBezTo>
                  <a:cubicBezTo>
                    <a:pt x="239" y="282"/>
                    <a:pt x="239" y="276"/>
                    <a:pt x="259" y="270"/>
                  </a:cubicBezTo>
                  <a:cubicBezTo>
                    <a:pt x="289" y="270"/>
                    <a:pt x="289" y="270"/>
                    <a:pt x="289" y="270"/>
                  </a:cubicBezTo>
                  <a:cubicBezTo>
                    <a:pt x="291" y="269"/>
                    <a:pt x="291" y="269"/>
                    <a:pt x="291" y="269"/>
                  </a:cubicBezTo>
                  <a:cubicBezTo>
                    <a:pt x="284" y="243"/>
                    <a:pt x="284" y="243"/>
                    <a:pt x="284" y="243"/>
                  </a:cubicBezTo>
                  <a:cubicBezTo>
                    <a:pt x="284" y="243"/>
                    <a:pt x="376" y="209"/>
                    <a:pt x="381" y="208"/>
                  </a:cubicBezTo>
                  <a:cubicBezTo>
                    <a:pt x="377" y="200"/>
                    <a:pt x="373" y="194"/>
                    <a:pt x="375" y="193"/>
                  </a:cubicBezTo>
                  <a:cubicBezTo>
                    <a:pt x="378" y="191"/>
                    <a:pt x="380" y="166"/>
                    <a:pt x="380" y="159"/>
                  </a:cubicBezTo>
                  <a:cubicBezTo>
                    <a:pt x="380" y="151"/>
                    <a:pt x="402" y="157"/>
                    <a:pt x="395" y="149"/>
                  </a:cubicBezTo>
                  <a:cubicBezTo>
                    <a:pt x="387" y="142"/>
                    <a:pt x="389" y="101"/>
                    <a:pt x="393" y="92"/>
                  </a:cubicBezTo>
                  <a:cubicBezTo>
                    <a:pt x="396" y="83"/>
                    <a:pt x="405" y="92"/>
                    <a:pt x="405" y="85"/>
                  </a:cubicBezTo>
                  <a:cubicBezTo>
                    <a:pt x="405" y="77"/>
                    <a:pt x="395" y="54"/>
                    <a:pt x="389" y="47"/>
                  </a:cubicBezTo>
                  <a:cubicBezTo>
                    <a:pt x="385" y="42"/>
                    <a:pt x="353" y="29"/>
                    <a:pt x="344" y="27"/>
                  </a:cubicBezTo>
                  <a:cubicBezTo>
                    <a:pt x="335" y="25"/>
                    <a:pt x="321" y="14"/>
                    <a:pt x="312" y="1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0" name="Freeform 13">
              <a:extLst>
                <a:ext uri="{FF2B5EF4-FFF2-40B4-BE49-F238E27FC236}">
                  <a16:creationId xmlns:a16="http://schemas.microsoft.com/office/drawing/2014/main" id="{5B614FB8-68DA-4596-8998-738F7AA3812F}"/>
                </a:ext>
              </a:extLst>
            </p:cNvPr>
            <p:cNvSpPr>
              <a:spLocks/>
            </p:cNvSpPr>
            <p:nvPr/>
          </p:nvSpPr>
          <p:spPr bwMode="auto">
            <a:xfrm>
              <a:off x="6503165" y="4578710"/>
              <a:ext cx="68457" cy="62815"/>
            </a:xfrm>
            <a:custGeom>
              <a:avLst/>
              <a:gdLst>
                <a:gd name="T0" fmla="*/ 56 w 69"/>
                <a:gd name="T1" fmla="*/ 0 h 60"/>
                <a:gd name="T2" fmla="*/ 37 w 69"/>
                <a:gd name="T3" fmla="*/ 6 h 60"/>
                <a:gd name="T4" fmla="*/ 19 w 69"/>
                <a:gd name="T5" fmla="*/ 10 h 60"/>
                <a:gd name="T6" fmla="*/ 15 w 69"/>
                <a:gd name="T7" fmla="*/ 13 h 60"/>
                <a:gd name="T8" fmla="*/ 8 w 69"/>
                <a:gd name="T9" fmla="*/ 35 h 60"/>
                <a:gd name="T10" fmla="*/ 0 w 69"/>
                <a:gd name="T11" fmla="*/ 46 h 60"/>
                <a:gd name="T12" fmla="*/ 7 w 69"/>
                <a:gd name="T13" fmla="*/ 56 h 60"/>
                <a:gd name="T14" fmla="*/ 19 w 69"/>
                <a:gd name="T15" fmla="*/ 57 h 60"/>
                <a:gd name="T16" fmla="*/ 37 w 69"/>
                <a:gd name="T17" fmla="*/ 46 h 60"/>
                <a:gd name="T18" fmla="*/ 67 w 69"/>
                <a:gd name="T19" fmla="*/ 39 h 60"/>
                <a:gd name="T20" fmla="*/ 62 w 69"/>
                <a:gd name="T21" fmla="*/ 15 h 60"/>
                <a:gd name="T22" fmla="*/ 56 w 69"/>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0">
                  <a:moveTo>
                    <a:pt x="56" y="0"/>
                  </a:moveTo>
                  <a:cubicBezTo>
                    <a:pt x="48" y="2"/>
                    <a:pt x="40" y="5"/>
                    <a:pt x="37" y="6"/>
                  </a:cubicBezTo>
                  <a:cubicBezTo>
                    <a:pt x="32" y="9"/>
                    <a:pt x="29" y="11"/>
                    <a:pt x="19" y="10"/>
                  </a:cubicBezTo>
                  <a:cubicBezTo>
                    <a:pt x="18" y="11"/>
                    <a:pt x="17" y="12"/>
                    <a:pt x="15" y="13"/>
                  </a:cubicBezTo>
                  <a:cubicBezTo>
                    <a:pt x="6" y="16"/>
                    <a:pt x="8" y="35"/>
                    <a:pt x="8" y="35"/>
                  </a:cubicBezTo>
                  <a:cubicBezTo>
                    <a:pt x="8" y="35"/>
                    <a:pt x="0" y="36"/>
                    <a:pt x="0" y="46"/>
                  </a:cubicBezTo>
                  <a:cubicBezTo>
                    <a:pt x="0" y="52"/>
                    <a:pt x="4" y="55"/>
                    <a:pt x="7" y="56"/>
                  </a:cubicBezTo>
                  <a:cubicBezTo>
                    <a:pt x="11" y="56"/>
                    <a:pt x="15" y="56"/>
                    <a:pt x="19" y="57"/>
                  </a:cubicBezTo>
                  <a:cubicBezTo>
                    <a:pt x="38" y="60"/>
                    <a:pt x="37" y="46"/>
                    <a:pt x="37" y="46"/>
                  </a:cubicBezTo>
                  <a:cubicBezTo>
                    <a:pt x="37" y="46"/>
                    <a:pt x="65" y="48"/>
                    <a:pt x="67" y="39"/>
                  </a:cubicBezTo>
                  <a:cubicBezTo>
                    <a:pt x="69" y="30"/>
                    <a:pt x="62" y="15"/>
                    <a:pt x="62" y="15"/>
                  </a:cubicBezTo>
                  <a:lnTo>
                    <a:pt x="56" y="0"/>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1" name="Freeform 14">
              <a:extLst>
                <a:ext uri="{FF2B5EF4-FFF2-40B4-BE49-F238E27FC236}">
                  <a16:creationId xmlns:a16="http://schemas.microsoft.com/office/drawing/2014/main" id="{D0AFE042-1D66-4D36-8BEF-B8F73AE0D93A}"/>
                </a:ext>
              </a:extLst>
            </p:cNvPr>
            <p:cNvSpPr>
              <a:spLocks/>
            </p:cNvSpPr>
            <p:nvPr/>
          </p:nvSpPr>
          <p:spPr bwMode="auto">
            <a:xfrm>
              <a:off x="6918704" y="4085162"/>
              <a:ext cx="356690" cy="512777"/>
            </a:xfrm>
            <a:custGeom>
              <a:avLst/>
              <a:gdLst>
                <a:gd name="T0" fmla="*/ 85 w 364"/>
                <a:gd name="T1" fmla="*/ 92 h 490"/>
                <a:gd name="T2" fmla="*/ 108 w 364"/>
                <a:gd name="T3" fmla="*/ 114 h 490"/>
                <a:gd name="T4" fmla="*/ 179 w 364"/>
                <a:gd name="T5" fmla="*/ 138 h 490"/>
                <a:gd name="T6" fmla="*/ 227 w 364"/>
                <a:gd name="T7" fmla="*/ 149 h 490"/>
                <a:gd name="T8" fmla="*/ 240 w 364"/>
                <a:gd name="T9" fmla="*/ 157 h 490"/>
                <a:gd name="T10" fmla="*/ 146 w 364"/>
                <a:gd name="T11" fmla="*/ 251 h 490"/>
                <a:gd name="T12" fmla="*/ 107 w 364"/>
                <a:gd name="T13" fmla="*/ 258 h 490"/>
                <a:gd name="T14" fmla="*/ 61 w 364"/>
                <a:gd name="T15" fmla="*/ 282 h 490"/>
                <a:gd name="T16" fmla="*/ 33 w 364"/>
                <a:gd name="T17" fmla="*/ 286 h 490"/>
                <a:gd name="T18" fmla="*/ 16 w 364"/>
                <a:gd name="T19" fmla="*/ 311 h 490"/>
                <a:gd name="T20" fmla="*/ 0 w 364"/>
                <a:gd name="T21" fmla="*/ 336 h 490"/>
                <a:gd name="T22" fmla="*/ 2 w 364"/>
                <a:gd name="T23" fmla="*/ 462 h 490"/>
                <a:gd name="T24" fmla="*/ 19 w 364"/>
                <a:gd name="T25" fmla="*/ 490 h 490"/>
                <a:gd name="T26" fmla="*/ 97 w 364"/>
                <a:gd name="T27" fmla="*/ 407 h 490"/>
                <a:gd name="T28" fmla="*/ 158 w 364"/>
                <a:gd name="T29" fmla="*/ 361 h 490"/>
                <a:gd name="T30" fmla="*/ 246 w 364"/>
                <a:gd name="T31" fmla="*/ 275 h 490"/>
                <a:gd name="T32" fmla="*/ 286 w 364"/>
                <a:gd name="T33" fmla="*/ 210 h 490"/>
                <a:gd name="T34" fmla="*/ 318 w 364"/>
                <a:gd name="T35" fmla="*/ 155 h 490"/>
                <a:gd name="T36" fmla="*/ 351 w 364"/>
                <a:gd name="T37" fmla="*/ 85 h 490"/>
                <a:gd name="T38" fmla="*/ 363 w 364"/>
                <a:gd name="T39" fmla="*/ 24 h 490"/>
                <a:gd name="T40" fmla="*/ 340 w 364"/>
                <a:gd name="T41" fmla="*/ 12 h 490"/>
                <a:gd name="T42" fmla="*/ 261 w 364"/>
                <a:gd name="T43" fmla="*/ 33 h 490"/>
                <a:gd name="T44" fmla="*/ 205 w 364"/>
                <a:gd name="T45" fmla="*/ 46 h 490"/>
                <a:gd name="T46" fmla="*/ 159 w 364"/>
                <a:gd name="T47" fmla="*/ 55 h 490"/>
                <a:gd name="T48" fmla="*/ 101 w 364"/>
                <a:gd name="T49" fmla="*/ 50 h 490"/>
                <a:gd name="T50" fmla="*/ 83 w 364"/>
                <a:gd name="T51" fmla="*/ 30 h 490"/>
                <a:gd name="T52" fmla="*/ 63 w 364"/>
                <a:gd name="T53" fmla="*/ 60 h 490"/>
                <a:gd name="T54" fmla="*/ 85 w 364"/>
                <a:gd name="T55" fmla="*/ 9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4" h="490">
                  <a:moveTo>
                    <a:pt x="85" y="92"/>
                  </a:moveTo>
                  <a:cubicBezTo>
                    <a:pt x="91" y="96"/>
                    <a:pt x="101" y="112"/>
                    <a:pt x="108" y="114"/>
                  </a:cubicBezTo>
                  <a:cubicBezTo>
                    <a:pt x="115" y="115"/>
                    <a:pt x="154" y="128"/>
                    <a:pt x="179" y="138"/>
                  </a:cubicBezTo>
                  <a:cubicBezTo>
                    <a:pt x="204" y="149"/>
                    <a:pt x="220" y="149"/>
                    <a:pt x="227" y="149"/>
                  </a:cubicBezTo>
                  <a:cubicBezTo>
                    <a:pt x="235" y="149"/>
                    <a:pt x="247" y="152"/>
                    <a:pt x="240" y="157"/>
                  </a:cubicBezTo>
                  <a:cubicBezTo>
                    <a:pt x="233" y="163"/>
                    <a:pt x="156" y="240"/>
                    <a:pt x="146" y="251"/>
                  </a:cubicBezTo>
                  <a:cubicBezTo>
                    <a:pt x="136" y="262"/>
                    <a:pt x="130" y="258"/>
                    <a:pt x="107" y="258"/>
                  </a:cubicBezTo>
                  <a:cubicBezTo>
                    <a:pt x="85" y="258"/>
                    <a:pt x="67" y="283"/>
                    <a:pt x="61" y="282"/>
                  </a:cubicBezTo>
                  <a:cubicBezTo>
                    <a:pt x="57" y="282"/>
                    <a:pt x="44" y="284"/>
                    <a:pt x="33" y="286"/>
                  </a:cubicBezTo>
                  <a:cubicBezTo>
                    <a:pt x="16" y="311"/>
                    <a:pt x="16" y="311"/>
                    <a:pt x="16" y="311"/>
                  </a:cubicBezTo>
                  <a:cubicBezTo>
                    <a:pt x="0" y="336"/>
                    <a:pt x="0" y="336"/>
                    <a:pt x="0" y="336"/>
                  </a:cubicBezTo>
                  <a:cubicBezTo>
                    <a:pt x="2" y="462"/>
                    <a:pt x="2" y="462"/>
                    <a:pt x="2" y="462"/>
                  </a:cubicBezTo>
                  <a:cubicBezTo>
                    <a:pt x="19" y="490"/>
                    <a:pt x="19" y="490"/>
                    <a:pt x="19" y="490"/>
                  </a:cubicBezTo>
                  <a:cubicBezTo>
                    <a:pt x="33" y="472"/>
                    <a:pt x="70" y="436"/>
                    <a:pt x="97" y="407"/>
                  </a:cubicBezTo>
                  <a:cubicBezTo>
                    <a:pt x="127" y="376"/>
                    <a:pt x="142" y="369"/>
                    <a:pt x="158" y="361"/>
                  </a:cubicBezTo>
                  <a:cubicBezTo>
                    <a:pt x="175" y="352"/>
                    <a:pt x="217" y="311"/>
                    <a:pt x="246" y="275"/>
                  </a:cubicBezTo>
                  <a:cubicBezTo>
                    <a:pt x="264" y="252"/>
                    <a:pt x="284" y="226"/>
                    <a:pt x="286" y="210"/>
                  </a:cubicBezTo>
                  <a:cubicBezTo>
                    <a:pt x="289" y="193"/>
                    <a:pt x="306" y="171"/>
                    <a:pt x="318" y="155"/>
                  </a:cubicBezTo>
                  <a:cubicBezTo>
                    <a:pt x="331" y="139"/>
                    <a:pt x="351" y="98"/>
                    <a:pt x="351" y="85"/>
                  </a:cubicBezTo>
                  <a:cubicBezTo>
                    <a:pt x="350" y="73"/>
                    <a:pt x="361" y="46"/>
                    <a:pt x="363" y="24"/>
                  </a:cubicBezTo>
                  <a:cubicBezTo>
                    <a:pt x="364" y="2"/>
                    <a:pt x="346" y="0"/>
                    <a:pt x="340" y="12"/>
                  </a:cubicBezTo>
                  <a:cubicBezTo>
                    <a:pt x="334" y="25"/>
                    <a:pt x="289" y="33"/>
                    <a:pt x="261" y="33"/>
                  </a:cubicBezTo>
                  <a:cubicBezTo>
                    <a:pt x="232" y="34"/>
                    <a:pt x="215" y="37"/>
                    <a:pt x="205" y="46"/>
                  </a:cubicBezTo>
                  <a:cubicBezTo>
                    <a:pt x="194" y="56"/>
                    <a:pt x="168" y="44"/>
                    <a:pt x="159" y="55"/>
                  </a:cubicBezTo>
                  <a:cubicBezTo>
                    <a:pt x="150" y="66"/>
                    <a:pt x="113" y="75"/>
                    <a:pt x="101" y="50"/>
                  </a:cubicBezTo>
                  <a:cubicBezTo>
                    <a:pt x="96" y="40"/>
                    <a:pt x="89" y="34"/>
                    <a:pt x="83" y="30"/>
                  </a:cubicBezTo>
                  <a:cubicBezTo>
                    <a:pt x="73" y="40"/>
                    <a:pt x="61" y="56"/>
                    <a:pt x="63" y="60"/>
                  </a:cubicBezTo>
                  <a:cubicBezTo>
                    <a:pt x="66" y="68"/>
                    <a:pt x="78" y="89"/>
                    <a:pt x="85" y="92"/>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2" name="Freeform 15">
              <a:extLst>
                <a:ext uri="{FF2B5EF4-FFF2-40B4-BE49-F238E27FC236}">
                  <a16:creationId xmlns:a16="http://schemas.microsoft.com/office/drawing/2014/main" id="{38EF2780-538C-4C1C-97A5-7C98380C9B0E}"/>
                </a:ext>
              </a:extLst>
            </p:cNvPr>
            <p:cNvSpPr>
              <a:spLocks/>
            </p:cNvSpPr>
            <p:nvPr/>
          </p:nvSpPr>
          <p:spPr bwMode="auto">
            <a:xfrm>
              <a:off x="5077609" y="3148063"/>
              <a:ext cx="414336" cy="353816"/>
            </a:xfrm>
            <a:custGeom>
              <a:avLst/>
              <a:gdLst>
                <a:gd name="T0" fmla="*/ 156 w 423"/>
                <a:gd name="T1" fmla="*/ 338 h 338"/>
                <a:gd name="T2" fmla="*/ 155 w 423"/>
                <a:gd name="T3" fmla="*/ 290 h 338"/>
                <a:gd name="T4" fmla="*/ 211 w 423"/>
                <a:gd name="T5" fmla="*/ 253 h 338"/>
                <a:gd name="T6" fmla="*/ 234 w 423"/>
                <a:gd name="T7" fmla="*/ 246 h 338"/>
                <a:gd name="T8" fmla="*/ 265 w 423"/>
                <a:gd name="T9" fmla="*/ 239 h 338"/>
                <a:gd name="T10" fmla="*/ 283 w 423"/>
                <a:gd name="T11" fmla="*/ 219 h 338"/>
                <a:gd name="T12" fmla="*/ 310 w 423"/>
                <a:gd name="T13" fmla="*/ 209 h 338"/>
                <a:gd name="T14" fmla="*/ 326 w 423"/>
                <a:gd name="T15" fmla="*/ 199 h 338"/>
                <a:gd name="T16" fmla="*/ 330 w 423"/>
                <a:gd name="T17" fmla="*/ 177 h 338"/>
                <a:gd name="T18" fmla="*/ 342 w 423"/>
                <a:gd name="T19" fmla="*/ 168 h 338"/>
                <a:gd name="T20" fmla="*/ 362 w 423"/>
                <a:gd name="T21" fmla="*/ 155 h 338"/>
                <a:gd name="T22" fmla="*/ 414 w 423"/>
                <a:gd name="T23" fmla="*/ 153 h 338"/>
                <a:gd name="T24" fmla="*/ 422 w 423"/>
                <a:gd name="T25" fmla="*/ 139 h 338"/>
                <a:gd name="T26" fmla="*/ 408 w 423"/>
                <a:gd name="T27" fmla="*/ 115 h 338"/>
                <a:gd name="T28" fmla="*/ 406 w 423"/>
                <a:gd name="T29" fmla="*/ 83 h 338"/>
                <a:gd name="T30" fmla="*/ 396 w 423"/>
                <a:gd name="T31" fmla="*/ 47 h 338"/>
                <a:gd name="T32" fmla="*/ 390 w 423"/>
                <a:gd name="T33" fmla="*/ 36 h 338"/>
                <a:gd name="T34" fmla="*/ 349 w 423"/>
                <a:gd name="T35" fmla="*/ 26 h 338"/>
                <a:gd name="T36" fmla="*/ 289 w 423"/>
                <a:gd name="T37" fmla="*/ 20 h 338"/>
                <a:gd name="T38" fmla="*/ 256 w 423"/>
                <a:gd name="T39" fmla="*/ 5 h 338"/>
                <a:gd name="T40" fmla="*/ 218 w 423"/>
                <a:gd name="T41" fmla="*/ 77 h 338"/>
                <a:gd name="T42" fmla="*/ 164 w 423"/>
                <a:gd name="T43" fmla="*/ 102 h 338"/>
                <a:gd name="T44" fmla="*/ 138 w 423"/>
                <a:gd name="T45" fmla="*/ 132 h 338"/>
                <a:gd name="T46" fmla="*/ 118 w 423"/>
                <a:gd name="T47" fmla="*/ 166 h 338"/>
                <a:gd name="T48" fmla="*/ 118 w 423"/>
                <a:gd name="T49" fmla="*/ 219 h 338"/>
                <a:gd name="T50" fmla="*/ 76 w 423"/>
                <a:gd name="T51" fmla="*/ 277 h 338"/>
                <a:gd name="T52" fmla="*/ 25 w 423"/>
                <a:gd name="T53" fmla="*/ 312 h 338"/>
                <a:gd name="T54" fmla="*/ 0 w 423"/>
                <a:gd name="T55" fmla="*/ 324 h 338"/>
                <a:gd name="T56" fmla="*/ 130 w 423"/>
                <a:gd name="T57" fmla="*/ 324 h 338"/>
                <a:gd name="T58" fmla="*/ 156 w 423"/>
                <a:gd name="T59"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3" h="338">
                  <a:moveTo>
                    <a:pt x="156" y="338"/>
                  </a:moveTo>
                  <a:cubicBezTo>
                    <a:pt x="155" y="315"/>
                    <a:pt x="154" y="292"/>
                    <a:pt x="155" y="290"/>
                  </a:cubicBezTo>
                  <a:cubicBezTo>
                    <a:pt x="156" y="285"/>
                    <a:pt x="203" y="258"/>
                    <a:pt x="211" y="253"/>
                  </a:cubicBezTo>
                  <a:cubicBezTo>
                    <a:pt x="219" y="248"/>
                    <a:pt x="234" y="255"/>
                    <a:pt x="234" y="246"/>
                  </a:cubicBezTo>
                  <a:cubicBezTo>
                    <a:pt x="234" y="237"/>
                    <a:pt x="253" y="241"/>
                    <a:pt x="265" y="239"/>
                  </a:cubicBezTo>
                  <a:cubicBezTo>
                    <a:pt x="276" y="237"/>
                    <a:pt x="283" y="229"/>
                    <a:pt x="283" y="219"/>
                  </a:cubicBezTo>
                  <a:cubicBezTo>
                    <a:pt x="283" y="208"/>
                    <a:pt x="299" y="211"/>
                    <a:pt x="310" y="209"/>
                  </a:cubicBezTo>
                  <a:cubicBezTo>
                    <a:pt x="320" y="208"/>
                    <a:pt x="319" y="199"/>
                    <a:pt x="326" y="199"/>
                  </a:cubicBezTo>
                  <a:cubicBezTo>
                    <a:pt x="332" y="199"/>
                    <a:pt x="329" y="189"/>
                    <a:pt x="330" y="177"/>
                  </a:cubicBezTo>
                  <a:cubicBezTo>
                    <a:pt x="331" y="166"/>
                    <a:pt x="331" y="168"/>
                    <a:pt x="342" y="168"/>
                  </a:cubicBezTo>
                  <a:cubicBezTo>
                    <a:pt x="352" y="168"/>
                    <a:pt x="362" y="162"/>
                    <a:pt x="362" y="155"/>
                  </a:cubicBezTo>
                  <a:cubicBezTo>
                    <a:pt x="362" y="149"/>
                    <a:pt x="407" y="153"/>
                    <a:pt x="414" y="153"/>
                  </a:cubicBezTo>
                  <a:cubicBezTo>
                    <a:pt x="421" y="153"/>
                    <a:pt x="423" y="145"/>
                    <a:pt x="422" y="139"/>
                  </a:cubicBezTo>
                  <a:cubicBezTo>
                    <a:pt x="421" y="134"/>
                    <a:pt x="415" y="117"/>
                    <a:pt x="408" y="115"/>
                  </a:cubicBezTo>
                  <a:cubicBezTo>
                    <a:pt x="401" y="114"/>
                    <a:pt x="406" y="97"/>
                    <a:pt x="406" y="83"/>
                  </a:cubicBezTo>
                  <a:cubicBezTo>
                    <a:pt x="406" y="70"/>
                    <a:pt x="404" y="57"/>
                    <a:pt x="396" y="47"/>
                  </a:cubicBezTo>
                  <a:cubicBezTo>
                    <a:pt x="394" y="44"/>
                    <a:pt x="392" y="40"/>
                    <a:pt x="390" y="36"/>
                  </a:cubicBezTo>
                  <a:cubicBezTo>
                    <a:pt x="377" y="36"/>
                    <a:pt x="362" y="27"/>
                    <a:pt x="349" y="26"/>
                  </a:cubicBezTo>
                  <a:cubicBezTo>
                    <a:pt x="331" y="26"/>
                    <a:pt x="303" y="35"/>
                    <a:pt x="289" y="20"/>
                  </a:cubicBezTo>
                  <a:cubicBezTo>
                    <a:pt x="276" y="5"/>
                    <a:pt x="266" y="0"/>
                    <a:pt x="256" y="5"/>
                  </a:cubicBezTo>
                  <a:cubicBezTo>
                    <a:pt x="247" y="10"/>
                    <a:pt x="228" y="62"/>
                    <a:pt x="218" y="77"/>
                  </a:cubicBezTo>
                  <a:cubicBezTo>
                    <a:pt x="207" y="92"/>
                    <a:pt x="178" y="102"/>
                    <a:pt x="164" y="102"/>
                  </a:cubicBezTo>
                  <a:cubicBezTo>
                    <a:pt x="150" y="102"/>
                    <a:pt x="149" y="123"/>
                    <a:pt x="138" y="132"/>
                  </a:cubicBezTo>
                  <a:cubicBezTo>
                    <a:pt x="127" y="141"/>
                    <a:pt x="131" y="155"/>
                    <a:pt x="118" y="166"/>
                  </a:cubicBezTo>
                  <a:cubicBezTo>
                    <a:pt x="105" y="176"/>
                    <a:pt x="111" y="208"/>
                    <a:pt x="118" y="219"/>
                  </a:cubicBezTo>
                  <a:cubicBezTo>
                    <a:pt x="125" y="231"/>
                    <a:pt x="94" y="266"/>
                    <a:pt x="76" y="277"/>
                  </a:cubicBezTo>
                  <a:cubicBezTo>
                    <a:pt x="59" y="287"/>
                    <a:pt x="53" y="307"/>
                    <a:pt x="25" y="312"/>
                  </a:cubicBezTo>
                  <a:cubicBezTo>
                    <a:pt x="14" y="314"/>
                    <a:pt x="6" y="318"/>
                    <a:pt x="0" y="324"/>
                  </a:cubicBezTo>
                  <a:cubicBezTo>
                    <a:pt x="43" y="324"/>
                    <a:pt x="108" y="324"/>
                    <a:pt x="130" y="324"/>
                  </a:cubicBezTo>
                  <a:cubicBezTo>
                    <a:pt x="157" y="324"/>
                    <a:pt x="151" y="330"/>
                    <a:pt x="156" y="33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3" name="Freeform 16">
              <a:extLst>
                <a:ext uri="{FF2B5EF4-FFF2-40B4-BE49-F238E27FC236}">
                  <a16:creationId xmlns:a16="http://schemas.microsoft.com/office/drawing/2014/main" id="{EAA43FDE-9BD2-4C6D-A89B-48EF1FAB0801}"/>
                </a:ext>
              </a:extLst>
            </p:cNvPr>
            <p:cNvSpPr>
              <a:spLocks/>
            </p:cNvSpPr>
            <p:nvPr/>
          </p:nvSpPr>
          <p:spPr bwMode="auto">
            <a:xfrm>
              <a:off x="5783782" y="3085248"/>
              <a:ext cx="148921" cy="297410"/>
            </a:xfrm>
            <a:custGeom>
              <a:avLst/>
              <a:gdLst>
                <a:gd name="T0" fmla="*/ 41 w 151"/>
                <a:gd name="T1" fmla="*/ 72 h 285"/>
                <a:gd name="T2" fmla="*/ 31 w 151"/>
                <a:gd name="T3" fmla="*/ 110 h 285"/>
                <a:gd name="T4" fmla="*/ 8 w 151"/>
                <a:gd name="T5" fmla="*/ 132 h 285"/>
                <a:gd name="T6" fmla="*/ 23 w 151"/>
                <a:gd name="T7" fmla="*/ 170 h 285"/>
                <a:gd name="T8" fmla="*/ 37 w 151"/>
                <a:gd name="T9" fmla="*/ 193 h 285"/>
                <a:gd name="T10" fmla="*/ 64 w 151"/>
                <a:gd name="T11" fmla="*/ 214 h 285"/>
                <a:gd name="T12" fmla="*/ 81 w 151"/>
                <a:gd name="T13" fmla="*/ 276 h 285"/>
                <a:gd name="T14" fmla="*/ 84 w 151"/>
                <a:gd name="T15" fmla="*/ 285 h 285"/>
                <a:gd name="T16" fmla="*/ 99 w 151"/>
                <a:gd name="T17" fmla="*/ 272 h 285"/>
                <a:gd name="T18" fmla="*/ 105 w 151"/>
                <a:gd name="T19" fmla="*/ 244 h 285"/>
                <a:gd name="T20" fmla="*/ 108 w 151"/>
                <a:gd name="T21" fmla="*/ 229 h 285"/>
                <a:gd name="T22" fmla="*/ 135 w 151"/>
                <a:gd name="T23" fmla="*/ 203 h 285"/>
                <a:gd name="T24" fmla="*/ 150 w 151"/>
                <a:gd name="T25" fmla="*/ 192 h 285"/>
                <a:gd name="T26" fmla="*/ 151 w 151"/>
                <a:gd name="T27" fmla="*/ 174 h 285"/>
                <a:gd name="T28" fmla="*/ 138 w 151"/>
                <a:gd name="T29" fmla="*/ 159 h 285"/>
                <a:gd name="T30" fmla="*/ 123 w 151"/>
                <a:gd name="T31" fmla="*/ 147 h 285"/>
                <a:gd name="T32" fmla="*/ 95 w 151"/>
                <a:gd name="T33" fmla="*/ 135 h 285"/>
                <a:gd name="T34" fmla="*/ 123 w 151"/>
                <a:gd name="T35" fmla="*/ 111 h 285"/>
                <a:gd name="T36" fmla="*/ 124 w 151"/>
                <a:gd name="T37" fmla="*/ 63 h 285"/>
                <a:gd name="T38" fmla="*/ 130 w 151"/>
                <a:gd name="T39" fmla="*/ 33 h 285"/>
                <a:gd name="T40" fmla="*/ 126 w 151"/>
                <a:gd name="T41" fmla="*/ 20 h 285"/>
                <a:gd name="T42" fmla="*/ 109 w 151"/>
                <a:gd name="T43" fmla="*/ 14 h 285"/>
                <a:gd name="T44" fmla="*/ 61 w 151"/>
                <a:gd name="T45" fmla="*/ 12 h 285"/>
                <a:gd name="T46" fmla="*/ 42 w 151"/>
                <a:gd name="T47" fmla="*/ 17 h 285"/>
                <a:gd name="T48" fmla="*/ 41 w 151"/>
                <a:gd name="T49" fmla="*/ 7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285">
                  <a:moveTo>
                    <a:pt x="41" y="72"/>
                  </a:moveTo>
                  <a:cubicBezTo>
                    <a:pt x="50" y="85"/>
                    <a:pt x="39" y="105"/>
                    <a:pt x="31" y="110"/>
                  </a:cubicBezTo>
                  <a:cubicBezTo>
                    <a:pt x="23" y="114"/>
                    <a:pt x="16" y="132"/>
                    <a:pt x="8" y="132"/>
                  </a:cubicBezTo>
                  <a:cubicBezTo>
                    <a:pt x="0" y="132"/>
                    <a:pt x="8" y="164"/>
                    <a:pt x="23" y="170"/>
                  </a:cubicBezTo>
                  <a:cubicBezTo>
                    <a:pt x="37" y="176"/>
                    <a:pt x="37" y="187"/>
                    <a:pt x="37" y="193"/>
                  </a:cubicBezTo>
                  <a:cubicBezTo>
                    <a:pt x="37" y="199"/>
                    <a:pt x="58" y="205"/>
                    <a:pt x="64" y="214"/>
                  </a:cubicBezTo>
                  <a:cubicBezTo>
                    <a:pt x="70" y="222"/>
                    <a:pt x="81" y="261"/>
                    <a:pt x="81" y="276"/>
                  </a:cubicBezTo>
                  <a:cubicBezTo>
                    <a:pt x="81" y="280"/>
                    <a:pt x="82" y="283"/>
                    <a:pt x="84" y="285"/>
                  </a:cubicBezTo>
                  <a:cubicBezTo>
                    <a:pt x="89" y="282"/>
                    <a:pt x="96" y="277"/>
                    <a:pt x="99" y="272"/>
                  </a:cubicBezTo>
                  <a:cubicBezTo>
                    <a:pt x="103" y="264"/>
                    <a:pt x="107" y="248"/>
                    <a:pt x="105" y="244"/>
                  </a:cubicBezTo>
                  <a:cubicBezTo>
                    <a:pt x="103" y="240"/>
                    <a:pt x="103" y="233"/>
                    <a:pt x="108" y="229"/>
                  </a:cubicBezTo>
                  <a:cubicBezTo>
                    <a:pt x="113" y="225"/>
                    <a:pt x="131" y="205"/>
                    <a:pt x="135" y="203"/>
                  </a:cubicBezTo>
                  <a:cubicBezTo>
                    <a:pt x="139" y="202"/>
                    <a:pt x="151" y="204"/>
                    <a:pt x="150" y="192"/>
                  </a:cubicBezTo>
                  <a:cubicBezTo>
                    <a:pt x="150" y="188"/>
                    <a:pt x="150" y="181"/>
                    <a:pt x="151" y="174"/>
                  </a:cubicBezTo>
                  <a:cubicBezTo>
                    <a:pt x="143" y="169"/>
                    <a:pt x="138" y="162"/>
                    <a:pt x="138" y="159"/>
                  </a:cubicBezTo>
                  <a:cubicBezTo>
                    <a:pt x="138" y="152"/>
                    <a:pt x="128" y="141"/>
                    <a:pt x="123" y="147"/>
                  </a:cubicBezTo>
                  <a:cubicBezTo>
                    <a:pt x="118" y="153"/>
                    <a:pt x="98" y="148"/>
                    <a:pt x="95" y="135"/>
                  </a:cubicBezTo>
                  <a:cubicBezTo>
                    <a:pt x="93" y="122"/>
                    <a:pt x="108" y="123"/>
                    <a:pt x="123" y="111"/>
                  </a:cubicBezTo>
                  <a:cubicBezTo>
                    <a:pt x="138" y="99"/>
                    <a:pt x="140" y="76"/>
                    <a:pt x="124" y="63"/>
                  </a:cubicBezTo>
                  <a:cubicBezTo>
                    <a:pt x="108" y="51"/>
                    <a:pt x="119" y="44"/>
                    <a:pt x="130" y="33"/>
                  </a:cubicBezTo>
                  <a:cubicBezTo>
                    <a:pt x="141" y="21"/>
                    <a:pt x="131" y="15"/>
                    <a:pt x="126" y="20"/>
                  </a:cubicBezTo>
                  <a:cubicBezTo>
                    <a:pt x="120" y="25"/>
                    <a:pt x="111" y="27"/>
                    <a:pt x="109" y="14"/>
                  </a:cubicBezTo>
                  <a:cubicBezTo>
                    <a:pt x="107" y="2"/>
                    <a:pt x="74" y="0"/>
                    <a:pt x="61" y="12"/>
                  </a:cubicBezTo>
                  <a:cubicBezTo>
                    <a:pt x="56" y="16"/>
                    <a:pt x="49" y="17"/>
                    <a:pt x="42" y="17"/>
                  </a:cubicBezTo>
                  <a:cubicBezTo>
                    <a:pt x="39" y="38"/>
                    <a:pt x="36" y="64"/>
                    <a:pt x="41" y="72"/>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4" name="Freeform 17">
              <a:extLst>
                <a:ext uri="{FF2B5EF4-FFF2-40B4-BE49-F238E27FC236}">
                  <a16:creationId xmlns:a16="http://schemas.microsoft.com/office/drawing/2014/main" id="{398A99F8-F1C7-4BAF-B73C-FA2B1B51837F}"/>
                </a:ext>
              </a:extLst>
            </p:cNvPr>
            <p:cNvSpPr>
              <a:spLocks/>
            </p:cNvSpPr>
            <p:nvPr/>
          </p:nvSpPr>
          <p:spPr bwMode="auto">
            <a:xfrm>
              <a:off x="5228933" y="3094221"/>
              <a:ext cx="718184" cy="737116"/>
            </a:xfrm>
            <a:custGeom>
              <a:avLst/>
              <a:gdLst>
                <a:gd name="T0" fmla="*/ 252 w 733"/>
                <a:gd name="T1" fmla="*/ 134 h 704"/>
                <a:gd name="T2" fmla="*/ 254 w 733"/>
                <a:gd name="T3" fmla="*/ 166 h 704"/>
                <a:gd name="T4" fmla="*/ 268 w 733"/>
                <a:gd name="T5" fmla="*/ 190 h 704"/>
                <a:gd name="T6" fmla="*/ 260 w 733"/>
                <a:gd name="T7" fmla="*/ 204 h 704"/>
                <a:gd name="T8" fmla="*/ 208 w 733"/>
                <a:gd name="T9" fmla="*/ 206 h 704"/>
                <a:gd name="T10" fmla="*/ 188 w 733"/>
                <a:gd name="T11" fmla="*/ 219 h 704"/>
                <a:gd name="T12" fmla="*/ 176 w 733"/>
                <a:gd name="T13" fmla="*/ 228 h 704"/>
                <a:gd name="T14" fmla="*/ 172 w 733"/>
                <a:gd name="T15" fmla="*/ 250 h 704"/>
                <a:gd name="T16" fmla="*/ 156 w 733"/>
                <a:gd name="T17" fmla="*/ 260 h 704"/>
                <a:gd name="T18" fmla="*/ 129 w 733"/>
                <a:gd name="T19" fmla="*/ 270 h 704"/>
                <a:gd name="T20" fmla="*/ 111 w 733"/>
                <a:gd name="T21" fmla="*/ 290 h 704"/>
                <a:gd name="T22" fmla="*/ 80 w 733"/>
                <a:gd name="T23" fmla="*/ 297 h 704"/>
                <a:gd name="T24" fmla="*/ 57 w 733"/>
                <a:gd name="T25" fmla="*/ 304 h 704"/>
                <a:gd name="T26" fmla="*/ 1 w 733"/>
                <a:gd name="T27" fmla="*/ 341 h 704"/>
                <a:gd name="T28" fmla="*/ 2 w 733"/>
                <a:gd name="T29" fmla="*/ 389 h 704"/>
                <a:gd name="T30" fmla="*/ 8 w 733"/>
                <a:gd name="T31" fmla="*/ 395 h 704"/>
                <a:gd name="T32" fmla="*/ 350 w 733"/>
                <a:gd name="T33" fmla="*/ 622 h 704"/>
                <a:gd name="T34" fmla="*/ 372 w 733"/>
                <a:gd name="T35" fmla="*/ 655 h 704"/>
                <a:gd name="T36" fmla="*/ 412 w 733"/>
                <a:gd name="T37" fmla="*/ 667 h 704"/>
                <a:gd name="T38" fmla="*/ 429 w 733"/>
                <a:gd name="T39" fmla="*/ 704 h 704"/>
                <a:gd name="T40" fmla="*/ 463 w 733"/>
                <a:gd name="T41" fmla="*/ 697 h 704"/>
                <a:gd name="T42" fmla="*/ 518 w 733"/>
                <a:gd name="T43" fmla="*/ 679 h 704"/>
                <a:gd name="T44" fmla="*/ 582 w 733"/>
                <a:gd name="T45" fmla="*/ 627 h 704"/>
                <a:gd name="T46" fmla="*/ 733 w 733"/>
                <a:gd name="T47" fmla="*/ 533 h 704"/>
                <a:gd name="T48" fmla="*/ 733 w 733"/>
                <a:gd name="T49" fmla="*/ 533 h 704"/>
                <a:gd name="T50" fmla="*/ 716 w 733"/>
                <a:gd name="T51" fmla="*/ 503 h 704"/>
                <a:gd name="T52" fmla="*/ 690 w 733"/>
                <a:gd name="T53" fmla="*/ 496 h 704"/>
                <a:gd name="T54" fmla="*/ 665 w 733"/>
                <a:gd name="T55" fmla="*/ 481 h 704"/>
                <a:gd name="T56" fmla="*/ 661 w 733"/>
                <a:gd name="T57" fmla="*/ 454 h 704"/>
                <a:gd name="T58" fmla="*/ 646 w 733"/>
                <a:gd name="T59" fmla="*/ 432 h 704"/>
                <a:gd name="T60" fmla="*/ 661 w 733"/>
                <a:gd name="T61" fmla="*/ 415 h 704"/>
                <a:gd name="T62" fmla="*/ 656 w 733"/>
                <a:gd name="T63" fmla="*/ 399 h 704"/>
                <a:gd name="T64" fmla="*/ 656 w 733"/>
                <a:gd name="T65" fmla="*/ 377 h 704"/>
                <a:gd name="T66" fmla="*/ 658 w 733"/>
                <a:gd name="T67" fmla="*/ 353 h 704"/>
                <a:gd name="T68" fmla="*/ 659 w 733"/>
                <a:gd name="T69" fmla="*/ 316 h 704"/>
                <a:gd name="T70" fmla="*/ 643 w 733"/>
                <a:gd name="T71" fmla="*/ 284 h 704"/>
                <a:gd name="T72" fmla="*/ 651 w 733"/>
                <a:gd name="T73" fmla="*/ 276 h 704"/>
                <a:gd name="T74" fmla="*/ 648 w 733"/>
                <a:gd name="T75" fmla="*/ 267 h 704"/>
                <a:gd name="T76" fmla="*/ 631 w 733"/>
                <a:gd name="T77" fmla="*/ 205 h 704"/>
                <a:gd name="T78" fmla="*/ 604 w 733"/>
                <a:gd name="T79" fmla="*/ 184 h 704"/>
                <a:gd name="T80" fmla="*/ 590 w 733"/>
                <a:gd name="T81" fmla="*/ 161 h 704"/>
                <a:gd name="T82" fmla="*/ 575 w 733"/>
                <a:gd name="T83" fmla="*/ 123 h 704"/>
                <a:gd name="T84" fmla="*/ 598 w 733"/>
                <a:gd name="T85" fmla="*/ 101 h 704"/>
                <a:gd name="T86" fmla="*/ 608 w 733"/>
                <a:gd name="T87" fmla="*/ 63 h 704"/>
                <a:gd name="T88" fmla="*/ 609 w 733"/>
                <a:gd name="T89" fmla="*/ 8 h 704"/>
                <a:gd name="T90" fmla="*/ 576 w 733"/>
                <a:gd name="T91" fmla="*/ 2 h 704"/>
                <a:gd name="T92" fmla="*/ 540 w 733"/>
                <a:gd name="T93" fmla="*/ 5 h 704"/>
                <a:gd name="T94" fmla="*/ 491 w 733"/>
                <a:gd name="T95" fmla="*/ 15 h 704"/>
                <a:gd name="T96" fmla="*/ 359 w 733"/>
                <a:gd name="T97" fmla="*/ 23 h 704"/>
                <a:gd name="T98" fmla="*/ 304 w 733"/>
                <a:gd name="T99" fmla="*/ 52 h 704"/>
                <a:gd name="T100" fmla="*/ 249 w 733"/>
                <a:gd name="T101" fmla="*/ 81 h 704"/>
                <a:gd name="T102" fmla="*/ 236 w 733"/>
                <a:gd name="T103" fmla="*/ 87 h 704"/>
                <a:gd name="T104" fmla="*/ 242 w 733"/>
                <a:gd name="T105" fmla="*/ 98 h 704"/>
                <a:gd name="T106" fmla="*/ 252 w 733"/>
                <a:gd name="T107" fmla="*/ 13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3" h="704">
                  <a:moveTo>
                    <a:pt x="252" y="134"/>
                  </a:moveTo>
                  <a:cubicBezTo>
                    <a:pt x="252" y="148"/>
                    <a:pt x="247" y="165"/>
                    <a:pt x="254" y="166"/>
                  </a:cubicBezTo>
                  <a:cubicBezTo>
                    <a:pt x="261" y="168"/>
                    <a:pt x="267" y="185"/>
                    <a:pt x="268" y="190"/>
                  </a:cubicBezTo>
                  <a:cubicBezTo>
                    <a:pt x="269" y="196"/>
                    <a:pt x="267" y="204"/>
                    <a:pt x="260" y="204"/>
                  </a:cubicBezTo>
                  <a:cubicBezTo>
                    <a:pt x="253" y="204"/>
                    <a:pt x="208" y="200"/>
                    <a:pt x="208" y="206"/>
                  </a:cubicBezTo>
                  <a:cubicBezTo>
                    <a:pt x="208" y="213"/>
                    <a:pt x="198" y="219"/>
                    <a:pt x="188" y="219"/>
                  </a:cubicBezTo>
                  <a:cubicBezTo>
                    <a:pt x="177" y="219"/>
                    <a:pt x="177" y="217"/>
                    <a:pt x="176" y="228"/>
                  </a:cubicBezTo>
                  <a:cubicBezTo>
                    <a:pt x="175" y="240"/>
                    <a:pt x="178" y="250"/>
                    <a:pt x="172" y="250"/>
                  </a:cubicBezTo>
                  <a:cubicBezTo>
                    <a:pt x="165" y="250"/>
                    <a:pt x="166" y="259"/>
                    <a:pt x="156" y="260"/>
                  </a:cubicBezTo>
                  <a:cubicBezTo>
                    <a:pt x="145" y="262"/>
                    <a:pt x="129" y="259"/>
                    <a:pt x="129" y="270"/>
                  </a:cubicBezTo>
                  <a:cubicBezTo>
                    <a:pt x="129" y="280"/>
                    <a:pt x="122" y="288"/>
                    <a:pt x="111" y="290"/>
                  </a:cubicBezTo>
                  <a:cubicBezTo>
                    <a:pt x="99" y="292"/>
                    <a:pt x="80" y="288"/>
                    <a:pt x="80" y="297"/>
                  </a:cubicBezTo>
                  <a:cubicBezTo>
                    <a:pt x="80" y="306"/>
                    <a:pt x="65" y="299"/>
                    <a:pt x="57" y="304"/>
                  </a:cubicBezTo>
                  <a:cubicBezTo>
                    <a:pt x="49" y="309"/>
                    <a:pt x="2" y="336"/>
                    <a:pt x="1" y="341"/>
                  </a:cubicBezTo>
                  <a:cubicBezTo>
                    <a:pt x="0" y="343"/>
                    <a:pt x="1" y="366"/>
                    <a:pt x="2" y="389"/>
                  </a:cubicBezTo>
                  <a:cubicBezTo>
                    <a:pt x="3" y="391"/>
                    <a:pt x="5" y="393"/>
                    <a:pt x="8" y="395"/>
                  </a:cubicBezTo>
                  <a:cubicBezTo>
                    <a:pt x="26" y="405"/>
                    <a:pt x="340" y="613"/>
                    <a:pt x="350" y="622"/>
                  </a:cubicBezTo>
                  <a:cubicBezTo>
                    <a:pt x="360" y="632"/>
                    <a:pt x="372" y="655"/>
                    <a:pt x="372" y="655"/>
                  </a:cubicBezTo>
                  <a:cubicBezTo>
                    <a:pt x="372" y="655"/>
                    <a:pt x="394" y="657"/>
                    <a:pt x="412" y="667"/>
                  </a:cubicBezTo>
                  <a:cubicBezTo>
                    <a:pt x="429" y="677"/>
                    <a:pt x="429" y="704"/>
                    <a:pt x="429" y="704"/>
                  </a:cubicBezTo>
                  <a:cubicBezTo>
                    <a:pt x="429" y="704"/>
                    <a:pt x="451" y="699"/>
                    <a:pt x="463" y="697"/>
                  </a:cubicBezTo>
                  <a:cubicBezTo>
                    <a:pt x="476" y="694"/>
                    <a:pt x="518" y="679"/>
                    <a:pt x="518" y="679"/>
                  </a:cubicBezTo>
                  <a:cubicBezTo>
                    <a:pt x="582" y="627"/>
                    <a:pt x="582" y="627"/>
                    <a:pt x="582" y="627"/>
                  </a:cubicBezTo>
                  <a:cubicBezTo>
                    <a:pt x="733" y="533"/>
                    <a:pt x="733" y="533"/>
                    <a:pt x="733" y="533"/>
                  </a:cubicBezTo>
                  <a:cubicBezTo>
                    <a:pt x="733" y="533"/>
                    <a:pt x="733" y="533"/>
                    <a:pt x="733" y="533"/>
                  </a:cubicBezTo>
                  <a:cubicBezTo>
                    <a:pt x="729" y="517"/>
                    <a:pt x="724" y="503"/>
                    <a:pt x="716" y="503"/>
                  </a:cubicBezTo>
                  <a:cubicBezTo>
                    <a:pt x="707" y="503"/>
                    <a:pt x="700" y="496"/>
                    <a:pt x="690" y="496"/>
                  </a:cubicBezTo>
                  <a:cubicBezTo>
                    <a:pt x="679" y="496"/>
                    <a:pt x="666" y="490"/>
                    <a:pt x="665" y="481"/>
                  </a:cubicBezTo>
                  <a:cubicBezTo>
                    <a:pt x="664" y="472"/>
                    <a:pt x="669" y="466"/>
                    <a:pt x="661" y="454"/>
                  </a:cubicBezTo>
                  <a:cubicBezTo>
                    <a:pt x="653" y="442"/>
                    <a:pt x="646" y="437"/>
                    <a:pt x="646" y="432"/>
                  </a:cubicBezTo>
                  <a:cubicBezTo>
                    <a:pt x="646" y="427"/>
                    <a:pt x="659" y="417"/>
                    <a:pt x="661" y="415"/>
                  </a:cubicBezTo>
                  <a:cubicBezTo>
                    <a:pt x="663" y="413"/>
                    <a:pt x="656" y="404"/>
                    <a:pt x="656" y="399"/>
                  </a:cubicBezTo>
                  <a:cubicBezTo>
                    <a:pt x="656" y="393"/>
                    <a:pt x="650" y="383"/>
                    <a:pt x="656" y="377"/>
                  </a:cubicBezTo>
                  <a:cubicBezTo>
                    <a:pt x="661" y="370"/>
                    <a:pt x="664" y="364"/>
                    <a:pt x="658" y="353"/>
                  </a:cubicBezTo>
                  <a:cubicBezTo>
                    <a:pt x="653" y="341"/>
                    <a:pt x="666" y="331"/>
                    <a:pt x="659" y="316"/>
                  </a:cubicBezTo>
                  <a:cubicBezTo>
                    <a:pt x="653" y="301"/>
                    <a:pt x="642" y="289"/>
                    <a:pt x="643" y="284"/>
                  </a:cubicBezTo>
                  <a:cubicBezTo>
                    <a:pt x="644" y="281"/>
                    <a:pt x="647" y="279"/>
                    <a:pt x="651" y="276"/>
                  </a:cubicBezTo>
                  <a:cubicBezTo>
                    <a:pt x="649" y="274"/>
                    <a:pt x="648" y="271"/>
                    <a:pt x="648" y="267"/>
                  </a:cubicBezTo>
                  <a:cubicBezTo>
                    <a:pt x="648" y="252"/>
                    <a:pt x="637" y="213"/>
                    <a:pt x="631" y="205"/>
                  </a:cubicBezTo>
                  <a:cubicBezTo>
                    <a:pt x="625" y="196"/>
                    <a:pt x="604" y="190"/>
                    <a:pt x="604" y="184"/>
                  </a:cubicBezTo>
                  <a:cubicBezTo>
                    <a:pt x="604" y="178"/>
                    <a:pt x="604" y="167"/>
                    <a:pt x="590" y="161"/>
                  </a:cubicBezTo>
                  <a:cubicBezTo>
                    <a:pt x="575" y="155"/>
                    <a:pt x="567" y="123"/>
                    <a:pt x="575" y="123"/>
                  </a:cubicBezTo>
                  <a:cubicBezTo>
                    <a:pt x="583" y="123"/>
                    <a:pt x="590" y="105"/>
                    <a:pt x="598" y="101"/>
                  </a:cubicBezTo>
                  <a:cubicBezTo>
                    <a:pt x="606" y="96"/>
                    <a:pt x="617" y="76"/>
                    <a:pt x="608" y="63"/>
                  </a:cubicBezTo>
                  <a:cubicBezTo>
                    <a:pt x="603" y="55"/>
                    <a:pt x="606" y="29"/>
                    <a:pt x="609" y="8"/>
                  </a:cubicBezTo>
                  <a:cubicBezTo>
                    <a:pt x="595" y="8"/>
                    <a:pt x="580" y="3"/>
                    <a:pt x="576" y="2"/>
                  </a:cubicBezTo>
                  <a:cubicBezTo>
                    <a:pt x="569" y="0"/>
                    <a:pt x="551" y="5"/>
                    <a:pt x="540" y="5"/>
                  </a:cubicBezTo>
                  <a:cubicBezTo>
                    <a:pt x="528" y="6"/>
                    <a:pt x="500" y="24"/>
                    <a:pt x="491" y="15"/>
                  </a:cubicBezTo>
                  <a:cubicBezTo>
                    <a:pt x="481" y="6"/>
                    <a:pt x="386" y="22"/>
                    <a:pt x="359" y="23"/>
                  </a:cubicBezTo>
                  <a:cubicBezTo>
                    <a:pt x="332" y="24"/>
                    <a:pt x="320" y="52"/>
                    <a:pt x="304" y="52"/>
                  </a:cubicBezTo>
                  <a:cubicBezTo>
                    <a:pt x="288" y="52"/>
                    <a:pt x="263" y="66"/>
                    <a:pt x="249" y="81"/>
                  </a:cubicBezTo>
                  <a:cubicBezTo>
                    <a:pt x="245" y="85"/>
                    <a:pt x="241" y="87"/>
                    <a:pt x="236" y="87"/>
                  </a:cubicBezTo>
                  <a:cubicBezTo>
                    <a:pt x="238" y="91"/>
                    <a:pt x="240" y="95"/>
                    <a:pt x="242" y="98"/>
                  </a:cubicBezTo>
                  <a:cubicBezTo>
                    <a:pt x="250" y="108"/>
                    <a:pt x="252" y="121"/>
                    <a:pt x="252" y="13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5" name="Freeform 18">
              <a:extLst>
                <a:ext uri="{FF2B5EF4-FFF2-40B4-BE49-F238E27FC236}">
                  <a16:creationId xmlns:a16="http://schemas.microsoft.com/office/drawing/2014/main" id="{37CDCC40-1125-4398-A8BE-D1017B71414D}"/>
                </a:ext>
              </a:extLst>
            </p:cNvPr>
            <p:cNvSpPr>
              <a:spLocks/>
            </p:cNvSpPr>
            <p:nvPr/>
          </p:nvSpPr>
          <p:spPr bwMode="auto">
            <a:xfrm>
              <a:off x="5858242" y="3267284"/>
              <a:ext cx="524826" cy="535852"/>
            </a:xfrm>
            <a:custGeom>
              <a:avLst/>
              <a:gdLst>
                <a:gd name="T0" fmla="*/ 60 w 536"/>
                <a:gd name="T1" fmla="*/ 29 h 513"/>
                <a:gd name="T2" fmla="*/ 33 w 536"/>
                <a:gd name="T3" fmla="*/ 55 h 513"/>
                <a:gd name="T4" fmla="*/ 30 w 536"/>
                <a:gd name="T5" fmla="*/ 70 h 513"/>
                <a:gd name="T6" fmla="*/ 24 w 536"/>
                <a:gd name="T7" fmla="*/ 98 h 513"/>
                <a:gd name="T8" fmla="*/ 1 w 536"/>
                <a:gd name="T9" fmla="*/ 119 h 513"/>
                <a:gd name="T10" fmla="*/ 17 w 536"/>
                <a:gd name="T11" fmla="*/ 151 h 513"/>
                <a:gd name="T12" fmla="*/ 16 w 536"/>
                <a:gd name="T13" fmla="*/ 188 h 513"/>
                <a:gd name="T14" fmla="*/ 14 w 536"/>
                <a:gd name="T15" fmla="*/ 212 h 513"/>
                <a:gd name="T16" fmla="*/ 14 w 536"/>
                <a:gd name="T17" fmla="*/ 234 h 513"/>
                <a:gd name="T18" fmla="*/ 19 w 536"/>
                <a:gd name="T19" fmla="*/ 250 h 513"/>
                <a:gd name="T20" fmla="*/ 4 w 536"/>
                <a:gd name="T21" fmla="*/ 267 h 513"/>
                <a:gd name="T22" fmla="*/ 19 w 536"/>
                <a:gd name="T23" fmla="*/ 289 h 513"/>
                <a:gd name="T24" fmla="*/ 23 w 536"/>
                <a:gd name="T25" fmla="*/ 316 h 513"/>
                <a:gd name="T26" fmla="*/ 48 w 536"/>
                <a:gd name="T27" fmla="*/ 331 h 513"/>
                <a:gd name="T28" fmla="*/ 74 w 536"/>
                <a:gd name="T29" fmla="*/ 338 h 513"/>
                <a:gd name="T30" fmla="*/ 91 w 536"/>
                <a:gd name="T31" fmla="*/ 368 h 513"/>
                <a:gd name="T32" fmla="*/ 143 w 536"/>
                <a:gd name="T33" fmla="*/ 378 h 513"/>
                <a:gd name="T34" fmla="*/ 165 w 536"/>
                <a:gd name="T35" fmla="*/ 401 h 513"/>
                <a:gd name="T36" fmla="*/ 225 w 536"/>
                <a:gd name="T37" fmla="*/ 368 h 513"/>
                <a:gd name="T38" fmla="*/ 493 w 536"/>
                <a:gd name="T39" fmla="*/ 513 h 513"/>
                <a:gd name="T40" fmla="*/ 493 w 536"/>
                <a:gd name="T41" fmla="*/ 494 h 513"/>
                <a:gd name="T42" fmla="*/ 526 w 536"/>
                <a:gd name="T43" fmla="*/ 494 h 513"/>
                <a:gd name="T44" fmla="*/ 526 w 536"/>
                <a:gd name="T45" fmla="*/ 149 h 513"/>
                <a:gd name="T46" fmla="*/ 526 w 536"/>
                <a:gd name="T47" fmla="*/ 97 h 513"/>
                <a:gd name="T48" fmla="*/ 530 w 536"/>
                <a:gd name="T49" fmla="*/ 54 h 513"/>
                <a:gd name="T50" fmla="*/ 533 w 536"/>
                <a:gd name="T51" fmla="*/ 45 h 513"/>
                <a:gd name="T52" fmla="*/ 532 w 536"/>
                <a:gd name="T53" fmla="*/ 44 h 513"/>
                <a:gd name="T54" fmla="*/ 485 w 536"/>
                <a:gd name="T55" fmla="*/ 31 h 513"/>
                <a:gd name="T56" fmla="*/ 431 w 536"/>
                <a:gd name="T57" fmla="*/ 4 h 513"/>
                <a:gd name="T58" fmla="*/ 353 w 536"/>
                <a:gd name="T59" fmla="*/ 44 h 513"/>
                <a:gd name="T60" fmla="*/ 357 w 536"/>
                <a:gd name="T61" fmla="*/ 90 h 513"/>
                <a:gd name="T62" fmla="*/ 303 w 536"/>
                <a:gd name="T63" fmla="*/ 90 h 513"/>
                <a:gd name="T64" fmla="*/ 238 w 536"/>
                <a:gd name="T65" fmla="*/ 67 h 513"/>
                <a:gd name="T66" fmla="*/ 203 w 536"/>
                <a:gd name="T67" fmla="*/ 42 h 513"/>
                <a:gd name="T68" fmla="*/ 181 w 536"/>
                <a:gd name="T69" fmla="*/ 21 h 513"/>
                <a:gd name="T70" fmla="*/ 117 w 536"/>
                <a:gd name="T71" fmla="*/ 8 h 513"/>
                <a:gd name="T72" fmla="*/ 76 w 536"/>
                <a:gd name="T73" fmla="*/ 0 h 513"/>
                <a:gd name="T74" fmla="*/ 75 w 536"/>
                <a:gd name="T75" fmla="*/ 18 h 513"/>
                <a:gd name="T76" fmla="*/ 60 w 536"/>
                <a:gd name="T77" fmla="*/ 29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6" h="513">
                  <a:moveTo>
                    <a:pt x="60" y="29"/>
                  </a:moveTo>
                  <a:cubicBezTo>
                    <a:pt x="56" y="31"/>
                    <a:pt x="38" y="51"/>
                    <a:pt x="33" y="55"/>
                  </a:cubicBezTo>
                  <a:cubicBezTo>
                    <a:pt x="28" y="59"/>
                    <a:pt x="28" y="66"/>
                    <a:pt x="30" y="70"/>
                  </a:cubicBezTo>
                  <a:cubicBezTo>
                    <a:pt x="32" y="74"/>
                    <a:pt x="28" y="90"/>
                    <a:pt x="24" y="98"/>
                  </a:cubicBezTo>
                  <a:cubicBezTo>
                    <a:pt x="19" y="107"/>
                    <a:pt x="2" y="113"/>
                    <a:pt x="1" y="119"/>
                  </a:cubicBezTo>
                  <a:cubicBezTo>
                    <a:pt x="0" y="124"/>
                    <a:pt x="11" y="136"/>
                    <a:pt x="17" y="151"/>
                  </a:cubicBezTo>
                  <a:cubicBezTo>
                    <a:pt x="24" y="166"/>
                    <a:pt x="11" y="176"/>
                    <a:pt x="16" y="188"/>
                  </a:cubicBezTo>
                  <a:cubicBezTo>
                    <a:pt x="22" y="199"/>
                    <a:pt x="19" y="205"/>
                    <a:pt x="14" y="212"/>
                  </a:cubicBezTo>
                  <a:cubicBezTo>
                    <a:pt x="8" y="218"/>
                    <a:pt x="14" y="228"/>
                    <a:pt x="14" y="234"/>
                  </a:cubicBezTo>
                  <a:cubicBezTo>
                    <a:pt x="14" y="239"/>
                    <a:pt x="21" y="248"/>
                    <a:pt x="19" y="250"/>
                  </a:cubicBezTo>
                  <a:cubicBezTo>
                    <a:pt x="17" y="252"/>
                    <a:pt x="4" y="262"/>
                    <a:pt x="4" y="267"/>
                  </a:cubicBezTo>
                  <a:cubicBezTo>
                    <a:pt x="4" y="272"/>
                    <a:pt x="11" y="277"/>
                    <a:pt x="19" y="289"/>
                  </a:cubicBezTo>
                  <a:cubicBezTo>
                    <a:pt x="27" y="301"/>
                    <a:pt x="22" y="307"/>
                    <a:pt x="23" y="316"/>
                  </a:cubicBezTo>
                  <a:cubicBezTo>
                    <a:pt x="24" y="325"/>
                    <a:pt x="37" y="331"/>
                    <a:pt x="48" y="331"/>
                  </a:cubicBezTo>
                  <a:cubicBezTo>
                    <a:pt x="58" y="331"/>
                    <a:pt x="65" y="338"/>
                    <a:pt x="74" y="338"/>
                  </a:cubicBezTo>
                  <a:cubicBezTo>
                    <a:pt x="82" y="338"/>
                    <a:pt x="87" y="352"/>
                    <a:pt x="91" y="368"/>
                  </a:cubicBezTo>
                  <a:cubicBezTo>
                    <a:pt x="95" y="368"/>
                    <a:pt x="129" y="369"/>
                    <a:pt x="143" y="378"/>
                  </a:cubicBezTo>
                  <a:cubicBezTo>
                    <a:pt x="158" y="388"/>
                    <a:pt x="165" y="401"/>
                    <a:pt x="165" y="401"/>
                  </a:cubicBezTo>
                  <a:cubicBezTo>
                    <a:pt x="225" y="368"/>
                    <a:pt x="225" y="368"/>
                    <a:pt x="225" y="368"/>
                  </a:cubicBezTo>
                  <a:cubicBezTo>
                    <a:pt x="493" y="513"/>
                    <a:pt x="493" y="513"/>
                    <a:pt x="493" y="513"/>
                  </a:cubicBezTo>
                  <a:cubicBezTo>
                    <a:pt x="493" y="494"/>
                    <a:pt x="493" y="494"/>
                    <a:pt x="493" y="494"/>
                  </a:cubicBezTo>
                  <a:cubicBezTo>
                    <a:pt x="526" y="494"/>
                    <a:pt x="526" y="494"/>
                    <a:pt x="526" y="494"/>
                  </a:cubicBezTo>
                  <a:cubicBezTo>
                    <a:pt x="526" y="494"/>
                    <a:pt x="526" y="173"/>
                    <a:pt x="526" y="149"/>
                  </a:cubicBezTo>
                  <a:cubicBezTo>
                    <a:pt x="526" y="125"/>
                    <a:pt x="515" y="110"/>
                    <a:pt x="526" y="97"/>
                  </a:cubicBezTo>
                  <a:cubicBezTo>
                    <a:pt x="536" y="84"/>
                    <a:pt x="521" y="78"/>
                    <a:pt x="530" y="54"/>
                  </a:cubicBezTo>
                  <a:cubicBezTo>
                    <a:pt x="531" y="51"/>
                    <a:pt x="532" y="48"/>
                    <a:pt x="533" y="45"/>
                  </a:cubicBezTo>
                  <a:cubicBezTo>
                    <a:pt x="533" y="45"/>
                    <a:pt x="532" y="44"/>
                    <a:pt x="532" y="44"/>
                  </a:cubicBezTo>
                  <a:cubicBezTo>
                    <a:pt x="530" y="36"/>
                    <a:pt x="515" y="36"/>
                    <a:pt x="485" y="31"/>
                  </a:cubicBezTo>
                  <a:cubicBezTo>
                    <a:pt x="454" y="27"/>
                    <a:pt x="466" y="6"/>
                    <a:pt x="431" y="4"/>
                  </a:cubicBezTo>
                  <a:cubicBezTo>
                    <a:pt x="397" y="2"/>
                    <a:pt x="353" y="29"/>
                    <a:pt x="353" y="44"/>
                  </a:cubicBezTo>
                  <a:cubicBezTo>
                    <a:pt x="352" y="58"/>
                    <a:pt x="369" y="74"/>
                    <a:pt x="357" y="90"/>
                  </a:cubicBezTo>
                  <a:cubicBezTo>
                    <a:pt x="346" y="105"/>
                    <a:pt x="321" y="106"/>
                    <a:pt x="303" y="90"/>
                  </a:cubicBezTo>
                  <a:cubicBezTo>
                    <a:pt x="286" y="74"/>
                    <a:pt x="260" y="67"/>
                    <a:pt x="238" y="67"/>
                  </a:cubicBezTo>
                  <a:cubicBezTo>
                    <a:pt x="217" y="67"/>
                    <a:pt x="202" y="53"/>
                    <a:pt x="203" y="42"/>
                  </a:cubicBezTo>
                  <a:cubicBezTo>
                    <a:pt x="205" y="30"/>
                    <a:pt x="198" y="25"/>
                    <a:pt x="181" y="21"/>
                  </a:cubicBezTo>
                  <a:cubicBezTo>
                    <a:pt x="163" y="18"/>
                    <a:pt x="148" y="3"/>
                    <a:pt x="117" y="8"/>
                  </a:cubicBezTo>
                  <a:cubicBezTo>
                    <a:pt x="100" y="11"/>
                    <a:pt x="86" y="6"/>
                    <a:pt x="76" y="0"/>
                  </a:cubicBezTo>
                  <a:cubicBezTo>
                    <a:pt x="75" y="7"/>
                    <a:pt x="75" y="14"/>
                    <a:pt x="75" y="18"/>
                  </a:cubicBezTo>
                  <a:cubicBezTo>
                    <a:pt x="76" y="30"/>
                    <a:pt x="64" y="28"/>
                    <a:pt x="60" y="29"/>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6" name="Freeform 19">
              <a:extLst>
                <a:ext uri="{FF2B5EF4-FFF2-40B4-BE49-F238E27FC236}">
                  <a16:creationId xmlns:a16="http://schemas.microsoft.com/office/drawing/2014/main" id="{B372D154-78AC-45A1-BDEA-9E9B35E7C2CE}"/>
                </a:ext>
              </a:extLst>
            </p:cNvPr>
            <p:cNvSpPr>
              <a:spLocks/>
            </p:cNvSpPr>
            <p:nvPr/>
          </p:nvSpPr>
          <p:spPr bwMode="auto">
            <a:xfrm>
              <a:off x="4953908" y="4015937"/>
              <a:ext cx="100881" cy="37176"/>
            </a:xfrm>
            <a:custGeom>
              <a:avLst/>
              <a:gdLst>
                <a:gd name="T0" fmla="*/ 50 w 102"/>
                <a:gd name="T1" fmla="*/ 22 h 36"/>
                <a:gd name="T2" fmla="*/ 80 w 102"/>
                <a:gd name="T3" fmla="*/ 30 h 36"/>
                <a:gd name="T4" fmla="*/ 102 w 102"/>
                <a:gd name="T5" fmla="*/ 24 h 36"/>
                <a:gd name="T6" fmla="*/ 82 w 102"/>
                <a:gd name="T7" fmla="*/ 22 h 36"/>
                <a:gd name="T8" fmla="*/ 49 w 102"/>
                <a:gd name="T9" fmla="*/ 7 h 36"/>
                <a:gd name="T10" fmla="*/ 4 w 102"/>
                <a:gd name="T11" fmla="*/ 15 h 36"/>
                <a:gd name="T12" fmla="*/ 0 w 102"/>
                <a:gd name="T13" fmla="*/ 36 h 36"/>
                <a:gd name="T14" fmla="*/ 10 w 102"/>
                <a:gd name="T15" fmla="*/ 34 h 36"/>
                <a:gd name="T16" fmla="*/ 50 w 102"/>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36">
                  <a:moveTo>
                    <a:pt x="50" y="22"/>
                  </a:moveTo>
                  <a:cubicBezTo>
                    <a:pt x="57" y="16"/>
                    <a:pt x="69" y="29"/>
                    <a:pt x="80" y="30"/>
                  </a:cubicBezTo>
                  <a:cubicBezTo>
                    <a:pt x="90" y="32"/>
                    <a:pt x="102" y="24"/>
                    <a:pt x="102" y="24"/>
                  </a:cubicBezTo>
                  <a:cubicBezTo>
                    <a:pt x="102" y="24"/>
                    <a:pt x="100" y="23"/>
                    <a:pt x="82" y="22"/>
                  </a:cubicBezTo>
                  <a:cubicBezTo>
                    <a:pt x="65" y="20"/>
                    <a:pt x="64" y="0"/>
                    <a:pt x="49" y="7"/>
                  </a:cubicBezTo>
                  <a:cubicBezTo>
                    <a:pt x="34" y="15"/>
                    <a:pt x="23" y="16"/>
                    <a:pt x="4" y="15"/>
                  </a:cubicBezTo>
                  <a:cubicBezTo>
                    <a:pt x="4" y="20"/>
                    <a:pt x="1" y="28"/>
                    <a:pt x="0" y="36"/>
                  </a:cubicBezTo>
                  <a:cubicBezTo>
                    <a:pt x="5" y="35"/>
                    <a:pt x="8" y="34"/>
                    <a:pt x="10" y="34"/>
                  </a:cubicBezTo>
                  <a:cubicBezTo>
                    <a:pt x="21" y="33"/>
                    <a:pt x="43" y="29"/>
                    <a:pt x="50" y="22"/>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7" name="Freeform 20">
              <a:extLst>
                <a:ext uri="{FF2B5EF4-FFF2-40B4-BE49-F238E27FC236}">
                  <a16:creationId xmlns:a16="http://schemas.microsoft.com/office/drawing/2014/main" id="{F15EB786-8A53-4ACE-9201-94CD008F89C4}"/>
                </a:ext>
              </a:extLst>
            </p:cNvPr>
            <p:cNvSpPr>
              <a:spLocks/>
            </p:cNvSpPr>
            <p:nvPr/>
          </p:nvSpPr>
          <p:spPr bwMode="auto">
            <a:xfrm>
              <a:off x="4932292" y="3915946"/>
              <a:ext cx="204164" cy="170498"/>
            </a:xfrm>
            <a:custGeom>
              <a:avLst/>
              <a:gdLst>
                <a:gd name="T0" fmla="*/ 47 w 208"/>
                <a:gd name="T1" fmla="*/ 156 h 163"/>
                <a:gd name="T2" fmla="*/ 67 w 208"/>
                <a:gd name="T3" fmla="*/ 148 h 163"/>
                <a:gd name="T4" fmla="*/ 118 w 208"/>
                <a:gd name="T5" fmla="*/ 144 h 163"/>
                <a:gd name="T6" fmla="*/ 127 w 208"/>
                <a:gd name="T7" fmla="*/ 147 h 163"/>
                <a:gd name="T8" fmla="*/ 127 w 208"/>
                <a:gd name="T9" fmla="*/ 143 h 163"/>
                <a:gd name="T10" fmla="*/ 152 w 208"/>
                <a:gd name="T11" fmla="*/ 154 h 163"/>
                <a:gd name="T12" fmla="*/ 204 w 208"/>
                <a:gd name="T13" fmla="*/ 157 h 163"/>
                <a:gd name="T14" fmla="*/ 208 w 208"/>
                <a:gd name="T15" fmla="*/ 155 h 163"/>
                <a:gd name="T16" fmla="*/ 207 w 208"/>
                <a:gd name="T17" fmla="*/ 133 h 163"/>
                <a:gd name="T18" fmla="*/ 189 w 208"/>
                <a:gd name="T19" fmla="*/ 110 h 163"/>
                <a:gd name="T20" fmla="*/ 183 w 208"/>
                <a:gd name="T21" fmla="*/ 88 h 163"/>
                <a:gd name="T22" fmla="*/ 177 w 208"/>
                <a:gd name="T23" fmla="*/ 79 h 163"/>
                <a:gd name="T24" fmla="*/ 157 w 208"/>
                <a:gd name="T25" fmla="*/ 54 h 163"/>
                <a:gd name="T26" fmla="*/ 132 w 208"/>
                <a:gd name="T27" fmla="*/ 22 h 163"/>
                <a:gd name="T28" fmla="*/ 120 w 208"/>
                <a:gd name="T29" fmla="*/ 22 h 163"/>
                <a:gd name="T30" fmla="*/ 100 w 208"/>
                <a:gd name="T31" fmla="*/ 5 h 163"/>
                <a:gd name="T32" fmla="*/ 73 w 208"/>
                <a:gd name="T33" fmla="*/ 7 h 163"/>
                <a:gd name="T34" fmla="*/ 41 w 208"/>
                <a:gd name="T35" fmla="*/ 7 h 163"/>
                <a:gd name="T36" fmla="*/ 21 w 208"/>
                <a:gd name="T37" fmla="*/ 24 h 163"/>
                <a:gd name="T38" fmla="*/ 19 w 208"/>
                <a:gd name="T39" fmla="*/ 25 h 163"/>
                <a:gd name="T40" fmla="*/ 11 w 208"/>
                <a:gd name="T41" fmla="*/ 53 h 163"/>
                <a:gd name="T42" fmla="*/ 24 w 208"/>
                <a:gd name="T43" fmla="*/ 103 h 163"/>
                <a:gd name="T44" fmla="*/ 26 w 208"/>
                <a:gd name="T45" fmla="*/ 110 h 163"/>
                <a:gd name="T46" fmla="*/ 71 w 208"/>
                <a:gd name="T47" fmla="*/ 102 h 163"/>
                <a:gd name="T48" fmla="*/ 104 w 208"/>
                <a:gd name="T49" fmla="*/ 117 h 163"/>
                <a:gd name="T50" fmla="*/ 124 w 208"/>
                <a:gd name="T51" fmla="*/ 119 h 163"/>
                <a:gd name="T52" fmla="*/ 102 w 208"/>
                <a:gd name="T53" fmla="*/ 125 h 163"/>
                <a:gd name="T54" fmla="*/ 72 w 208"/>
                <a:gd name="T55" fmla="*/ 117 h 163"/>
                <a:gd name="T56" fmla="*/ 32 w 208"/>
                <a:gd name="T57" fmla="*/ 129 h 163"/>
                <a:gd name="T58" fmla="*/ 22 w 208"/>
                <a:gd name="T59" fmla="*/ 131 h 163"/>
                <a:gd name="T60" fmla="*/ 26 w 208"/>
                <a:gd name="T61" fmla="*/ 147 h 163"/>
                <a:gd name="T62" fmla="*/ 29 w 208"/>
                <a:gd name="T63" fmla="*/ 151 h 163"/>
                <a:gd name="T64" fmla="*/ 47 w 208"/>
                <a:gd name="T65" fmla="*/ 15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8" h="163">
                  <a:moveTo>
                    <a:pt x="47" y="156"/>
                  </a:moveTo>
                  <a:cubicBezTo>
                    <a:pt x="54" y="157"/>
                    <a:pt x="67" y="148"/>
                    <a:pt x="67" y="148"/>
                  </a:cubicBezTo>
                  <a:cubicBezTo>
                    <a:pt x="67" y="148"/>
                    <a:pt x="111" y="145"/>
                    <a:pt x="118" y="144"/>
                  </a:cubicBezTo>
                  <a:cubicBezTo>
                    <a:pt x="121" y="144"/>
                    <a:pt x="124" y="145"/>
                    <a:pt x="127" y="147"/>
                  </a:cubicBezTo>
                  <a:cubicBezTo>
                    <a:pt x="127" y="145"/>
                    <a:pt x="127" y="143"/>
                    <a:pt x="127" y="143"/>
                  </a:cubicBezTo>
                  <a:cubicBezTo>
                    <a:pt x="127" y="143"/>
                    <a:pt x="151" y="148"/>
                    <a:pt x="152" y="154"/>
                  </a:cubicBezTo>
                  <a:cubicBezTo>
                    <a:pt x="154" y="159"/>
                    <a:pt x="186" y="163"/>
                    <a:pt x="204" y="157"/>
                  </a:cubicBezTo>
                  <a:cubicBezTo>
                    <a:pt x="205" y="156"/>
                    <a:pt x="206" y="156"/>
                    <a:pt x="208" y="155"/>
                  </a:cubicBezTo>
                  <a:cubicBezTo>
                    <a:pt x="208" y="148"/>
                    <a:pt x="208" y="137"/>
                    <a:pt x="207" y="133"/>
                  </a:cubicBezTo>
                  <a:cubicBezTo>
                    <a:pt x="206" y="128"/>
                    <a:pt x="195" y="116"/>
                    <a:pt x="189" y="110"/>
                  </a:cubicBezTo>
                  <a:cubicBezTo>
                    <a:pt x="182" y="104"/>
                    <a:pt x="183" y="88"/>
                    <a:pt x="183" y="88"/>
                  </a:cubicBezTo>
                  <a:cubicBezTo>
                    <a:pt x="177" y="79"/>
                    <a:pt x="177" y="79"/>
                    <a:pt x="177" y="79"/>
                  </a:cubicBezTo>
                  <a:cubicBezTo>
                    <a:pt x="177" y="79"/>
                    <a:pt x="172" y="59"/>
                    <a:pt x="157" y="54"/>
                  </a:cubicBezTo>
                  <a:cubicBezTo>
                    <a:pt x="142" y="49"/>
                    <a:pt x="132" y="22"/>
                    <a:pt x="132" y="22"/>
                  </a:cubicBezTo>
                  <a:cubicBezTo>
                    <a:pt x="120" y="22"/>
                    <a:pt x="120" y="22"/>
                    <a:pt x="120" y="22"/>
                  </a:cubicBezTo>
                  <a:cubicBezTo>
                    <a:pt x="120" y="22"/>
                    <a:pt x="110" y="10"/>
                    <a:pt x="100" y="5"/>
                  </a:cubicBezTo>
                  <a:cubicBezTo>
                    <a:pt x="90" y="0"/>
                    <a:pt x="73" y="7"/>
                    <a:pt x="73" y="7"/>
                  </a:cubicBezTo>
                  <a:cubicBezTo>
                    <a:pt x="73" y="7"/>
                    <a:pt x="53" y="10"/>
                    <a:pt x="41" y="7"/>
                  </a:cubicBezTo>
                  <a:cubicBezTo>
                    <a:pt x="29" y="5"/>
                    <a:pt x="31" y="22"/>
                    <a:pt x="21" y="24"/>
                  </a:cubicBezTo>
                  <a:cubicBezTo>
                    <a:pt x="21" y="24"/>
                    <a:pt x="20" y="25"/>
                    <a:pt x="19" y="25"/>
                  </a:cubicBezTo>
                  <a:cubicBezTo>
                    <a:pt x="18" y="35"/>
                    <a:pt x="16" y="45"/>
                    <a:pt x="11" y="53"/>
                  </a:cubicBezTo>
                  <a:cubicBezTo>
                    <a:pt x="0" y="70"/>
                    <a:pt x="16" y="95"/>
                    <a:pt x="24" y="103"/>
                  </a:cubicBezTo>
                  <a:cubicBezTo>
                    <a:pt x="26" y="105"/>
                    <a:pt x="26" y="107"/>
                    <a:pt x="26" y="110"/>
                  </a:cubicBezTo>
                  <a:cubicBezTo>
                    <a:pt x="45" y="111"/>
                    <a:pt x="56" y="110"/>
                    <a:pt x="71" y="102"/>
                  </a:cubicBezTo>
                  <a:cubicBezTo>
                    <a:pt x="86" y="95"/>
                    <a:pt x="87" y="115"/>
                    <a:pt x="104" y="117"/>
                  </a:cubicBezTo>
                  <a:cubicBezTo>
                    <a:pt x="122" y="118"/>
                    <a:pt x="124" y="119"/>
                    <a:pt x="124" y="119"/>
                  </a:cubicBezTo>
                  <a:cubicBezTo>
                    <a:pt x="124" y="119"/>
                    <a:pt x="112" y="127"/>
                    <a:pt x="102" y="125"/>
                  </a:cubicBezTo>
                  <a:cubicBezTo>
                    <a:pt x="91" y="124"/>
                    <a:pt x="79" y="111"/>
                    <a:pt x="72" y="117"/>
                  </a:cubicBezTo>
                  <a:cubicBezTo>
                    <a:pt x="65" y="124"/>
                    <a:pt x="43" y="128"/>
                    <a:pt x="32" y="129"/>
                  </a:cubicBezTo>
                  <a:cubicBezTo>
                    <a:pt x="30" y="129"/>
                    <a:pt x="27" y="130"/>
                    <a:pt x="22" y="131"/>
                  </a:cubicBezTo>
                  <a:cubicBezTo>
                    <a:pt x="21" y="137"/>
                    <a:pt x="22" y="142"/>
                    <a:pt x="26" y="147"/>
                  </a:cubicBezTo>
                  <a:cubicBezTo>
                    <a:pt x="27" y="149"/>
                    <a:pt x="28" y="150"/>
                    <a:pt x="29" y="151"/>
                  </a:cubicBezTo>
                  <a:cubicBezTo>
                    <a:pt x="47" y="147"/>
                    <a:pt x="42" y="156"/>
                    <a:pt x="47" y="156"/>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8" name="Freeform 21">
              <a:extLst>
                <a:ext uri="{FF2B5EF4-FFF2-40B4-BE49-F238E27FC236}">
                  <a16:creationId xmlns:a16="http://schemas.microsoft.com/office/drawing/2014/main" id="{F968B2D1-F271-4F5A-B467-DF961AF23B32}"/>
                </a:ext>
              </a:extLst>
            </p:cNvPr>
            <p:cNvSpPr>
              <a:spLocks/>
            </p:cNvSpPr>
            <p:nvPr/>
          </p:nvSpPr>
          <p:spPr bwMode="auto">
            <a:xfrm>
              <a:off x="4961113" y="4067215"/>
              <a:ext cx="96079" cy="61533"/>
            </a:xfrm>
            <a:custGeom>
              <a:avLst/>
              <a:gdLst>
                <a:gd name="T0" fmla="*/ 51 w 98"/>
                <a:gd name="T1" fmla="*/ 55 h 59"/>
                <a:gd name="T2" fmla="*/ 80 w 98"/>
                <a:gd name="T3" fmla="*/ 38 h 59"/>
                <a:gd name="T4" fmla="*/ 93 w 98"/>
                <a:gd name="T5" fmla="*/ 32 h 59"/>
                <a:gd name="T6" fmla="*/ 90 w 98"/>
                <a:gd name="T7" fmla="*/ 16 h 59"/>
                <a:gd name="T8" fmla="*/ 98 w 98"/>
                <a:gd name="T9" fmla="*/ 3 h 59"/>
                <a:gd name="T10" fmla="*/ 89 w 98"/>
                <a:gd name="T11" fmla="*/ 0 h 59"/>
                <a:gd name="T12" fmla="*/ 38 w 98"/>
                <a:gd name="T13" fmla="*/ 4 h 59"/>
                <a:gd name="T14" fmla="*/ 18 w 98"/>
                <a:gd name="T15" fmla="*/ 12 h 59"/>
                <a:gd name="T16" fmla="*/ 0 w 98"/>
                <a:gd name="T17" fmla="*/ 7 h 59"/>
                <a:gd name="T18" fmla="*/ 29 w 98"/>
                <a:gd name="T19" fmla="*/ 29 h 59"/>
                <a:gd name="T20" fmla="*/ 44 w 98"/>
                <a:gd name="T21" fmla="*/ 56 h 59"/>
                <a:gd name="T22" fmla="*/ 48 w 98"/>
                <a:gd name="T23" fmla="*/ 59 h 59"/>
                <a:gd name="T24" fmla="*/ 51 w 98"/>
                <a:gd name="T25" fmla="*/ 5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59">
                  <a:moveTo>
                    <a:pt x="51" y="55"/>
                  </a:moveTo>
                  <a:cubicBezTo>
                    <a:pt x="59" y="49"/>
                    <a:pt x="75" y="35"/>
                    <a:pt x="80" y="38"/>
                  </a:cubicBezTo>
                  <a:cubicBezTo>
                    <a:pt x="86" y="40"/>
                    <a:pt x="93" y="35"/>
                    <a:pt x="93" y="32"/>
                  </a:cubicBezTo>
                  <a:cubicBezTo>
                    <a:pt x="93" y="29"/>
                    <a:pt x="82" y="19"/>
                    <a:pt x="90" y="16"/>
                  </a:cubicBezTo>
                  <a:cubicBezTo>
                    <a:pt x="96" y="14"/>
                    <a:pt x="98" y="7"/>
                    <a:pt x="98" y="3"/>
                  </a:cubicBezTo>
                  <a:cubicBezTo>
                    <a:pt x="95" y="1"/>
                    <a:pt x="92" y="0"/>
                    <a:pt x="89" y="0"/>
                  </a:cubicBezTo>
                  <a:cubicBezTo>
                    <a:pt x="82" y="1"/>
                    <a:pt x="38" y="4"/>
                    <a:pt x="38" y="4"/>
                  </a:cubicBezTo>
                  <a:cubicBezTo>
                    <a:pt x="38" y="4"/>
                    <a:pt x="25" y="13"/>
                    <a:pt x="18" y="12"/>
                  </a:cubicBezTo>
                  <a:cubicBezTo>
                    <a:pt x="13" y="12"/>
                    <a:pt x="18" y="3"/>
                    <a:pt x="0" y="7"/>
                  </a:cubicBezTo>
                  <a:cubicBezTo>
                    <a:pt x="9" y="18"/>
                    <a:pt x="10" y="24"/>
                    <a:pt x="29" y="29"/>
                  </a:cubicBezTo>
                  <a:cubicBezTo>
                    <a:pt x="49" y="35"/>
                    <a:pt x="27" y="45"/>
                    <a:pt x="44" y="56"/>
                  </a:cubicBezTo>
                  <a:cubicBezTo>
                    <a:pt x="45" y="57"/>
                    <a:pt x="46" y="58"/>
                    <a:pt x="48" y="59"/>
                  </a:cubicBezTo>
                  <a:cubicBezTo>
                    <a:pt x="49" y="57"/>
                    <a:pt x="51" y="55"/>
                    <a:pt x="51" y="55"/>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9" name="Freeform 22">
              <a:extLst>
                <a:ext uri="{FF2B5EF4-FFF2-40B4-BE49-F238E27FC236}">
                  <a16:creationId xmlns:a16="http://schemas.microsoft.com/office/drawing/2014/main" id="{CFA8E115-3FA6-41D2-9B0F-23E82437A1F0}"/>
                </a:ext>
              </a:extLst>
            </p:cNvPr>
            <p:cNvSpPr>
              <a:spLocks/>
            </p:cNvSpPr>
            <p:nvPr/>
          </p:nvSpPr>
          <p:spPr bwMode="auto">
            <a:xfrm>
              <a:off x="6028782" y="4122339"/>
              <a:ext cx="422744" cy="317922"/>
            </a:xfrm>
            <a:custGeom>
              <a:avLst/>
              <a:gdLst>
                <a:gd name="T0" fmla="*/ 399 w 432"/>
                <a:gd name="T1" fmla="*/ 173 h 304"/>
                <a:gd name="T2" fmla="*/ 386 w 432"/>
                <a:gd name="T3" fmla="*/ 149 h 304"/>
                <a:gd name="T4" fmla="*/ 365 w 432"/>
                <a:gd name="T5" fmla="*/ 130 h 304"/>
                <a:gd name="T6" fmla="*/ 349 w 432"/>
                <a:gd name="T7" fmla="*/ 108 h 304"/>
                <a:gd name="T8" fmla="*/ 321 w 432"/>
                <a:gd name="T9" fmla="*/ 95 h 304"/>
                <a:gd name="T10" fmla="*/ 317 w 432"/>
                <a:gd name="T11" fmla="*/ 84 h 304"/>
                <a:gd name="T12" fmla="*/ 302 w 432"/>
                <a:gd name="T13" fmla="*/ 82 h 304"/>
                <a:gd name="T14" fmla="*/ 306 w 432"/>
                <a:gd name="T15" fmla="*/ 69 h 304"/>
                <a:gd name="T16" fmla="*/ 304 w 432"/>
                <a:gd name="T17" fmla="*/ 38 h 304"/>
                <a:gd name="T18" fmla="*/ 279 w 432"/>
                <a:gd name="T19" fmla="*/ 5 h 304"/>
                <a:gd name="T20" fmla="*/ 273 w 432"/>
                <a:gd name="T21" fmla="*/ 4 h 304"/>
                <a:gd name="T22" fmla="*/ 244 w 432"/>
                <a:gd name="T23" fmla="*/ 15 h 304"/>
                <a:gd name="T24" fmla="*/ 236 w 432"/>
                <a:gd name="T25" fmla="*/ 32 h 304"/>
                <a:gd name="T26" fmla="*/ 202 w 432"/>
                <a:gd name="T27" fmla="*/ 67 h 304"/>
                <a:gd name="T28" fmla="*/ 152 w 432"/>
                <a:gd name="T29" fmla="*/ 78 h 304"/>
                <a:gd name="T30" fmla="*/ 150 w 432"/>
                <a:gd name="T31" fmla="*/ 96 h 304"/>
                <a:gd name="T32" fmla="*/ 119 w 432"/>
                <a:gd name="T33" fmla="*/ 113 h 304"/>
                <a:gd name="T34" fmla="*/ 80 w 432"/>
                <a:gd name="T35" fmla="*/ 124 h 304"/>
                <a:gd name="T36" fmla="*/ 58 w 432"/>
                <a:gd name="T37" fmla="*/ 124 h 304"/>
                <a:gd name="T38" fmla="*/ 38 w 432"/>
                <a:gd name="T39" fmla="*/ 133 h 304"/>
                <a:gd name="T40" fmla="*/ 35 w 432"/>
                <a:gd name="T41" fmla="*/ 129 h 304"/>
                <a:gd name="T42" fmla="*/ 17 w 432"/>
                <a:gd name="T43" fmla="*/ 151 h 304"/>
                <a:gd name="T44" fmla="*/ 0 w 432"/>
                <a:gd name="T45" fmla="*/ 186 h 304"/>
                <a:gd name="T46" fmla="*/ 5 w 432"/>
                <a:gd name="T47" fmla="*/ 215 h 304"/>
                <a:gd name="T48" fmla="*/ 15 w 432"/>
                <a:gd name="T49" fmla="*/ 243 h 304"/>
                <a:gd name="T50" fmla="*/ 20 w 432"/>
                <a:gd name="T51" fmla="*/ 264 h 304"/>
                <a:gd name="T52" fmla="*/ 28 w 432"/>
                <a:gd name="T53" fmla="*/ 276 h 304"/>
                <a:gd name="T54" fmla="*/ 51 w 432"/>
                <a:gd name="T55" fmla="*/ 298 h 304"/>
                <a:gd name="T56" fmla="*/ 57 w 432"/>
                <a:gd name="T57" fmla="*/ 304 h 304"/>
                <a:gd name="T58" fmla="*/ 59 w 432"/>
                <a:gd name="T59" fmla="*/ 301 h 304"/>
                <a:gd name="T60" fmla="*/ 65 w 432"/>
                <a:gd name="T61" fmla="*/ 275 h 304"/>
                <a:gd name="T62" fmla="*/ 85 w 432"/>
                <a:gd name="T63" fmla="*/ 271 h 304"/>
                <a:gd name="T64" fmla="*/ 100 w 432"/>
                <a:gd name="T65" fmla="*/ 266 h 304"/>
                <a:gd name="T66" fmla="*/ 130 w 432"/>
                <a:gd name="T67" fmla="*/ 271 h 304"/>
                <a:gd name="T68" fmla="*/ 130 w 432"/>
                <a:gd name="T69" fmla="*/ 247 h 304"/>
                <a:gd name="T70" fmla="*/ 167 w 432"/>
                <a:gd name="T71" fmla="*/ 218 h 304"/>
                <a:gd name="T72" fmla="*/ 195 w 432"/>
                <a:gd name="T73" fmla="*/ 238 h 304"/>
                <a:gd name="T74" fmla="*/ 263 w 432"/>
                <a:gd name="T75" fmla="*/ 251 h 304"/>
                <a:gd name="T76" fmla="*/ 273 w 432"/>
                <a:gd name="T77" fmla="*/ 227 h 304"/>
                <a:gd name="T78" fmla="*/ 302 w 432"/>
                <a:gd name="T79" fmla="*/ 227 h 304"/>
                <a:gd name="T80" fmla="*/ 339 w 432"/>
                <a:gd name="T81" fmla="*/ 216 h 304"/>
                <a:gd name="T82" fmla="*/ 367 w 432"/>
                <a:gd name="T83" fmla="*/ 212 h 304"/>
                <a:gd name="T84" fmla="*/ 406 w 432"/>
                <a:gd name="T85" fmla="*/ 216 h 304"/>
                <a:gd name="T86" fmla="*/ 432 w 432"/>
                <a:gd name="T87" fmla="*/ 212 h 304"/>
                <a:gd name="T88" fmla="*/ 423 w 432"/>
                <a:gd name="T89" fmla="*/ 190 h 304"/>
                <a:gd name="T90" fmla="*/ 399 w 432"/>
                <a:gd name="T91" fmla="*/ 17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304">
                  <a:moveTo>
                    <a:pt x="399" y="173"/>
                  </a:moveTo>
                  <a:cubicBezTo>
                    <a:pt x="399" y="166"/>
                    <a:pt x="399" y="160"/>
                    <a:pt x="386" y="149"/>
                  </a:cubicBezTo>
                  <a:cubicBezTo>
                    <a:pt x="373" y="138"/>
                    <a:pt x="365" y="136"/>
                    <a:pt x="365" y="130"/>
                  </a:cubicBezTo>
                  <a:cubicBezTo>
                    <a:pt x="365" y="123"/>
                    <a:pt x="360" y="121"/>
                    <a:pt x="349" y="108"/>
                  </a:cubicBezTo>
                  <a:cubicBezTo>
                    <a:pt x="339" y="95"/>
                    <a:pt x="321" y="95"/>
                    <a:pt x="321" y="95"/>
                  </a:cubicBezTo>
                  <a:cubicBezTo>
                    <a:pt x="317" y="84"/>
                    <a:pt x="317" y="84"/>
                    <a:pt x="317" y="84"/>
                  </a:cubicBezTo>
                  <a:cubicBezTo>
                    <a:pt x="302" y="82"/>
                    <a:pt x="302" y="82"/>
                    <a:pt x="302" y="82"/>
                  </a:cubicBezTo>
                  <a:cubicBezTo>
                    <a:pt x="302" y="82"/>
                    <a:pt x="293" y="75"/>
                    <a:pt x="306" y="69"/>
                  </a:cubicBezTo>
                  <a:cubicBezTo>
                    <a:pt x="319" y="62"/>
                    <a:pt x="306" y="45"/>
                    <a:pt x="304" y="38"/>
                  </a:cubicBezTo>
                  <a:cubicBezTo>
                    <a:pt x="302" y="33"/>
                    <a:pt x="284" y="11"/>
                    <a:pt x="279" y="5"/>
                  </a:cubicBezTo>
                  <a:cubicBezTo>
                    <a:pt x="277" y="5"/>
                    <a:pt x="274" y="5"/>
                    <a:pt x="273" y="4"/>
                  </a:cubicBezTo>
                  <a:cubicBezTo>
                    <a:pt x="266" y="0"/>
                    <a:pt x="251" y="8"/>
                    <a:pt x="244" y="15"/>
                  </a:cubicBezTo>
                  <a:cubicBezTo>
                    <a:pt x="236" y="22"/>
                    <a:pt x="242" y="27"/>
                    <a:pt x="236" y="32"/>
                  </a:cubicBezTo>
                  <a:cubicBezTo>
                    <a:pt x="231" y="37"/>
                    <a:pt x="214" y="53"/>
                    <a:pt x="202" y="67"/>
                  </a:cubicBezTo>
                  <a:cubicBezTo>
                    <a:pt x="191" y="82"/>
                    <a:pt x="162" y="72"/>
                    <a:pt x="152" y="78"/>
                  </a:cubicBezTo>
                  <a:cubicBezTo>
                    <a:pt x="143" y="83"/>
                    <a:pt x="156" y="91"/>
                    <a:pt x="150" y="96"/>
                  </a:cubicBezTo>
                  <a:cubicBezTo>
                    <a:pt x="144" y="101"/>
                    <a:pt x="125" y="110"/>
                    <a:pt x="119" y="113"/>
                  </a:cubicBezTo>
                  <a:cubicBezTo>
                    <a:pt x="113" y="116"/>
                    <a:pt x="88" y="115"/>
                    <a:pt x="80" y="124"/>
                  </a:cubicBezTo>
                  <a:cubicBezTo>
                    <a:pt x="73" y="134"/>
                    <a:pt x="65" y="114"/>
                    <a:pt x="58" y="124"/>
                  </a:cubicBezTo>
                  <a:cubicBezTo>
                    <a:pt x="50" y="135"/>
                    <a:pt x="42" y="136"/>
                    <a:pt x="38" y="133"/>
                  </a:cubicBezTo>
                  <a:cubicBezTo>
                    <a:pt x="37" y="132"/>
                    <a:pt x="36" y="131"/>
                    <a:pt x="35" y="129"/>
                  </a:cubicBezTo>
                  <a:cubicBezTo>
                    <a:pt x="28" y="135"/>
                    <a:pt x="20" y="142"/>
                    <a:pt x="17" y="151"/>
                  </a:cubicBezTo>
                  <a:cubicBezTo>
                    <a:pt x="12" y="166"/>
                    <a:pt x="0" y="179"/>
                    <a:pt x="0" y="186"/>
                  </a:cubicBezTo>
                  <a:cubicBezTo>
                    <a:pt x="0" y="193"/>
                    <a:pt x="5" y="202"/>
                    <a:pt x="5" y="215"/>
                  </a:cubicBezTo>
                  <a:cubicBezTo>
                    <a:pt x="5" y="227"/>
                    <a:pt x="8" y="234"/>
                    <a:pt x="15" y="243"/>
                  </a:cubicBezTo>
                  <a:cubicBezTo>
                    <a:pt x="22" y="252"/>
                    <a:pt x="20" y="264"/>
                    <a:pt x="20" y="264"/>
                  </a:cubicBezTo>
                  <a:cubicBezTo>
                    <a:pt x="20" y="264"/>
                    <a:pt x="22" y="269"/>
                    <a:pt x="28" y="276"/>
                  </a:cubicBezTo>
                  <a:cubicBezTo>
                    <a:pt x="33" y="283"/>
                    <a:pt x="49" y="293"/>
                    <a:pt x="51" y="298"/>
                  </a:cubicBezTo>
                  <a:cubicBezTo>
                    <a:pt x="51" y="301"/>
                    <a:pt x="54" y="303"/>
                    <a:pt x="57" y="304"/>
                  </a:cubicBezTo>
                  <a:cubicBezTo>
                    <a:pt x="57" y="303"/>
                    <a:pt x="58" y="302"/>
                    <a:pt x="59" y="301"/>
                  </a:cubicBezTo>
                  <a:cubicBezTo>
                    <a:pt x="67" y="290"/>
                    <a:pt x="65" y="275"/>
                    <a:pt x="65" y="275"/>
                  </a:cubicBezTo>
                  <a:cubicBezTo>
                    <a:pt x="85" y="271"/>
                    <a:pt x="85" y="271"/>
                    <a:pt x="85" y="271"/>
                  </a:cubicBezTo>
                  <a:cubicBezTo>
                    <a:pt x="100" y="266"/>
                    <a:pt x="100" y="266"/>
                    <a:pt x="100" y="266"/>
                  </a:cubicBezTo>
                  <a:cubicBezTo>
                    <a:pt x="130" y="271"/>
                    <a:pt x="130" y="271"/>
                    <a:pt x="130" y="271"/>
                  </a:cubicBezTo>
                  <a:cubicBezTo>
                    <a:pt x="130" y="247"/>
                    <a:pt x="130" y="247"/>
                    <a:pt x="130" y="247"/>
                  </a:cubicBezTo>
                  <a:cubicBezTo>
                    <a:pt x="130" y="247"/>
                    <a:pt x="152" y="218"/>
                    <a:pt x="167" y="218"/>
                  </a:cubicBezTo>
                  <a:cubicBezTo>
                    <a:pt x="182" y="218"/>
                    <a:pt x="195" y="238"/>
                    <a:pt x="195" y="238"/>
                  </a:cubicBezTo>
                  <a:cubicBezTo>
                    <a:pt x="263" y="251"/>
                    <a:pt x="263" y="251"/>
                    <a:pt x="263" y="251"/>
                  </a:cubicBezTo>
                  <a:cubicBezTo>
                    <a:pt x="263" y="251"/>
                    <a:pt x="267" y="231"/>
                    <a:pt x="273" y="227"/>
                  </a:cubicBezTo>
                  <a:cubicBezTo>
                    <a:pt x="280" y="223"/>
                    <a:pt x="293" y="231"/>
                    <a:pt x="302" y="227"/>
                  </a:cubicBezTo>
                  <a:cubicBezTo>
                    <a:pt x="310" y="223"/>
                    <a:pt x="323" y="216"/>
                    <a:pt x="339" y="216"/>
                  </a:cubicBezTo>
                  <a:cubicBezTo>
                    <a:pt x="354" y="216"/>
                    <a:pt x="360" y="225"/>
                    <a:pt x="367" y="212"/>
                  </a:cubicBezTo>
                  <a:cubicBezTo>
                    <a:pt x="373" y="199"/>
                    <a:pt x="406" y="216"/>
                    <a:pt x="406" y="216"/>
                  </a:cubicBezTo>
                  <a:cubicBezTo>
                    <a:pt x="432" y="212"/>
                    <a:pt x="432" y="212"/>
                    <a:pt x="432" y="212"/>
                  </a:cubicBezTo>
                  <a:cubicBezTo>
                    <a:pt x="423" y="190"/>
                    <a:pt x="423" y="190"/>
                    <a:pt x="423" y="190"/>
                  </a:cubicBezTo>
                  <a:cubicBezTo>
                    <a:pt x="423" y="190"/>
                    <a:pt x="399" y="179"/>
                    <a:pt x="399" y="173"/>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0" name="Freeform 23">
              <a:extLst>
                <a:ext uri="{FF2B5EF4-FFF2-40B4-BE49-F238E27FC236}">
                  <a16:creationId xmlns:a16="http://schemas.microsoft.com/office/drawing/2014/main" id="{5391E15B-69C6-4C22-869D-04FBE650985D}"/>
                </a:ext>
              </a:extLst>
            </p:cNvPr>
            <p:cNvSpPr>
              <a:spLocks/>
            </p:cNvSpPr>
            <p:nvPr/>
          </p:nvSpPr>
          <p:spPr bwMode="auto">
            <a:xfrm>
              <a:off x="5625253" y="4018501"/>
              <a:ext cx="410734" cy="362789"/>
            </a:xfrm>
            <a:custGeom>
              <a:avLst/>
              <a:gdLst>
                <a:gd name="T0" fmla="*/ 257 w 419"/>
                <a:gd name="T1" fmla="*/ 253 h 347"/>
                <a:gd name="T2" fmla="*/ 278 w 419"/>
                <a:gd name="T3" fmla="*/ 250 h 347"/>
                <a:gd name="T4" fmla="*/ 303 w 419"/>
                <a:gd name="T5" fmla="*/ 268 h 347"/>
                <a:gd name="T6" fmla="*/ 318 w 419"/>
                <a:gd name="T7" fmla="*/ 252 h 347"/>
                <a:gd name="T8" fmla="*/ 344 w 419"/>
                <a:gd name="T9" fmla="*/ 198 h 347"/>
                <a:gd name="T10" fmla="*/ 360 w 419"/>
                <a:gd name="T11" fmla="*/ 178 h 347"/>
                <a:gd name="T12" fmla="*/ 365 w 419"/>
                <a:gd name="T13" fmla="*/ 159 h 347"/>
                <a:gd name="T14" fmla="*/ 373 w 419"/>
                <a:gd name="T15" fmla="*/ 136 h 347"/>
                <a:gd name="T16" fmla="*/ 394 w 419"/>
                <a:gd name="T17" fmla="*/ 97 h 347"/>
                <a:gd name="T18" fmla="*/ 415 w 419"/>
                <a:gd name="T19" fmla="*/ 86 h 347"/>
                <a:gd name="T20" fmla="*/ 412 w 419"/>
                <a:gd name="T21" fmla="*/ 64 h 347"/>
                <a:gd name="T22" fmla="*/ 398 w 419"/>
                <a:gd name="T23" fmla="*/ 50 h 347"/>
                <a:gd name="T24" fmla="*/ 400 w 419"/>
                <a:gd name="T25" fmla="*/ 31 h 347"/>
                <a:gd name="T26" fmla="*/ 386 w 419"/>
                <a:gd name="T27" fmla="*/ 16 h 347"/>
                <a:gd name="T28" fmla="*/ 374 w 419"/>
                <a:gd name="T29" fmla="*/ 9 h 347"/>
                <a:gd name="T30" fmla="*/ 349 w 419"/>
                <a:gd name="T31" fmla="*/ 32 h 347"/>
                <a:gd name="T32" fmla="*/ 320 w 419"/>
                <a:gd name="T33" fmla="*/ 25 h 347"/>
                <a:gd name="T34" fmla="*/ 275 w 419"/>
                <a:gd name="T35" fmla="*/ 24 h 347"/>
                <a:gd name="T36" fmla="*/ 249 w 419"/>
                <a:gd name="T37" fmla="*/ 40 h 347"/>
                <a:gd name="T38" fmla="*/ 215 w 419"/>
                <a:gd name="T39" fmla="*/ 40 h 347"/>
                <a:gd name="T40" fmla="*/ 188 w 419"/>
                <a:gd name="T41" fmla="*/ 26 h 347"/>
                <a:gd name="T42" fmla="*/ 159 w 419"/>
                <a:gd name="T43" fmla="*/ 34 h 347"/>
                <a:gd name="T44" fmla="*/ 139 w 419"/>
                <a:gd name="T45" fmla="*/ 15 h 347"/>
                <a:gd name="T46" fmla="*/ 111 w 419"/>
                <a:gd name="T47" fmla="*/ 7 h 347"/>
                <a:gd name="T48" fmla="*/ 90 w 419"/>
                <a:gd name="T49" fmla="*/ 14 h 347"/>
                <a:gd name="T50" fmla="*/ 58 w 419"/>
                <a:gd name="T51" fmla="*/ 14 h 347"/>
                <a:gd name="T52" fmla="*/ 49 w 419"/>
                <a:gd name="T53" fmla="*/ 42 h 347"/>
                <a:gd name="T54" fmla="*/ 34 w 419"/>
                <a:gd name="T55" fmla="*/ 67 h 347"/>
                <a:gd name="T56" fmla="*/ 31 w 419"/>
                <a:gd name="T57" fmla="*/ 74 h 347"/>
                <a:gd name="T58" fmla="*/ 34 w 419"/>
                <a:gd name="T59" fmla="*/ 98 h 347"/>
                <a:gd name="T60" fmla="*/ 30 w 419"/>
                <a:gd name="T61" fmla="*/ 148 h 347"/>
                <a:gd name="T62" fmla="*/ 17 w 419"/>
                <a:gd name="T63" fmla="*/ 168 h 347"/>
                <a:gd name="T64" fmla="*/ 2 w 419"/>
                <a:gd name="T65" fmla="*/ 194 h 347"/>
                <a:gd name="T66" fmla="*/ 3 w 419"/>
                <a:gd name="T67" fmla="*/ 235 h 347"/>
                <a:gd name="T68" fmla="*/ 14 w 419"/>
                <a:gd name="T69" fmla="*/ 263 h 347"/>
                <a:gd name="T70" fmla="*/ 14 w 419"/>
                <a:gd name="T71" fmla="*/ 263 h 347"/>
                <a:gd name="T72" fmla="*/ 67 w 419"/>
                <a:gd name="T73" fmla="*/ 277 h 347"/>
                <a:gd name="T74" fmla="*/ 100 w 419"/>
                <a:gd name="T75" fmla="*/ 313 h 347"/>
                <a:gd name="T76" fmla="*/ 119 w 419"/>
                <a:gd name="T77" fmla="*/ 343 h 347"/>
                <a:gd name="T78" fmla="*/ 154 w 419"/>
                <a:gd name="T79" fmla="*/ 335 h 347"/>
                <a:gd name="T80" fmla="*/ 201 w 419"/>
                <a:gd name="T81" fmla="*/ 330 h 347"/>
                <a:gd name="T82" fmla="*/ 207 w 419"/>
                <a:gd name="T83" fmla="*/ 330 h 347"/>
                <a:gd name="T84" fmla="*/ 217 w 419"/>
                <a:gd name="T85" fmla="*/ 292 h 347"/>
                <a:gd name="T86" fmla="*/ 257 w 419"/>
                <a:gd name="T87" fmla="*/ 25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347">
                  <a:moveTo>
                    <a:pt x="257" y="253"/>
                  </a:moveTo>
                  <a:cubicBezTo>
                    <a:pt x="262" y="252"/>
                    <a:pt x="271" y="256"/>
                    <a:pt x="278" y="250"/>
                  </a:cubicBezTo>
                  <a:cubicBezTo>
                    <a:pt x="286" y="245"/>
                    <a:pt x="301" y="258"/>
                    <a:pt x="303" y="268"/>
                  </a:cubicBezTo>
                  <a:cubicBezTo>
                    <a:pt x="305" y="278"/>
                    <a:pt x="312" y="264"/>
                    <a:pt x="318" y="252"/>
                  </a:cubicBezTo>
                  <a:cubicBezTo>
                    <a:pt x="324" y="241"/>
                    <a:pt x="344" y="207"/>
                    <a:pt x="344" y="198"/>
                  </a:cubicBezTo>
                  <a:cubicBezTo>
                    <a:pt x="344" y="190"/>
                    <a:pt x="360" y="183"/>
                    <a:pt x="360" y="178"/>
                  </a:cubicBezTo>
                  <a:cubicBezTo>
                    <a:pt x="360" y="172"/>
                    <a:pt x="359" y="161"/>
                    <a:pt x="365" y="159"/>
                  </a:cubicBezTo>
                  <a:cubicBezTo>
                    <a:pt x="370" y="157"/>
                    <a:pt x="374" y="141"/>
                    <a:pt x="373" y="136"/>
                  </a:cubicBezTo>
                  <a:cubicBezTo>
                    <a:pt x="372" y="131"/>
                    <a:pt x="391" y="102"/>
                    <a:pt x="394" y="97"/>
                  </a:cubicBezTo>
                  <a:cubicBezTo>
                    <a:pt x="397" y="93"/>
                    <a:pt x="413" y="95"/>
                    <a:pt x="415" y="86"/>
                  </a:cubicBezTo>
                  <a:cubicBezTo>
                    <a:pt x="416" y="77"/>
                    <a:pt x="419" y="66"/>
                    <a:pt x="412" y="64"/>
                  </a:cubicBezTo>
                  <a:cubicBezTo>
                    <a:pt x="406" y="62"/>
                    <a:pt x="398" y="55"/>
                    <a:pt x="398" y="50"/>
                  </a:cubicBezTo>
                  <a:cubicBezTo>
                    <a:pt x="398" y="47"/>
                    <a:pt x="398" y="38"/>
                    <a:pt x="400" y="31"/>
                  </a:cubicBezTo>
                  <a:cubicBezTo>
                    <a:pt x="392" y="29"/>
                    <a:pt x="391" y="21"/>
                    <a:pt x="386" y="16"/>
                  </a:cubicBezTo>
                  <a:cubicBezTo>
                    <a:pt x="381" y="11"/>
                    <a:pt x="381" y="7"/>
                    <a:pt x="374" y="9"/>
                  </a:cubicBezTo>
                  <a:cubicBezTo>
                    <a:pt x="367" y="11"/>
                    <a:pt x="358" y="29"/>
                    <a:pt x="349" y="32"/>
                  </a:cubicBezTo>
                  <a:cubicBezTo>
                    <a:pt x="340" y="35"/>
                    <a:pt x="326" y="28"/>
                    <a:pt x="320" y="25"/>
                  </a:cubicBezTo>
                  <a:cubicBezTo>
                    <a:pt x="314" y="22"/>
                    <a:pt x="284" y="25"/>
                    <a:pt x="275" y="24"/>
                  </a:cubicBezTo>
                  <a:cubicBezTo>
                    <a:pt x="266" y="23"/>
                    <a:pt x="256" y="36"/>
                    <a:pt x="249" y="40"/>
                  </a:cubicBezTo>
                  <a:cubicBezTo>
                    <a:pt x="242" y="44"/>
                    <a:pt x="221" y="42"/>
                    <a:pt x="215" y="40"/>
                  </a:cubicBezTo>
                  <a:cubicBezTo>
                    <a:pt x="209" y="38"/>
                    <a:pt x="194" y="26"/>
                    <a:pt x="188" y="26"/>
                  </a:cubicBezTo>
                  <a:cubicBezTo>
                    <a:pt x="182" y="26"/>
                    <a:pt x="169" y="28"/>
                    <a:pt x="159" y="34"/>
                  </a:cubicBezTo>
                  <a:cubicBezTo>
                    <a:pt x="148" y="40"/>
                    <a:pt x="145" y="23"/>
                    <a:pt x="139" y="15"/>
                  </a:cubicBezTo>
                  <a:cubicBezTo>
                    <a:pt x="133" y="8"/>
                    <a:pt x="119" y="14"/>
                    <a:pt x="111" y="7"/>
                  </a:cubicBezTo>
                  <a:cubicBezTo>
                    <a:pt x="102" y="0"/>
                    <a:pt x="97" y="15"/>
                    <a:pt x="90" y="14"/>
                  </a:cubicBezTo>
                  <a:cubicBezTo>
                    <a:pt x="83" y="13"/>
                    <a:pt x="64" y="9"/>
                    <a:pt x="58" y="14"/>
                  </a:cubicBezTo>
                  <a:cubicBezTo>
                    <a:pt x="52" y="19"/>
                    <a:pt x="53" y="39"/>
                    <a:pt x="49" y="42"/>
                  </a:cubicBezTo>
                  <a:cubicBezTo>
                    <a:pt x="46" y="45"/>
                    <a:pt x="34" y="60"/>
                    <a:pt x="34" y="67"/>
                  </a:cubicBezTo>
                  <a:cubicBezTo>
                    <a:pt x="34" y="71"/>
                    <a:pt x="33" y="73"/>
                    <a:pt x="31" y="74"/>
                  </a:cubicBezTo>
                  <a:cubicBezTo>
                    <a:pt x="32" y="83"/>
                    <a:pt x="34" y="94"/>
                    <a:pt x="34" y="98"/>
                  </a:cubicBezTo>
                  <a:cubicBezTo>
                    <a:pt x="35" y="105"/>
                    <a:pt x="38" y="140"/>
                    <a:pt x="30" y="148"/>
                  </a:cubicBezTo>
                  <a:cubicBezTo>
                    <a:pt x="22" y="156"/>
                    <a:pt x="17" y="168"/>
                    <a:pt x="17" y="168"/>
                  </a:cubicBezTo>
                  <a:cubicBezTo>
                    <a:pt x="17" y="168"/>
                    <a:pt x="4" y="177"/>
                    <a:pt x="2" y="194"/>
                  </a:cubicBezTo>
                  <a:cubicBezTo>
                    <a:pt x="0" y="211"/>
                    <a:pt x="3" y="222"/>
                    <a:pt x="3" y="235"/>
                  </a:cubicBezTo>
                  <a:cubicBezTo>
                    <a:pt x="3" y="245"/>
                    <a:pt x="10" y="251"/>
                    <a:pt x="14" y="263"/>
                  </a:cubicBezTo>
                  <a:cubicBezTo>
                    <a:pt x="14" y="263"/>
                    <a:pt x="14" y="263"/>
                    <a:pt x="14" y="263"/>
                  </a:cubicBezTo>
                  <a:cubicBezTo>
                    <a:pt x="20" y="272"/>
                    <a:pt x="50" y="273"/>
                    <a:pt x="67" y="277"/>
                  </a:cubicBezTo>
                  <a:cubicBezTo>
                    <a:pt x="83" y="281"/>
                    <a:pt x="100" y="304"/>
                    <a:pt x="100" y="313"/>
                  </a:cubicBezTo>
                  <a:cubicBezTo>
                    <a:pt x="99" y="322"/>
                    <a:pt x="111" y="339"/>
                    <a:pt x="119" y="343"/>
                  </a:cubicBezTo>
                  <a:cubicBezTo>
                    <a:pt x="126" y="347"/>
                    <a:pt x="146" y="335"/>
                    <a:pt x="154" y="335"/>
                  </a:cubicBezTo>
                  <a:cubicBezTo>
                    <a:pt x="163" y="335"/>
                    <a:pt x="195" y="336"/>
                    <a:pt x="201" y="330"/>
                  </a:cubicBezTo>
                  <a:cubicBezTo>
                    <a:pt x="203" y="328"/>
                    <a:pt x="205" y="328"/>
                    <a:pt x="207" y="330"/>
                  </a:cubicBezTo>
                  <a:cubicBezTo>
                    <a:pt x="214" y="310"/>
                    <a:pt x="217" y="292"/>
                    <a:pt x="217" y="292"/>
                  </a:cubicBezTo>
                  <a:cubicBezTo>
                    <a:pt x="217" y="292"/>
                    <a:pt x="253" y="255"/>
                    <a:pt x="257" y="253"/>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1" name="Freeform 24">
              <a:extLst>
                <a:ext uri="{FF2B5EF4-FFF2-40B4-BE49-F238E27FC236}">
                  <a16:creationId xmlns:a16="http://schemas.microsoft.com/office/drawing/2014/main" id="{90441940-FCA2-4DD2-BF37-5E4984B542D3}"/>
                </a:ext>
              </a:extLst>
            </p:cNvPr>
            <p:cNvSpPr>
              <a:spLocks/>
            </p:cNvSpPr>
            <p:nvPr/>
          </p:nvSpPr>
          <p:spPr bwMode="auto">
            <a:xfrm>
              <a:off x="5559201" y="4074907"/>
              <a:ext cx="103284" cy="228186"/>
            </a:xfrm>
            <a:custGeom>
              <a:avLst/>
              <a:gdLst>
                <a:gd name="T0" fmla="*/ 70 w 106"/>
                <a:gd name="T1" fmla="*/ 140 h 219"/>
                <a:gd name="T2" fmla="*/ 85 w 106"/>
                <a:gd name="T3" fmla="*/ 114 h 219"/>
                <a:gd name="T4" fmla="*/ 98 w 106"/>
                <a:gd name="T5" fmla="*/ 94 h 219"/>
                <a:gd name="T6" fmla="*/ 102 w 106"/>
                <a:gd name="T7" fmla="*/ 44 h 219"/>
                <a:gd name="T8" fmla="*/ 99 w 106"/>
                <a:gd name="T9" fmla="*/ 20 h 219"/>
                <a:gd name="T10" fmla="*/ 87 w 106"/>
                <a:gd name="T11" fmla="*/ 20 h 219"/>
                <a:gd name="T12" fmla="*/ 76 w 106"/>
                <a:gd name="T13" fmla="*/ 3 h 219"/>
                <a:gd name="T14" fmla="*/ 63 w 106"/>
                <a:gd name="T15" fmla="*/ 20 h 219"/>
                <a:gd name="T16" fmla="*/ 54 w 106"/>
                <a:gd name="T17" fmla="*/ 33 h 219"/>
                <a:gd name="T18" fmla="*/ 25 w 106"/>
                <a:gd name="T19" fmla="*/ 39 h 219"/>
                <a:gd name="T20" fmla="*/ 5 w 106"/>
                <a:gd name="T21" fmla="*/ 53 h 219"/>
                <a:gd name="T22" fmla="*/ 0 w 106"/>
                <a:gd name="T23" fmla="*/ 53 h 219"/>
                <a:gd name="T24" fmla="*/ 19 w 106"/>
                <a:gd name="T25" fmla="*/ 86 h 219"/>
                <a:gd name="T26" fmla="*/ 26 w 106"/>
                <a:gd name="T27" fmla="*/ 113 h 219"/>
                <a:gd name="T28" fmla="*/ 31 w 106"/>
                <a:gd name="T29" fmla="*/ 154 h 219"/>
                <a:gd name="T30" fmla="*/ 34 w 106"/>
                <a:gd name="T31" fmla="*/ 219 h 219"/>
                <a:gd name="T32" fmla="*/ 58 w 106"/>
                <a:gd name="T33" fmla="*/ 217 h 219"/>
                <a:gd name="T34" fmla="*/ 82 w 106"/>
                <a:gd name="T35" fmla="*/ 209 h 219"/>
                <a:gd name="T36" fmla="*/ 71 w 106"/>
                <a:gd name="T37" fmla="*/ 181 h 219"/>
                <a:gd name="T38" fmla="*/ 70 w 106"/>
                <a:gd name="T39"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219">
                  <a:moveTo>
                    <a:pt x="70" y="140"/>
                  </a:moveTo>
                  <a:cubicBezTo>
                    <a:pt x="72" y="123"/>
                    <a:pt x="85" y="114"/>
                    <a:pt x="85" y="114"/>
                  </a:cubicBezTo>
                  <a:cubicBezTo>
                    <a:pt x="85" y="114"/>
                    <a:pt x="90" y="102"/>
                    <a:pt x="98" y="94"/>
                  </a:cubicBezTo>
                  <a:cubicBezTo>
                    <a:pt x="106" y="86"/>
                    <a:pt x="103" y="51"/>
                    <a:pt x="102" y="44"/>
                  </a:cubicBezTo>
                  <a:cubicBezTo>
                    <a:pt x="102" y="40"/>
                    <a:pt x="100" y="29"/>
                    <a:pt x="99" y="20"/>
                  </a:cubicBezTo>
                  <a:cubicBezTo>
                    <a:pt x="96" y="22"/>
                    <a:pt x="92" y="22"/>
                    <a:pt x="87" y="20"/>
                  </a:cubicBezTo>
                  <a:cubicBezTo>
                    <a:pt x="78" y="15"/>
                    <a:pt x="86" y="6"/>
                    <a:pt x="76" y="3"/>
                  </a:cubicBezTo>
                  <a:cubicBezTo>
                    <a:pt x="65" y="0"/>
                    <a:pt x="61" y="11"/>
                    <a:pt x="63" y="20"/>
                  </a:cubicBezTo>
                  <a:cubicBezTo>
                    <a:pt x="65" y="28"/>
                    <a:pt x="58" y="28"/>
                    <a:pt x="54" y="33"/>
                  </a:cubicBezTo>
                  <a:cubicBezTo>
                    <a:pt x="50" y="38"/>
                    <a:pt x="31" y="39"/>
                    <a:pt x="25" y="39"/>
                  </a:cubicBezTo>
                  <a:cubicBezTo>
                    <a:pt x="19" y="39"/>
                    <a:pt x="11" y="51"/>
                    <a:pt x="5" y="53"/>
                  </a:cubicBezTo>
                  <a:cubicBezTo>
                    <a:pt x="4" y="53"/>
                    <a:pt x="2" y="53"/>
                    <a:pt x="0" y="53"/>
                  </a:cubicBezTo>
                  <a:cubicBezTo>
                    <a:pt x="1" y="81"/>
                    <a:pt x="6" y="79"/>
                    <a:pt x="19" y="86"/>
                  </a:cubicBezTo>
                  <a:cubicBezTo>
                    <a:pt x="33" y="95"/>
                    <a:pt x="19" y="106"/>
                    <a:pt x="26" y="113"/>
                  </a:cubicBezTo>
                  <a:cubicBezTo>
                    <a:pt x="32" y="119"/>
                    <a:pt x="30" y="134"/>
                    <a:pt x="31" y="154"/>
                  </a:cubicBezTo>
                  <a:cubicBezTo>
                    <a:pt x="32" y="166"/>
                    <a:pt x="33" y="196"/>
                    <a:pt x="34" y="219"/>
                  </a:cubicBezTo>
                  <a:cubicBezTo>
                    <a:pt x="43" y="217"/>
                    <a:pt x="52" y="217"/>
                    <a:pt x="58" y="217"/>
                  </a:cubicBezTo>
                  <a:cubicBezTo>
                    <a:pt x="69" y="217"/>
                    <a:pt x="76" y="202"/>
                    <a:pt x="82" y="209"/>
                  </a:cubicBezTo>
                  <a:cubicBezTo>
                    <a:pt x="78" y="197"/>
                    <a:pt x="71" y="191"/>
                    <a:pt x="71" y="181"/>
                  </a:cubicBezTo>
                  <a:cubicBezTo>
                    <a:pt x="71" y="168"/>
                    <a:pt x="68" y="157"/>
                    <a:pt x="70" y="140"/>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2" name="Freeform 25">
              <a:extLst>
                <a:ext uri="{FF2B5EF4-FFF2-40B4-BE49-F238E27FC236}">
                  <a16:creationId xmlns:a16="http://schemas.microsoft.com/office/drawing/2014/main" id="{0EE75B34-6888-4E4D-B2FA-053C9B6BB192}"/>
                </a:ext>
              </a:extLst>
            </p:cNvPr>
            <p:cNvSpPr>
              <a:spLocks/>
            </p:cNvSpPr>
            <p:nvPr/>
          </p:nvSpPr>
          <p:spPr bwMode="auto">
            <a:xfrm>
              <a:off x="5527975" y="4124903"/>
              <a:ext cx="64853" cy="191009"/>
            </a:xfrm>
            <a:custGeom>
              <a:avLst/>
              <a:gdLst>
                <a:gd name="T0" fmla="*/ 57 w 65"/>
                <a:gd name="T1" fmla="*/ 65 h 183"/>
                <a:gd name="T2" fmla="*/ 50 w 65"/>
                <a:gd name="T3" fmla="*/ 38 h 183"/>
                <a:gd name="T4" fmla="*/ 31 w 65"/>
                <a:gd name="T5" fmla="*/ 5 h 183"/>
                <a:gd name="T6" fmla="*/ 4 w 65"/>
                <a:gd name="T7" fmla="*/ 1 h 183"/>
                <a:gd name="T8" fmla="*/ 0 w 65"/>
                <a:gd name="T9" fmla="*/ 1 h 183"/>
                <a:gd name="T10" fmla="*/ 7 w 65"/>
                <a:gd name="T11" fmla="*/ 24 h 183"/>
                <a:gd name="T12" fmla="*/ 15 w 65"/>
                <a:gd name="T13" fmla="*/ 45 h 183"/>
                <a:gd name="T14" fmla="*/ 16 w 65"/>
                <a:gd name="T15" fmla="*/ 94 h 183"/>
                <a:gd name="T16" fmla="*/ 25 w 65"/>
                <a:gd name="T17" fmla="*/ 143 h 183"/>
                <a:gd name="T18" fmla="*/ 38 w 65"/>
                <a:gd name="T19" fmla="*/ 183 h 183"/>
                <a:gd name="T20" fmla="*/ 45 w 65"/>
                <a:gd name="T21" fmla="*/ 178 h 183"/>
                <a:gd name="T22" fmla="*/ 65 w 65"/>
                <a:gd name="T23" fmla="*/ 171 h 183"/>
                <a:gd name="T24" fmla="*/ 62 w 65"/>
                <a:gd name="T25" fmla="*/ 106 h 183"/>
                <a:gd name="T26" fmla="*/ 57 w 65"/>
                <a:gd name="T27" fmla="*/ 6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3">
                  <a:moveTo>
                    <a:pt x="57" y="65"/>
                  </a:moveTo>
                  <a:cubicBezTo>
                    <a:pt x="50" y="58"/>
                    <a:pt x="64" y="47"/>
                    <a:pt x="50" y="38"/>
                  </a:cubicBezTo>
                  <a:cubicBezTo>
                    <a:pt x="37" y="31"/>
                    <a:pt x="32" y="33"/>
                    <a:pt x="31" y="5"/>
                  </a:cubicBezTo>
                  <a:cubicBezTo>
                    <a:pt x="23" y="5"/>
                    <a:pt x="12" y="1"/>
                    <a:pt x="4" y="1"/>
                  </a:cubicBezTo>
                  <a:cubicBezTo>
                    <a:pt x="2" y="0"/>
                    <a:pt x="1" y="1"/>
                    <a:pt x="0" y="1"/>
                  </a:cubicBezTo>
                  <a:cubicBezTo>
                    <a:pt x="1" y="11"/>
                    <a:pt x="4" y="22"/>
                    <a:pt x="7" y="24"/>
                  </a:cubicBezTo>
                  <a:cubicBezTo>
                    <a:pt x="12" y="27"/>
                    <a:pt x="16" y="33"/>
                    <a:pt x="15" y="45"/>
                  </a:cubicBezTo>
                  <a:cubicBezTo>
                    <a:pt x="15" y="57"/>
                    <a:pt x="11" y="83"/>
                    <a:pt x="16" y="94"/>
                  </a:cubicBezTo>
                  <a:cubicBezTo>
                    <a:pt x="21" y="106"/>
                    <a:pt x="25" y="125"/>
                    <a:pt x="25" y="143"/>
                  </a:cubicBezTo>
                  <a:cubicBezTo>
                    <a:pt x="25" y="154"/>
                    <a:pt x="32" y="170"/>
                    <a:pt x="38" y="183"/>
                  </a:cubicBezTo>
                  <a:cubicBezTo>
                    <a:pt x="41" y="182"/>
                    <a:pt x="43" y="180"/>
                    <a:pt x="45" y="178"/>
                  </a:cubicBezTo>
                  <a:cubicBezTo>
                    <a:pt x="50" y="175"/>
                    <a:pt x="57" y="172"/>
                    <a:pt x="65" y="171"/>
                  </a:cubicBezTo>
                  <a:cubicBezTo>
                    <a:pt x="64" y="148"/>
                    <a:pt x="63" y="118"/>
                    <a:pt x="62" y="106"/>
                  </a:cubicBezTo>
                  <a:cubicBezTo>
                    <a:pt x="61" y="86"/>
                    <a:pt x="63" y="71"/>
                    <a:pt x="57" y="65"/>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3" name="Freeform 26">
              <a:extLst>
                <a:ext uri="{FF2B5EF4-FFF2-40B4-BE49-F238E27FC236}">
                  <a16:creationId xmlns:a16="http://schemas.microsoft.com/office/drawing/2014/main" id="{93EF2A42-BA55-4C9A-8171-32017A07C2DB}"/>
                </a:ext>
              </a:extLst>
            </p:cNvPr>
            <p:cNvSpPr>
              <a:spLocks/>
            </p:cNvSpPr>
            <p:nvPr/>
          </p:nvSpPr>
          <p:spPr bwMode="auto">
            <a:xfrm>
              <a:off x="5828218" y="4050550"/>
              <a:ext cx="255809" cy="423041"/>
            </a:xfrm>
            <a:custGeom>
              <a:avLst/>
              <a:gdLst>
                <a:gd name="T0" fmla="*/ 109 w 261"/>
                <a:gd name="T1" fmla="*/ 385 h 405"/>
                <a:gd name="T2" fmla="*/ 202 w 261"/>
                <a:gd name="T3" fmla="*/ 387 h 405"/>
                <a:gd name="T4" fmla="*/ 252 w 261"/>
                <a:gd name="T5" fmla="*/ 405 h 405"/>
                <a:gd name="T6" fmla="*/ 261 w 261"/>
                <a:gd name="T7" fmla="*/ 373 h 405"/>
                <a:gd name="T8" fmla="*/ 255 w 261"/>
                <a:gd name="T9" fmla="*/ 367 h 405"/>
                <a:gd name="T10" fmla="*/ 232 w 261"/>
                <a:gd name="T11" fmla="*/ 345 h 405"/>
                <a:gd name="T12" fmla="*/ 224 w 261"/>
                <a:gd name="T13" fmla="*/ 333 h 405"/>
                <a:gd name="T14" fmla="*/ 219 w 261"/>
                <a:gd name="T15" fmla="*/ 312 h 405"/>
                <a:gd name="T16" fmla="*/ 209 w 261"/>
                <a:gd name="T17" fmla="*/ 284 h 405"/>
                <a:gd name="T18" fmla="*/ 204 w 261"/>
                <a:gd name="T19" fmla="*/ 255 h 405"/>
                <a:gd name="T20" fmla="*/ 221 w 261"/>
                <a:gd name="T21" fmla="*/ 220 h 405"/>
                <a:gd name="T22" fmla="*/ 239 w 261"/>
                <a:gd name="T23" fmla="*/ 198 h 405"/>
                <a:gd name="T24" fmla="*/ 228 w 261"/>
                <a:gd name="T25" fmla="*/ 173 h 405"/>
                <a:gd name="T26" fmla="*/ 199 w 261"/>
                <a:gd name="T27" fmla="*/ 142 h 405"/>
                <a:gd name="T28" fmla="*/ 191 w 261"/>
                <a:gd name="T29" fmla="*/ 117 h 405"/>
                <a:gd name="T30" fmla="*/ 221 w 261"/>
                <a:gd name="T31" fmla="*/ 113 h 405"/>
                <a:gd name="T32" fmla="*/ 236 w 261"/>
                <a:gd name="T33" fmla="*/ 108 h 405"/>
                <a:gd name="T34" fmla="*/ 221 w 261"/>
                <a:gd name="T35" fmla="*/ 64 h 405"/>
                <a:gd name="T36" fmla="*/ 217 w 261"/>
                <a:gd name="T37" fmla="*/ 33 h 405"/>
                <a:gd name="T38" fmla="*/ 195 w 261"/>
                <a:gd name="T39" fmla="*/ 0 h 405"/>
                <a:gd name="T40" fmla="*/ 193 w 261"/>
                <a:gd name="T41" fmla="*/ 0 h 405"/>
                <a:gd name="T42" fmla="*/ 191 w 261"/>
                <a:gd name="T43" fmla="*/ 19 h 405"/>
                <a:gd name="T44" fmla="*/ 205 w 261"/>
                <a:gd name="T45" fmla="*/ 33 h 405"/>
                <a:gd name="T46" fmla="*/ 208 w 261"/>
                <a:gd name="T47" fmla="*/ 55 h 405"/>
                <a:gd name="T48" fmla="*/ 187 w 261"/>
                <a:gd name="T49" fmla="*/ 66 h 405"/>
                <a:gd name="T50" fmla="*/ 166 w 261"/>
                <a:gd name="T51" fmla="*/ 105 h 405"/>
                <a:gd name="T52" fmla="*/ 158 w 261"/>
                <a:gd name="T53" fmla="*/ 128 h 405"/>
                <a:gd name="T54" fmla="*/ 153 w 261"/>
                <a:gd name="T55" fmla="*/ 147 h 405"/>
                <a:gd name="T56" fmla="*/ 137 w 261"/>
                <a:gd name="T57" fmla="*/ 167 h 405"/>
                <a:gd name="T58" fmla="*/ 111 w 261"/>
                <a:gd name="T59" fmla="*/ 221 h 405"/>
                <a:gd name="T60" fmla="*/ 96 w 261"/>
                <a:gd name="T61" fmla="*/ 237 h 405"/>
                <a:gd name="T62" fmla="*/ 71 w 261"/>
                <a:gd name="T63" fmla="*/ 219 h 405"/>
                <a:gd name="T64" fmla="*/ 50 w 261"/>
                <a:gd name="T65" fmla="*/ 222 h 405"/>
                <a:gd name="T66" fmla="*/ 10 w 261"/>
                <a:gd name="T67" fmla="*/ 261 h 405"/>
                <a:gd name="T68" fmla="*/ 0 w 261"/>
                <a:gd name="T69" fmla="*/ 299 h 405"/>
                <a:gd name="T70" fmla="*/ 15 w 261"/>
                <a:gd name="T71" fmla="*/ 318 h 405"/>
                <a:gd name="T72" fmla="*/ 42 w 261"/>
                <a:gd name="T73" fmla="*/ 324 h 405"/>
                <a:gd name="T74" fmla="*/ 51 w 261"/>
                <a:gd name="T75" fmla="*/ 358 h 405"/>
                <a:gd name="T76" fmla="*/ 45 w 261"/>
                <a:gd name="T77" fmla="*/ 389 h 405"/>
                <a:gd name="T78" fmla="*/ 94 w 261"/>
                <a:gd name="T79" fmla="*/ 389 h 405"/>
                <a:gd name="T80" fmla="*/ 109 w 261"/>
                <a:gd name="T81" fmla="*/ 38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405">
                  <a:moveTo>
                    <a:pt x="109" y="385"/>
                  </a:moveTo>
                  <a:cubicBezTo>
                    <a:pt x="109" y="385"/>
                    <a:pt x="191" y="389"/>
                    <a:pt x="202" y="387"/>
                  </a:cubicBezTo>
                  <a:cubicBezTo>
                    <a:pt x="213" y="385"/>
                    <a:pt x="252" y="405"/>
                    <a:pt x="252" y="405"/>
                  </a:cubicBezTo>
                  <a:cubicBezTo>
                    <a:pt x="252" y="405"/>
                    <a:pt x="254" y="385"/>
                    <a:pt x="261" y="373"/>
                  </a:cubicBezTo>
                  <a:cubicBezTo>
                    <a:pt x="258" y="372"/>
                    <a:pt x="255" y="370"/>
                    <a:pt x="255" y="367"/>
                  </a:cubicBezTo>
                  <a:cubicBezTo>
                    <a:pt x="253" y="362"/>
                    <a:pt x="237" y="352"/>
                    <a:pt x="232" y="345"/>
                  </a:cubicBezTo>
                  <a:cubicBezTo>
                    <a:pt x="226" y="338"/>
                    <a:pt x="224" y="333"/>
                    <a:pt x="224" y="333"/>
                  </a:cubicBezTo>
                  <a:cubicBezTo>
                    <a:pt x="224" y="333"/>
                    <a:pt x="226" y="321"/>
                    <a:pt x="219" y="312"/>
                  </a:cubicBezTo>
                  <a:cubicBezTo>
                    <a:pt x="212" y="303"/>
                    <a:pt x="209" y="296"/>
                    <a:pt x="209" y="284"/>
                  </a:cubicBezTo>
                  <a:cubicBezTo>
                    <a:pt x="209" y="271"/>
                    <a:pt x="204" y="262"/>
                    <a:pt x="204" y="255"/>
                  </a:cubicBezTo>
                  <a:cubicBezTo>
                    <a:pt x="204" y="248"/>
                    <a:pt x="216" y="235"/>
                    <a:pt x="221" y="220"/>
                  </a:cubicBezTo>
                  <a:cubicBezTo>
                    <a:pt x="224" y="211"/>
                    <a:pt x="232" y="204"/>
                    <a:pt x="239" y="198"/>
                  </a:cubicBezTo>
                  <a:cubicBezTo>
                    <a:pt x="235" y="193"/>
                    <a:pt x="231" y="183"/>
                    <a:pt x="228" y="173"/>
                  </a:cubicBezTo>
                  <a:cubicBezTo>
                    <a:pt x="224" y="159"/>
                    <a:pt x="213" y="155"/>
                    <a:pt x="199" y="142"/>
                  </a:cubicBezTo>
                  <a:cubicBezTo>
                    <a:pt x="186" y="130"/>
                    <a:pt x="191" y="123"/>
                    <a:pt x="191" y="117"/>
                  </a:cubicBezTo>
                  <a:cubicBezTo>
                    <a:pt x="191" y="112"/>
                    <a:pt x="209" y="112"/>
                    <a:pt x="221" y="113"/>
                  </a:cubicBezTo>
                  <a:cubicBezTo>
                    <a:pt x="233" y="114"/>
                    <a:pt x="241" y="111"/>
                    <a:pt x="236" y="108"/>
                  </a:cubicBezTo>
                  <a:cubicBezTo>
                    <a:pt x="230" y="105"/>
                    <a:pt x="220" y="81"/>
                    <a:pt x="221" y="64"/>
                  </a:cubicBezTo>
                  <a:cubicBezTo>
                    <a:pt x="222" y="48"/>
                    <a:pt x="216" y="43"/>
                    <a:pt x="217" y="33"/>
                  </a:cubicBezTo>
                  <a:cubicBezTo>
                    <a:pt x="218" y="24"/>
                    <a:pt x="205" y="0"/>
                    <a:pt x="195" y="0"/>
                  </a:cubicBezTo>
                  <a:cubicBezTo>
                    <a:pt x="194" y="0"/>
                    <a:pt x="194" y="0"/>
                    <a:pt x="193" y="0"/>
                  </a:cubicBezTo>
                  <a:cubicBezTo>
                    <a:pt x="191" y="7"/>
                    <a:pt x="191" y="16"/>
                    <a:pt x="191" y="19"/>
                  </a:cubicBezTo>
                  <a:cubicBezTo>
                    <a:pt x="191" y="24"/>
                    <a:pt x="199" y="31"/>
                    <a:pt x="205" y="33"/>
                  </a:cubicBezTo>
                  <a:cubicBezTo>
                    <a:pt x="212" y="35"/>
                    <a:pt x="209" y="46"/>
                    <a:pt x="208" y="55"/>
                  </a:cubicBezTo>
                  <a:cubicBezTo>
                    <a:pt x="206" y="64"/>
                    <a:pt x="190" y="62"/>
                    <a:pt x="187" y="66"/>
                  </a:cubicBezTo>
                  <a:cubicBezTo>
                    <a:pt x="184" y="71"/>
                    <a:pt x="165" y="100"/>
                    <a:pt x="166" y="105"/>
                  </a:cubicBezTo>
                  <a:cubicBezTo>
                    <a:pt x="167" y="110"/>
                    <a:pt x="163" y="126"/>
                    <a:pt x="158" y="128"/>
                  </a:cubicBezTo>
                  <a:cubicBezTo>
                    <a:pt x="152" y="130"/>
                    <a:pt x="153" y="141"/>
                    <a:pt x="153" y="147"/>
                  </a:cubicBezTo>
                  <a:cubicBezTo>
                    <a:pt x="153" y="152"/>
                    <a:pt x="137" y="159"/>
                    <a:pt x="137" y="167"/>
                  </a:cubicBezTo>
                  <a:cubicBezTo>
                    <a:pt x="137" y="176"/>
                    <a:pt x="117" y="210"/>
                    <a:pt x="111" y="221"/>
                  </a:cubicBezTo>
                  <a:cubicBezTo>
                    <a:pt x="105" y="233"/>
                    <a:pt x="98" y="247"/>
                    <a:pt x="96" y="237"/>
                  </a:cubicBezTo>
                  <a:cubicBezTo>
                    <a:pt x="94" y="227"/>
                    <a:pt x="79" y="214"/>
                    <a:pt x="71" y="219"/>
                  </a:cubicBezTo>
                  <a:cubicBezTo>
                    <a:pt x="64" y="225"/>
                    <a:pt x="55" y="221"/>
                    <a:pt x="50" y="222"/>
                  </a:cubicBezTo>
                  <a:cubicBezTo>
                    <a:pt x="46" y="224"/>
                    <a:pt x="10" y="261"/>
                    <a:pt x="10" y="261"/>
                  </a:cubicBezTo>
                  <a:cubicBezTo>
                    <a:pt x="10" y="261"/>
                    <a:pt x="7" y="279"/>
                    <a:pt x="0" y="299"/>
                  </a:cubicBezTo>
                  <a:cubicBezTo>
                    <a:pt x="5" y="301"/>
                    <a:pt x="9" y="311"/>
                    <a:pt x="15" y="318"/>
                  </a:cubicBezTo>
                  <a:cubicBezTo>
                    <a:pt x="22" y="329"/>
                    <a:pt x="36" y="321"/>
                    <a:pt x="42" y="324"/>
                  </a:cubicBezTo>
                  <a:cubicBezTo>
                    <a:pt x="47" y="327"/>
                    <a:pt x="54" y="351"/>
                    <a:pt x="51" y="358"/>
                  </a:cubicBezTo>
                  <a:cubicBezTo>
                    <a:pt x="49" y="365"/>
                    <a:pt x="41" y="381"/>
                    <a:pt x="45" y="389"/>
                  </a:cubicBezTo>
                  <a:cubicBezTo>
                    <a:pt x="94" y="389"/>
                    <a:pt x="94" y="389"/>
                    <a:pt x="94" y="389"/>
                  </a:cubicBezTo>
                  <a:lnTo>
                    <a:pt x="109" y="385"/>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4" name="Freeform 27">
              <a:extLst>
                <a:ext uri="{FF2B5EF4-FFF2-40B4-BE49-F238E27FC236}">
                  <a16:creationId xmlns:a16="http://schemas.microsoft.com/office/drawing/2014/main" id="{27566FC5-905D-4AD3-96EC-692CC08A18CD}"/>
                </a:ext>
              </a:extLst>
            </p:cNvPr>
            <p:cNvSpPr>
              <a:spLocks/>
            </p:cNvSpPr>
            <p:nvPr/>
          </p:nvSpPr>
          <p:spPr bwMode="auto">
            <a:xfrm>
              <a:off x="5232533" y="4139004"/>
              <a:ext cx="212573" cy="233313"/>
            </a:xfrm>
            <a:custGeom>
              <a:avLst/>
              <a:gdLst>
                <a:gd name="T0" fmla="*/ 206 w 217"/>
                <a:gd name="T1" fmla="*/ 187 h 223"/>
                <a:gd name="T2" fmla="*/ 191 w 217"/>
                <a:gd name="T3" fmla="*/ 148 h 223"/>
                <a:gd name="T4" fmla="*/ 204 w 217"/>
                <a:gd name="T5" fmla="*/ 114 h 223"/>
                <a:gd name="T6" fmla="*/ 217 w 217"/>
                <a:gd name="T7" fmla="*/ 90 h 223"/>
                <a:gd name="T8" fmla="*/ 205 w 217"/>
                <a:gd name="T9" fmla="*/ 36 h 223"/>
                <a:gd name="T10" fmla="*/ 199 w 217"/>
                <a:gd name="T11" fmla="*/ 32 h 223"/>
                <a:gd name="T12" fmla="*/ 157 w 217"/>
                <a:gd name="T13" fmla="*/ 38 h 223"/>
                <a:gd name="T14" fmla="*/ 126 w 217"/>
                <a:gd name="T15" fmla="*/ 23 h 223"/>
                <a:gd name="T16" fmla="*/ 99 w 217"/>
                <a:gd name="T17" fmla="*/ 14 h 223"/>
                <a:gd name="T18" fmla="*/ 86 w 217"/>
                <a:gd name="T19" fmla="*/ 10 h 223"/>
                <a:gd name="T20" fmla="*/ 69 w 217"/>
                <a:gd name="T21" fmla="*/ 12 h 223"/>
                <a:gd name="T22" fmla="*/ 49 w 217"/>
                <a:gd name="T23" fmla="*/ 21 h 223"/>
                <a:gd name="T24" fmla="*/ 31 w 217"/>
                <a:gd name="T25" fmla="*/ 16 h 223"/>
                <a:gd name="T26" fmla="*/ 19 w 217"/>
                <a:gd name="T27" fmla="*/ 19 h 223"/>
                <a:gd name="T28" fmla="*/ 19 w 217"/>
                <a:gd name="T29" fmla="*/ 47 h 223"/>
                <a:gd name="T30" fmla="*/ 26 w 217"/>
                <a:gd name="T31" fmla="*/ 63 h 223"/>
                <a:gd name="T32" fmla="*/ 32 w 217"/>
                <a:gd name="T33" fmla="*/ 85 h 223"/>
                <a:gd name="T34" fmla="*/ 15 w 217"/>
                <a:gd name="T35" fmla="*/ 87 h 223"/>
                <a:gd name="T36" fmla="*/ 19 w 217"/>
                <a:gd name="T37" fmla="*/ 108 h 223"/>
                <a:gd name="T38" fmla="*/ 8 w 217"/>
                <a:gd name="T39" fmla="*/ 128 h 223"/>
                <a:gd name="T40" fmla="*/ 5 w 217"/>
                <a:gd name="T41" fmla="*/ 153 h 223"/>
                <a:gd name="T42" fmla="*/ 16 w 217"/>
                <a:gd name="T43" fmla="*/ 164 h 223"/>
                <a:gd name="T44" fmla="*/ 44 w 217"/>
                <a:gd name="T45" fmla="*/ 190 h 223"/>
                <a:gd name="T46" fmla="*/ 33 w 217"/>
                <a:gd name="T47" fmla="*/ 223 h 223"/>
                <a:gd name="T48" fmla="*/ 137 w 217"/>
                <a:gd name="T49" fmla="*/ 200 h 223"/>
                <a:gd name="T50" fmla="*/ 205 w 217"/>
                <a:gd name="T51" fmla="*/ 204 h 223"/>
                <a:gd name="T52" fmla="*/ 206 w 217"/>
                <a:gd name="T53" fmla="*/ 18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 h="223">
                  <a:moveTo>
                    <a:pt x="206" y="187"/>
                  </a:moveTo>
                  <a:cubicBezTo>
                    <a:pt x="201" y="181"/>
                    <a:pt x="190" y="154"/>
                    <a:pt x="191" y="148"/>
                  </a:cubicBezTo>
                  <a:cubicBezTo>
                    <a:pt x="192" y="142"/>
                    <a:pt x="205" y="123"/>
                    <a:pt x="204" y="114"/>
                  </a:cubicBezTo>
                  <a:cubicBezTo>
                    <a:pt x="203" y="104"/>
                    <a:pt x="217" y="98"/>
                    <a:pt x="217" y="90"/>
                  </a:cubicBezTo>
                  <a:cubicBezTo>
                    <a:pt x="217" y="84"/>
                    <a:pt x="214" y="55"/>
                    <a:pt x="205" y="36"/>
                  </a:cubicBezTo>
                  <a:cubicBezTo>
                    <a:pt x="203" y="36"/>
                    <a:pt x="201" y="35"/>
                    <a:pt x="199" y="32"/>
                  </a:cubicBezTo>
                  <a:cubicBezTo>
                    <a:pt x="192" y="26"/>
                    <a:pt x="167" y="27"/>
                    <a:pt x="157" y="38"/>
                  </a:cubicBezTo>
                  <a:cubicBezTo>
                    <a:pt x="148" y="48"/>
                    <a:pt x="129" y="28"/>
                    <a:pt x="126" y="23"/>
                  </a:cubicBezTo>
                  <a:cubicBezTo>
                    <a:pt x="123" y="18"/>
                    <a:pt x="109" y="6"/>
                    <a:pt x="99" y="14"/>
                  </a:cubicBezTo>
                  <a:cubicBezTo>
                    <a:pt x="88" y="21"/>
                    <a:pt x="85" y="19"/>
                    <a:pt x="86" y="10"/>
                  </a:cubicBezTo>
                  <a:cubicBezTo>
                    <a:pt x="87" y="0"/>
                    <a:pt x="71" y="3"/>
                    <a:pt x="69" y="12"/>
                  </a:cubicBezTo>
                  <a:cubicBezTo>
                    <a:pt x="67" y="20"/>
                    <a:pt x="53" y="27"/>
                    <a:pt x="49" y="21"/>
                  </a:cubicBezTo>
                  <a:cubicBezTo>
                    <a:pt x="45" y="15"/>
                    <a:pt x="35" y="6"/>
                    <a:pt x="31" y="16"/>
                  </a:cubicBezTo>
                  <a:cubicBezTo>
                    <a:pt x="28" y="22"/>
                    <a:pt x="24" y="22"/>
                    <a:pt x="19" y="19"/>
                  </a:cubicBezTo>
                  <a:cubicBezTo>
                    <a:pt x="17" y="30"/>
                    <a:pt x="14" y="43"/>
                    <a:pt x="19" y="47"/>
                  </a:cubicBezTo>
                  <a:cubicBezTo>
                    <a:pt x="26" y="51"/>
                    <a:pt x="27" y="58"/>
                    <a:pt x="26" y="63"/>
                  </a:cubicBezTo>
                  <a:cubicBezTo>
                    <a:pt x="24" y="68"/>
                    <a:pt x="37" y="79"/>
                    <a:pt x="32" y="85"/>
                  </a:cubicBezTo>
                  <a:cubicBezTo>
                    <a:pt x="26" y="90"/>
                    <a:pt x="19" y="79"/>
                    <a:pt x="15" y="87"/>
                  </a:cubicBezTo>
                  <a:cubicBezTo>
                    <a:pt x="12" y="95"/>
                    <a:pt x="23" y="102"/>
                    <a:pt x="19" y="108"/>
                  </a:cubicBezTo>
                  <a:cubicBezTo>
                    <a:pt x="14" y="115"/>
                    <a:pt x="7" y="115"/>
                    <a:pt x="8" y="128"/>
                  </a:cubicBezTo>
                  <a:cubicBezTo>
                    <a:pt x="10" y="140"/>
                    <a:pt x="9" y="149"/>
                    <a:pt x="5" y="153"/>
                  </a:cubicBezTo>
                  <a:cubicBezTo>
                    <a:pt x="0" y="157"/>
                    <a:pt x="5" y="157"/>
                    <a:pt x="16" y="164"/>
                  </a:cubicBezTo>
                  <a:cubicBezTo>
                    <a:pt x="27" y="171"/>
                    <a:pt x="45" y="179"/>
                    <a:pt x="44" y="190"/>
                  </a:cubicBezTo>
                  <a:cubicBezTo>
                    <a:pt x="42" y="201"/>
                    <a:pt x="37" y="203"/>
                    <a:pt x="33" y="223"/>
                  </a:cubicBezTo>
                  <a:cubicBezTo>
                    <a:pt x="54" y="223"/>
                    <a:pt x="92" y="208"/>
                    <a:pt x="137" y="200"/>
                  </a:cubicBezTo>
                  <a:cubicBezTo>
                    <a:pt x="165" y="196"/>
                    <a:pt x="188" y="200"/>
                    <a:pt x="205" y="204"/>
                  </a:cubicBezTo>
                  <a:cubicBezTo>
                    <a:pt x="207" y="198"/>
                    <a:pt x="208" y="190"/>
                    <a:pt x="206" y="187"/>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5" name="Freeform 28">
              <a:extLst>
                <a:ext uri="{FF2B5EF4-FFF2-40B4-BE49-F238E27FC236}">
                  <a16:creationId xmlns:a16="http://schemas.microsoft.com/office/drawing/2014/main" id="{A8F04D35-075B-43E6-8553-9B3140D6EFF0}"/>
                </a:ext>
              </a:extLst>
            </p:cNvPr>
            <p:cNvSpPr>
              <a:spLocks/>
            </p:cNvSpPr>
            <p:nvPr/>
          </p:nvSpPr>
          <p:spPr bwMode="auto">
            <a:xfrm>
              <a:off x="5418686" y="4126184"/>
              <a:ext cx="146520" cy="238441"/>
            </a:xfrm>
            <a:custGeom>
              <a:avLst/>
              <a:gdLst>
                <a:gd name="T0" fmla="*/ 128 w 150"/>
                <a:gd name="T1" fmla="*/ 93 h 228"/>
                <a:gd name="T2" fmla="*/ 127 w 150"/>
                <a:gd name="T3" fmla="*/ 44 h 228"/>
                <a:gd name="T4" fmla="*/ 119 w 150"/>
                <a:gd name="T5" fmla="*/ 23 h 228"/>
                <a:gd name="T6" fmla="*/ 112 w 150"/>
                <a:gd name="T7" fmla="*/ 0 h 228"/>
                <a:gd name="T8" fmla="*/ 102 w 150"/>
                <a:gd name="T9" fmla="*/ 9 h 228"/>
                <a:gd name="T10" fmla="*/ 14 w 150"/>
                <a:gd name="T11" fmla="*/ 7 h 228"/>
                <a:gd name="T12" fmla="*/ 20 w 150"/>
                <a:gd name="T13" fmla="*/ 42 h 228"/>
                <a:gd name="T14" fmla="*/ 15 w 150"/>
                <a:gd name="T15" fmla="*/ 49 h 228"/>
                <a:gd name="T16" fmla="*/ 27 w 150"/>
                <a:gd name="T17" fmla="*/ 103 h 228"/>
                <a:gd name="T18" fmla="*/ 14 w 150"/>
                <a:gd name="T19" fmla="*/ 127 h 228"/>
                <a:gd name="T20" fmla="*/ 1 w 150"/>
                <a:gd name="T21" fmla="*/ 161 h 228"/>
                <a:gd name="T22" fmla="*/ 16 w 150"/>
                <a:gd name="T23" fmla="*/ 200 h 228"/>
                <a:gd name="T24" fmla="*/ 15 w 150"/>
                <a:gd name="T25" fmla="*/ 217 h 228"/>
                <a:gd name="T26" fmla="*/ 42 w 150"/>
                <a:gd name="T27" fmla="*/ 227 h 228"/>
                <a:gd name="T28" fmla="*/ 110 w 150"/>
                <a:gd name="T29" fmla="*/ 199 h 228"/>
                <a:gd name="T30" fmla="*/ 150 w 150"/>
                <a:gd name="T31" fmla="*/ 182 h 228"/>
                <a:gd name="T32" fmla="*/ 137 w 150"/>
                <a:gd name="T33" fmla="*/ 142 h 228"/>
                <a:gd name="T34" fmla="*/ 128 w 150"/>
                <a:gd name="T35" fmla="*/ 9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228">
                  <a:moveTo>
                    <a:pt x="128" y="93"/>
                  </a:moveTo>
                  <a:cubicBezTo>
                    <a:pt x="123" y="82"/>
                    <a:pt x="127" y="56"/>
                    <a:pt x="127" y="44"/>
                  </a:cubicBezTo>
                  <a:cubicBezTo>
                    <a:pt x="128" y="32"/>
                    <a:pt x="124" y="26"/>
                    <a:pt x="119" y="23"/>
                  </a:cubicBezTo>
                  <a:cubicBezTo>
                    <a:pt x="116" y="21"/>
                    <a:pt x="113" y="10"/>
                    <a:pt x="112" y="0"/>
                  </a:cubicBezTo>
                  <a:cubicBezTo>
                    <a:pt x="105" y="3"/>
                    <a:pt x="105" y="13"/>
                    <a:pt x="102" y="9"/>
                  </a:cubicBezTo>
                  <a:cubicBezTo>
                    <a:pt x="99" y="4"/>
                    <a:pt x="18" y="1"/>
                    <a:pt x="14" y="7"/>
                  </a:cubicBezTo>
                  <a:cubicBezTo>
                    <a:pt x="10" y="13"/>
                    <a:pt x="21" y="36"/>
                    <a:pt x="20" y="42"/>
                  </a:cubicBezTo>
                  <a:cubicBezTo>
                    <a:pt x="20" y="46"/>
                    <a:pt x="18" y="49"/>
                    <a:pt x="15" y="49"/>
                  </a:cubicBezTo>
                  <a:cubicBezTo>
                    <a:pt x="24" y="68"/>
                    <a:pt x="27" y="97"/>
                    <a:pt x="27" y="103"/>
                  </a:cubicBezTo>
                  <a:cubicBezTo>
                    <a:pt x="27" y="111"/>
                    <a:pt x="13" y="117"/>
                    <a:pt x="14" y="127"/>
                  </a:cubicBezTo>
                  <a:cubicBezTo>
                    <a:pt x="15" y="136"/>
                    <a:pt x="2" y="155"/>
                    <a:pt x="1" y="161"/>
                  </a:cubicBezTo>
                  <a:cubicBezTo>
                    <a:pt x="0" y="167"/>
                    <a:pt x="11" y="194"/>
                    <a:pt x="16" y="200"/>
                  </a:cubicBezTo>
                  <a:cubicBezTo>
                    <a:pt x="18" y="203"/>
                    <a:pt x="17" y="211"/>
                    <a:pt x="15" y="217"/>
                  </a:cubicBezTo>
                  <a:cubicBezTo>
                    <a:pt x="29" y="221"/>
                    <a:pt x="39" y="226"/>
                    <a:pt x="42" y="227"/>
                  </a:cubicBezTo>
                  <a:cubicBezTo>
                    <a:pt x="48" y="228"/>
                    <a:pt x="92" y="208"/>
                    <a:pt x="110" y="199"/>
                  </a:cubicBezTo>
                  <a:cubicBezTo>
                    <a:pt x="124" y="192"/>
                    <a:pt x="139" y="188"/>
                    <a:pt x="150" y="182"/>
                  </a:cubicBezTo>
                  <a:cubicBezTo>
                    <a:pt x="144" y="169"/>
                    <a:pt x="137" y="153"/>
                    <a:pt x="137" y="142"/>
                  </a:cubicBezTo>
                  <a:cubicBezTo>
                    <a:pt x="137" y="124"/>
                    <a:pt x="133" y="105"/>
                    <a:pt x="128" y="93"/>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6" name="Freeform 29">
              <a:extLst>
                <a:ext uri="{FF2B5EF4-FFF2-40B4-BE49-F238E27FC236}">
                  <a16:creationId xmlns:a16="http://schemas.microsoft.com/office/drawing/2014/main" id="{CA4784B2-6DE0-41A2-8AD0-50E664BDE133}"/>
                </a:ext>
              </a:extLst>
            </p:cNvPr>
            <p:cNvSpPr>
              <a:spLocks/>
            </p:cNvSpPr>
            <p:nvPr/>
          </p:nvSpPr>
          <p:spPr bwMode="auto">
            <a:xfrm>
              <a:off x="5007952" y="4065933"/>
              <a:ext cx="260613" cy="211520"/>
            </a:xfrm>
            <a:custGeom>
              <a:avLst/>
              <a:gdLst>
                <a:gd name="T0" fmla="*/ 88 w 266"/>
                <a:gd name="T1" fmla="*/ 107 h 202"/>
                <a:gd name="T2" fmla="*/ 105 w 266"/>
                <a:gd name="T3" fmla="*/ 103 h 202"/>
                <a:gd name="T4" fmla="*/ 131 w 266"/>
                <a:gd name="T5" fmla="*/ 98 h 202"/>
                <a:gd name="T6" fmla="*/ 159 w 266"/>
                <a:gd name="T7" fmla="*/ 133 h 202"/>
                <a:gd name="T8" fmla="*/ 164 w 266"/>
                <a:gd name="T9" fmla="*/ 154 h 202"/>
                <a:gd name="T10" fmla="*/ 165 w 266"/>
                <a:gd name="T11" fmla="*/ 157 h 202"/>
                <a:gd name="T12" fmla="*/ 191 w 266"/>
                <a:gd name="T13" fmla="*/ 152 h 202"/>
                <a:gd name="T14" fmla="*/ 201 w 266"/>
                <a:gd name="T15" fmla="*/ 182 h 202"/>
                <a:gd name="T16" fmla="*/ 217 w 266"/>
                <a:gd name="T17" fmla="*/ 194 h 202"/>
                <a:gd name="T18" fmla="*/ 231 w 266"/>
                <a:gd name="T19" fmla="*/ 184 h 202"/>
                <a:gd name="T20" fmla="*/ 238 w 266"/>
                <a:gd name="T21" fmla="*/ 189 h 202"/>
                <a:gd name="T22" fmla="*/ 248 w 266"/>
                <a:gd name="T23" fmla="*/ 178 h 202"/>
                <a:gd name="T24" fmla="*/ 244 w 266"/>
                <a:gd name="T25" fmla="*/ 157 h 202"/>
                <a:gd name="T26" fmla="*/ 261 w 266"/>
                <a:gd name="T27" fmla="*/ 155 h 202"/>
                <a:gd name="T28" fmla="*/ 255 w 266"/>
                <a:gd name="T29" fmla="*/ 133 h 202"/>
                <a:gd name="T30" fmla="*/ 248 w 266"/>
                <a:gd name="T31" fmla="*/ 117 h 202"/>
                <a:gd name="T32" fmla="*/ 248 w 266"/>
                <a:gd name="T33" fmla="*/ 89 h 202"/>
                <a:gd name="T34" fmla="*/ 244 w 266"/>
                <a:gd name="T35" fmla="*/ 84 h 202"/>
                <a:gd name="T36" fmla="*/ 235 w 266"/>
                <a:gd name="T37" fmla="*/ 64 h 202"/>
                <a:gd name="T38" fmla="*/ 235 w 266"/>
                <a:gd name="T39" fmla="*/ 51 h 202"/>
                <a:gd name="T40" fmla="*/ 223 w 266"/>
                <a:gd name="T41" fmla="*/ 35 h 202"/>
                <a:gd name="T42" fmla="*/ 209 w 266"/>
                <a:gd name="T43" fmla="*/ 9 h 202"/>
                <a:gd name="T44" fmla="*/ 184 w 266"/>
                <a:gd name="T45" fmla="*/ 26 h 202"/>
                <a:gd name="T46" fmla="*/ 160 w 266"/>
                <a:gd name="T47" fmla="*/ 24 h 202"/>
                <a:gd name="T48" fmla="*/ 141 w 266"/>
                <a:gd name="T49" fmla="*/ 28 h 202"/>
                <a:gd name="T50" fmla="*/ 130 w 266"/>
                <a:gd name="T51" fmla="*/ 18 h 202"/>
                <a:gd name="T52" fmla="*/ 131 w 266"/>
                <a:gd name="T53" fmla="*/ 12 h 202"/>
                <a:gd name="T54" fmla="*/ 127 w 266"/>
                <a:gd name="T55" fmla="*/ 14 h 202"/>
                <a:gd name="T56" fmla="*/ 75 w 266"/>
                <a:gd name="T57" fmla="*/ 11 h 202"/>
                <a:gd name="T58" fmla="*/ 50 w 266"/>
                <a:gd name="T59" fmla="*/ 0 h 202"/>
                <a:gd name="T60" fmla="*/ 42 w 266"/>
                <a:gd name="T61" fmla="*/ 17 h 202"/>
                <a:gd name="T62" fmla="*/ 45 w 266"/>
                <a:gd name="T63" fmla="*/ 33 h 202"/>
                <a:gd name="T64" fmla="*/ 32 w 266"/>
                <a:gd name="T65" fmla="*/ 39 h 202"/>
                <a:gd name="T66" fmla="*/ 3 w 266"/>
                <a:gd name="T67" fmla="*/ 56 h 202"/>
                <a:gd name="T68" fmla="*/ 0 w 266"/>
                <a:gd name="T69" fmla="*/ 60 h 202"/>
                <a:gd name="T70" fmla="*/ 25 w 266"/>
                <a:gd name="T71" fmla="*/ 90 h 202"/>
                <a:gd name="T72" fmla="*/ 64 w 266"/>
                <a:gd name="T73" fmla="*/ 134 h 202"/>
                <a:gd name="T74" fmla="*/ 88 w 266"/>
                <a:gd name="T75" fmla="*/ 10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6" h="202">
                  <a:moveTo>
                    <a:pt x="88" y="107"/>
                  </a:moveTo>
                  <a:cubicBezTo>
                    <a:pt x="89" y="99"/>
                    <a:pt x="96" y="102"/>
                    <a:pt x="105" y="103"/>
                  </a:cubicBezTo>
                  <a:cubicBezTo>
                    <a:pt x="113" y="105"/>
                    <a:pt x="124" y="98"/>
                    <a:pt x="131" y="98"/>
                  </a:cubicBezTo>
                  <a:cubicBezTo>
                    <a:pt x="139" y="98"/>
                    <a:pt x="159" y="125"/>
                    <a:pt x="159" y="133"/>
                  </a:cubicBezTo>
                  <a:cubicBezTo>
                    <a:pt x="159" y="141"/>
                    <a:pt x="160" y="148"/>
                    <a:pt x="164" y="154"/>
                  </a:cubicBezTo>
                  <a:cubicBezTo>
                    <a:pt x="165" y="155"/>
                    <a:pt x="165" y="156"/>
                    <a:pt x="165" y="157"/>
                  </a:cubicBezTo>
                  <a:cubicBezTo>
                    <a:pt x="178" y="154"/>
                    <a:pt x="188" y="152"/>
                    <a:pt x="191" y="152"/>
                  </a:cubicBezTo>
                  <a:cubicBezTo>
                    <a:pt x="194" y="152"/>
                    <a:pt x="202" y="171"/>
                    <a:pt x="201" y="182"/>
                  </a:cubicBezTo>
                  <a:cubicBezTo>
                    <a:pt x="199" y="194"/>
                    <a:pt x="212" y="202"/>
                    <a:pt x="217" y="194"/>
                  </a:cubicBezTo>
                  <a:cubicBezTo>
                    <a:pt x="223" y="187"/>
                    <a:pt x="230" y="177"/>
                    <a:pt x="231" y="184"/>
                  </a:cubicBezTo>
                  <a:cubicBezTo>
                    <a:pt x="232" y="186"/>
                    <a:pt x="235" y="187"/>
                    <a:pt x="238" y="189"/>
                  </a:cubicBezTo>
                  <a:cubicBezTo>
                    <a:pt x="240" y="184"/>
                    <a:pt x="244" y="183"/>
                    <a:pt x="248" y="178"/>
                  </a:cubicBezTo>
                  <a:cubicBezTo>
                    <a:pt x="252" y="172"/>
                    <a:pt x="241" y="165"/>
                    <a:pt x="244" y="157"/>
                  </a:cubicBezTo>
                  <a:cubicBezTo>
                    <a:pt x="248" y="149"/>
                    <a:pt x="255" y="160"/>
                    <a:pt x="261" y="155"/>
                  </a:cubicBezTo>
                  <a:cubicBezTo>
                    <a:pt x="266" y="149"/>
                    <a:pt x="253" y="138"/>
                    <a:pt x="255" y="133"/>
                  </a:cubicBezTo>
                  <a:cubicBezTo>
                    <a:pt x="256" y="128"/>
                    <a:pt x="255" y="121"/>
                    <a:pt x="248" y="117"/>
                  </a:cubicBezTo>
                  <a:cubicBezTo>
                    <a:pt x="243" y="113"/>
                    <a:pt x="246" y="100"/>
                    <a:pt x="248" y="89"/>
                  </a:cubicBezTo>
                  <a:cubicBezTo>
                    <a:pt x="247" y="87"/>
                    <a:pt x="245" y="86"/>
                    <a:pt x="244" y="84"/>
                  </a:cubicBezTo>
                  <a:cubicBezTo>
                    <a:pt x="239" y="77"/>
                    <a:pt x="243" y="64"/>
                    <a:pt x="235" y="64"/>
                  </a:cubicBezTo>
                  <a:cubicBezTo>
                    <a:pt x="228" y="64"/>
                    <a:pt x="229" y="54"/>
                    <a:pt x="235" y="51"/>
                  </a:cubicBezTo>
                  <a:cubicBezTo>
                    <a:pt x="242" y="49"/>
                    <a:pt x="223" y="42"/>
                    <a:pt x="223" y="35"/>
                  </a:cubicBezTo>
                  <a:cubicBezTo>
                    <a:pt x="223" y="28"/>
                    <a:pt x="214" y="10"/>
                    <a:pt x="209" y="9"/>
                  </a:cubicBezTo>
                  <a:cubicBezTo>
                    <a:pt x="205" y="8"/>
                    <a:pt x="191" y="26"/>
                    <a:pt x="184" y="26"/>
                  </a:cubicBezTo>
                  <a:cubicBezTo>
                    <a:pt x="178" y="26"/>
                    <a:pt x="165" y="14"/>
                    <a:pt x="160" y="24"/>
                  </a:cubicBezTo>
                  <a:cubicBezTo>
                    <a:pt x="156" y="35"/>
                    <a:pt x="147" y="19"/>
                    <a:pt x="141" y="28"/>
                  </a:cubicBezTo>
                  <a:cubicBezTo>
                    <a:pt x="134" y="36"/>
                    <a:pt x="130" y="18"/>
                    <a:pt x="130" y="18"/>
                  </a:cubicBezTo>
                  <a:cubicBezTo>
                    <a:pt x="130" y="18"/>
                    <a:pt x="130" y="16"/>
                    <a:pt x="131" y="12"/>
                  </a:cubicBezTo>
                  <a:cubicBezTo>
                    <a:pt x="129" y="13"/>
                    <a:pt x="128" y="13"/>
                    <a:pt x="127" y="14"/>
                  </a:cubicBezTo>
                  <a:cubicBezTo>
                    <a:pt x="109" y="20"/>
                    <a:pt x="77" y="16"/>
                    <a:pt x="75" y="11"/>
                  </a:cubicBezTo>
                  <a:cubicBezTo>
                    <a:pt x="74" y="5"/>
                    <a:pt x="50" y="0"/>
                    <a:pt x="50" y="0"/>
                  </a:cubicBezTo>
                  <a:cubicBezTo>
                    <a:pt x="50" y="0"/>
                    <a:pt x="51" y="14"/>
                    <a:pt x="42" y="17"/>
                  </a:cubicBezTo>
                  <a:cubicBezTo>
                    <a:pt x="34" y="20"/>
                    <a:pt x="45" y="30"/>
                    <a:pt x="45" y="33"/>
                  </a:cubicBezTo>
                  <a:cubicBezTo>
                    <a:pt x="45" y="36"/>
                    <a:pt x="38" y="41"/>
                    <a:pt x="32" y="39"/>
                  </a:cubicBezTo>
                  <a:cubicBezTo>
                    <a:pt x="27" y="36"/>
                    <a:pt x="11" y="50"/>
                    <a:pt x="3" y="56"/>
                  </a:cubicBezTo>
                  <a:cubicBezTo>
                    <a:pt x="3" y="56"/>
                    <a:pt x="1" y="58"/>
                    <a:pt x="0" y="60"/>
                  </a:cubicBezTo>
                  <a:cubicBezTo>
                    <a:pt x="12" y="69"/>
                    <a:pt x="11" y="80"/>
                    <a:pt x="25" y="90"/>
                  </a:cubicBezTo>
                  <a:cubicBezTo>
                    <a:pt x="38" y="100"/>
                    <a:pt x="54" y="113"/>
                    <a:pt x="64" y="134"/>
                  </a:cubicBezTo>
                  <a:cubicBezTo>
                    <a:pt x="74" y="125"/>
                    <a:pt x="88" y="113"/>
                    <a:pt x="88" y="10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7" name="Freeform 30">
              <a:extLst>
                <a:ext uri="{FF2B5EF4-FFF2-40B4-BE49-F238E27FC236}">
                  <a16:creationId xmlns:a16="http://schemas.microsoft.com/office/drawing/2014/main" id="{5EC88BEE-C2FE-4D4C-AEE1-79FD18E3CB2C}"/>
                </a:ext>
              </a:extLst>
            </p:cNvPr>
            <p:cNvSpPr>
              <a:spLocks/>
            </p:cNvSpPr>
            <p:nvPr/>
          </p:nvSpPr>
          <p:spPr bwMode="auto">
            <a:xfrm>
              <a:off x="5131653" y="4224894"/>
              <a:ext cx="145319" cy="147423"/>
            </a:xfrm>
            <a:custGeom>
              <a:avLst/>
              <a:gdLst>
                <a:gd name="T0" fmla="*/ 119 w 148"/>
                <a:gd name="T1" fmla="*/ 82 h 141"/>
                <a:gd name="T2" fmla="*/ 108 w 148"/>
                <a:gd name="T3" fmla="*/ 71 h 141"/>
                <a:gd name="T4" fmla="*/ 111 w 148"/>
                <a:gd name="T5" fmla="*/ 46 h 141"/>
                <a:gd name="T6" fmla="*/ 112 w 148"/>
                <a:gd name="T7" fmla="*/ 37 h 141"/>
                <a:gd name="T8" fmla="*/ 105 w 148"/>
                <a:gd name="T9" fmla="*/ 32 h 141"/>
                <a:gd name="T10" fmla="*/ 91 w 148"/>
                <a:gd name="T11" fmla="*/ 42 h 141"/>
                <a:gd name="T12" fmla="*/ 75 w 148"/>
                <a:gd name="T13" fmla="*/ 30 h 141"/>
                <a:gd name="T14" fmla="*/ 65 w 148"/>
                <a:gd name="T15" fmla="*/ 0 h 141"/>
                <a:gd name="T16" fmla="*/ 39 w 148"/>
                <a:gd name="T17" fmla="*/ 5 h 141"/>
                <a:gd name="T18" fmla="*/ 36 w 148"/>
                <a:gd name="T19" fmla="*/ 22 h 141"/>
                <a:gd name="T20" fmla="*/ 8 w 148"/>
                <a:gd name="T21" fmla="*/ 46 h 141"/>
                <a:gd name="T22" fmla="*/ 0 w 148"/>
                <a:gd name="T23" fmla="*/ 58 h 141"/>
                <a:gd name="T24" fmla="*/ 45 w 148"/>
                <a:gd name="T25" fmla="*/ 88 h 141"/>
                <a:gd name="T26" fmla="*/ 128 w 148"/>
                <a:gd name="T27" fmla="*/ 140 h 141"/>
                <a:gd name="T28" fmla="*/ 136 w 148"/>
                <a:gd name="T29" fmla="*/ 141 h 141"/>
                <a:gd name="T30" fmla="*/ 147 w 148"/>
                <a:gd name="T31" fmla="*/ 108 h 141"/>
                <a:gd name="T32" fmla="*/ 119 w 148"/>
                <a:gd name="T33" fmla="*/ 8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1">
                  <a:moveTo>
                    <a:pt x="119" y="82"/>
                  </a:moveTo>
                  <a:cubicBezTo>
                    <a:pt x="108" y="75"/>
                    <a:pt x="103" y="75"/>
                    <a:pt x="108" y="71"/>
                  </a:cubicBezTo>
                  <a:cubicBezTo>
                    <a:pt x="112" y="67"/>
                    <a:pt x="113" y="58"/>
                    <a:pt x="111" y="46"/>
                  </a:cubicBezTo>
                  <a:cubicBezTo>
                    <a:pt x="111" y="42"/>
                    <a:pt x="111" y="39"/>
                    <a:pt x="112" y="37"/>
                  </a:cubicBezTo>
                  <a:cubicBezTo>
                    <a:pt x="109" y="35"/>
                    <a:pt x="106" y="34"/>
                    <a:pt x="105" y="32"/>
                  </a:cubicBezTo>
                  <a:cubicBezTo>
                    <a:pt x="104" y="25"/>
                    <a:pt x="97" y="35"/>
                    <a:pt x="91" y="42"/>
                  </a:cubicBezTo>
                  <a:cubicBezTo>
                    <a:pt x="86" y="50"/>
                    <a:pt x="73" y="42"/>
                    <a:pt x="75" y="30"/>
                  </a:cubicBezTo>
                  <a:cubicBezTo>
                    <a:pt x="76" y="19"/>
                    <a:pt x="68" y="0"/>
                    <a:pt x="65" y="0"/>
                  </a:cubicBezTo>
                  <a:cubicBezTo>
                    <a:pt x="62" y="0"/>
                    <a:pt x="52" y="2"/>
                    <a:pt x="39" y="5"/>
                  </a:cubicBezTo>
                  <a:cubicBezTo>
                    <a:pt x="41" y="10"/>
                    <a:pt x="37" y="16"/>
                    <a:pt x="36" y="22"/>
                  </a:cubicBezTo>
                  <a:cubicBezTo>
                    <a:pt x="34" y="29"/>
                    <a:pt x="15" y="40"/>
                    <a:pt x="8" y="46"/>
                  </a:cubicBezTo>
                  <a:cubicBezTo>
                    <a:pt x="6" y="48"/>
                    <a:pt x="3" y="52"/>
                    <a:pt x="0" y="58"/>
                  </a:cubicBezTo>
                  <a:cubicBezTo>
                    <a:pt x="14" y="67"/>
                    <a:pt x="31" y="78"/>
                    <a:pt x="45" y="88"/>
                  </a:cubicBezTo>
                  <a:cubicBezTo>
                    <a:pt x="71" y="107"/>
                    <a:pt x="109" y="133"/>
                    <a:pt x="128" y="140"/>
                  </a:cubicBezTo>
                  <a:cubicBezTo>
                    <a:pt x="130" y="141"/>
                    <a:pt x="133" y="141"/>
                    <a:pt x="136" y="141"/>
                  </a:cubicBezTo>
                  <a:cubicBezTo>
                    <a:pt x="140" y="121"/>
                    <a:pt x="145" y="119"/>
                    <a:pt x="147" y="108"/>
                  </a:cubicBezTo>
                  <a:cubicBezTo>
                    <a:pt x="148" y="97"/>
                    <a:pt x="130" y="89"/>
                    <a:pt x="119" y="82"/>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8" name="Freeform 31">
              <a:extLst>
                <a:ext uri="{FF2B5EF4-FFF2-40B4-BE49-F238E27FC236}">
                  <a16:creationId xmlns:a16="http://schemas.microsoft.com/office/drawing/2014/main" id="{DAFC71E1-2E97-4E4E-809E-A59CA54340FA}"/>
                </a:ext>
              </a:extLst>
            </p:cNvPr>
            <p:cNvSpPr>
              <a:spLocks/>
            </p:cNvSpPr>
            <p:nvPr/>
          </p:nvSpPr>
          <p:spPr bwMode="auto">
            <a:xfrm>
              <a:off x="5070402" y="4168487"/>
              <a:ext cx="102084" cy="116657"/>
            </a:xfrm>
            <a:custGeom>
              <a:avLst/>
              <a:gdLst>
                <a:gd name="T0" fmla="*/ 98 w 104"/>
                <a:gd name="T1" fmla="*/ 76 h 112"/>
                <a:gd name="T2" fmla="*/ 100 w 104"/>
                <a:gd name="T3" fmla="*/ 56 h 112"/>
                <a:gd name="T4" fmla="*/ 95 w 104"/>
                <a:gd name="T5" fmla="*/ 35 h 112"/>
                <a:gd name="T6" fmla="*/ 67 w 104"/>
                <a:gd name="T7" fmla="*/ 0 h 112"/>
                <a:gd name="T8" fmla="*/ 41 w 104"/>
                <a:gd name="T9" fmla="*/ 5 h 112"/>
                <a:gd name="T10" fmla="*/ 24 w 104"/>
                <a:gd name="T11" fmla="*/ 9 h 112"/>
                <a:gd name="T12" fmla="*/ 0 w 104"/>
                <a:gd name="T13" fmla="*/ 36 h 112"/>
                <a:gd name="T14" fmla="*/ 5 w 104"/>
                <a:gd name="T15" fmla="*/ 49 h 112"/>
                <a:gd name="T16" fmla="*/ 34 w 104"/>
                <a:gd name="T17" fmla="*/ 93 h 112"/>
                <a:gd name="T18" fmla="*/ 62 w 104"/>
                <a:gd name="T19" fmla="*/ 112 h 112"/>
                <a:gd name="T20" fmla="*/ 70 w 104"/>
                <a:gd name="T21" fmla="*/ 100 h 112"/>
                <a:gd name="T22" fmla="*/ 98 w 104"/>
                <a:gd name="T23" fmla="*/ 7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12">
                  <a:moveTo>
                    <a:pt x="98" y="76"/>
                  </a:moveTo>
                  <a:cubicBezTo>
                    <a:pt x="99" y="69"/>
                    <a:pt x="104" y="62"/>
                    <a:pt x="100" y="56"/>
                  </a:cubicBezTo>
                  <a:cubicBezTo>
                    <a:pt x="96" y="50"/>
                    <a:pt x="95" y="43"/>
                    <a:pt x="95" y="35"/>
                  </a:cubicBezTo>
                  <a:cubicBezTo>
                    <a:pt x="95" y="27"/>
                    <a:pt x="75" y="0"/>
                    <a:pt x="67" y="0"/>
                  </a:cubicBezTo>
                  <a:cubicBezTo>
                    <a:pt x="60" y="0"/>
                    <a:pt x="49" y="7"/>
                    <a:pt x="41" y="5"/>
                  </a:cubicBezTo>
                  <a:cubicBezTo>
                    <a:pt x="32" y="4"/>
                    <a:pt x="25" y="1"/>
                    <a:pt x="24" y="9"/>
                  </a:cubicBezTo>
                  <a:cubicBezTo>
                    <a:pt x="24" y="15"/>
                    <a:pt x="10" y="27"/>
                    <a:pt x="0" y="36"/>
                  </a:cubicBezTo>
                  <a:cubicBezTo>
                    <a:pt x="2" y="40"/>
                    <a:pt x="4" y="44"/>
                    <a:pt x="5" y="49"/>
                  </a:cubicBezTo>
                  <a:cubicBezTo>
                    <a:pt x="14" y="77"/>
                    <a:pt x="22" y="83"/>
                    <a:pt x="34" y="93"/>
                  </a:cubicBezTo>
                  <a:cubicBezTo>
                    <a:pt x="39" y="97"/>
                    <a:pt x="50" y="104"/>
                    <a:pt x="62" y="112"/>
                  </a:cubicBezTo>
                  <a:cubicBezTo>
                    <a:pt x="65" y="106"/>
                    <a:pt x="68" y="102"/>
                    <a:pt x="70" y="100"/>
                  </a:cubicBezTo>
                  <a:cubicBezTo>
                    <a:pt x="77" y="94"/>
                    <a:pt x="96" y="83"/>
                    <a:pt x="98" y="76"/>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9" name="Freeform 32">
              <a:extLst>
                <a:ext uri="{FF2B5EF4-FFF2-40B4-BE49-F238E27FC236}">
                  <a16:creationId xmlns:a16="http://schemas.microsoft.com/office/drawing/2014/main" id="{2FF4332F-C2DC-44FA-B41F-33A513EC7590}"/>
                </a:ext>
              </a:extLst>
            </p:cNvPr>
            <p:cNvSpPr>
              <a:spLocks/>
            </p:cNvSpPr>
            <p:nvPr/>
          </p:nvSpPr>
          <p:spPr bwMode="auto">
            <a:xfrm>
              <a:off x="4941898" y="3486496"/>
              <a:ext cx="289436" cy="251261"/>
            </a:xfrm>
            <a:custGeom>
              <a:avLst/>
              <a:gdLst>
                <a:gd name="T0" fmla="*/ 139 w 296"/>
                <a:gd name="T1" fmla="*/ 185 h 240"/>
                <a:gd name="T2" fmla="*/ 176 w 296"/>
                <a:gd name="T3" fmla="*/ 158 h 240"/>
                <a:gd name="T4" fmla="*/ 176 w 296"/>
                <a:gd name="T5" fmla="*/ 64 h 240"/>
                <a:gd name="T6" fmla="*/ 294 w 296"/>
                <a:gd name="T7" fmla="*/ 64 h 240"/>
                <a:gd name="T8" fmla="*/ 295 w 296"/>
                <a:gd name="T9" fmla="*/ 14 h 240"/>
                <a:gd name="T10" fmla="*/ 269 w 296"/>
                <a:gd name="T11" fmla="*/ 0 h 240"/>
                <a:gd name="T12" fmla="*/ 139 w 296"/>
                <a:gd name="T13" fmla="*/ 0 h 240"/>
                <a:gd name="T14" fmla="*/ 119 w 296"/>
                <a:gd name="T15" fmla="*/ 32 h 240"/>
                <a:gd name="T16" fmla="*/ 72 w 296"/>
                <a:gd name="T17" fmla="*/ 97 h 240"/>
                <a:gd name="T18" fmla="*/ 11 w 296"/>
                <a:gd name="T19" fmla="*/ 207 h 240"/>
                <a:gd name="T20" fmla="*/ 0 w 296"/>
                <a:gd name="T21" fmla="*/ 240 h 240"/>
                <a:gd name="T22" fmla="*/ 139 w 296"/>
                <a:gd name="T23" fmla="*/ 240 h 240"/>
                <a:gd name="T24" fmla="*/ 139 w 296"/>
                <a:gd name="T25" fmla="*/ 1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40">
                  <a:moveTo>
                    <a:pt x="139" y="185"/>
                  </a:moveTo>
                  <a:cubicBezTo>
                    <a:pt x="139" y="177"/>
                    <a:pt x="176" y="166"/>
                    <a:pt x="176" y="158"/>
                  </a:cubicBezTo>
                  <a:cubicBezTo>
                    <a:pt x="176" y="150"/>
                    <a:pt x="176" y="64"/>
                    <a:pt x="176" y="64"/>
                  </a:cubicBezTo>
                  <a:cubicBezTo>
                    <a:pt x="176" y="64"/>
                    <a:pt x="290" y="67"/>
                    <a:pt x="294" y="64"/>
                  </a:cubicBezTo>
                  <a:cubicBezTo>
                    <a:pt x="296" y="63"/>
                    <a:pt x="295" y="38"/>
                    <a:pt x="295" y="14"/>
                  </a:cubicBezTo>
                  <a:cubicBezTo>
                    <a:pt x="290" y="6"/>
                    <a:pt x="296" y="0"/>
                    <a:pt x="269" y="0"/>
                  </a:cubicBezTo>
                  <a:cubicBezTo>
                    <a:pt x="247" y="0"/>
                    <a:pt x="182" y="0"/>
                    <a:pt x="139" y="0"/>
                  </a:cubicBezTo>
                  <a:cubicBezTo>
                    <a:pt x="129" y="10"/>
                    <a:pt x="123" y="22"/>
                    <a:pt x="119" y="32"/>
                  </a:cubicBezTo>
                  <a:cubicBezTo>
                    <a:pt x="113" y="49"/>
                    <a:pt x="74" y="73"/>
                    <a:pt x="72" y="97"/>
                  </a:cubicBezTo>
                  <a:cubicBezTo>
                    <a:pt x="71" y="120"/>
                    <a:pt x="34" y="157"/>
                    <a:pt x="11" y="207"/>
                  </a:cubicBezTo>
                  <a:cubicBezTo>
                    <a:pt x="4" y="220"/>
                    <a:pt x="1" y="231"/>
                    <a:pt x="0" y="240"/>
                  </a:cubicBezTo>
                  <a:cubicBezTo>
                    <a:pt x="139" y="240"/>
                    <a:pt x="139" y="240"/>
                    <a:pt x="139" y="240"/>
                  </a:cubicBezTo>
                  <a:cubicBezTo>
                    <a:pt x="139" y="240"/>
                    <a:pt x="139" y="193"/>
                    <a:pt x="139" y="185"/>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0" name="Freeform 33">
              <a:extLst>
                <a:ext uri="{FF2B5EF4-FFF2-40B4-BE49-F238E27FC236}">
                  <a16:creationId xmlns:a16="http://schemas.microsoft.com/office/drawing/2014/main" id="{E2E2287C-E708-4FBD-ABDE-71DEC5DA19DC}"/>
                </a:ext>
              </a:extLst>
            </p:cNvPr>
            <p:cNvSpPr>
              <a:spLocks/>
            </p:cNvSpPr>
            <p:nvPr/>
          </p:nvSpPr>
          <p:spPr bwMode="auto">
            <a:xfrm>
              <a:off x="4939497" y="3501879"/>
              <a:ext cx="419140" cy="488420"/>
            </a:xfrm>
            <a:custGeom>
              <a:avLst/>
              <a:gdLst>
                <a:gd name="T0" fmla="*/ 34 w 428"/>
                <a:gd name="T1" fmla="*/ 404 h 468"/>
                <a:gd name="T2" fmla="*/ 66 w 428"/>
                <a:gd name="T3" fmla="*/ 404 h 468"/>
                <a:gd name="T4" fmla="*/ 93 w 428"/>
                <a:gd name="T5" fmla="*/ 402 h 468"/>
                <a:gd name="T6" fmla="*/ 113 w 428"/>
                <a:gd name="T7" fmla="*/ 419 h 468"/>
                <a:gd name="T8" fmla="*/ 125 w 428"/>
                <a:gd name="T9" fmla="*/ 419 h 468"/>
                <a:gd name="T10" fmla="*/ 150 w 428"/>
                <a:gd name="T11" fmla="*/ 451 h 468"/>
                <a:gd name="T12" fmla="*/ 167 w 428"/>
                <a:gd name="T13" fmla="*/ 468 h 468"/>
                <a:gd name="T14" fmla="*/ 186 w 428"/>
                <a:gd name="T15" fmla="*/ 456 h 468"/>
                <a:gd name="T16" fmla="*/ 206 w 428"/>
                <a:gd name="T17" fmla="*/ 448 h 468"/>
                <a:gd name="T18" fmla="*/ 225 w 428"/>
                <a:gd name="T19" fmla="*/ 445 h 468"/>
                <a:gd name="T20" fmla="*/ 249 w 428"/>
                <a:gd name="T21" fmla="*/ 447 h 468"/>
                <a:gd name="T22" fmla="*/ 271 w 428"/>
                <a:gd name="T23" fmla="*/ 441 h 468"/>
                <a:gd name="T24" fmla="*/ 408 w 428"/>
                <a:gd name="T25" fmla="*/ 439 h 468"/>
                <a:gd name="T26" fmla="*/ 413 w 428"/>
                <a:gd name="T27" fmla="*/ 409 h 468"/>
                <a:gd name="T28" fmla="*/ 402 w 428"/>
                <a:gd name="T29" fmla="*/ 398 h 468"/>
                <a:gd name="T30" fmla="*/ 369 w 428"/>
                <a:gd name="T31" fmla="*/ 87 h 468"/>
                <a:gd name="T32" fmla="*/ 428 w 428"/>
                <a:gd name="T33" fmla="*/ 87 h 468"/>
                <a:gd name="T34" fmla="*/ 303 w 428"/>
                <a:gd name="T35" fmla="*/ 6 h 468"/>
                <a:gd name="T36" fmla="*/ 297 w 428"/>
                <a:gd name="T37" fmla="*/ 0 h 468"/>
                <a:gd name="T38" fmla="*/ 296 w 428"/>
                <a:gd name="T39" fmla="*/ 50 h 468"/>
                <a:gd name="T40" fmla="*/ 178 w 428"/>
                <a:gd name="T41" fmla="*/ 50 h 468"/>
                <a:gd name="T42" fmla="*/ 178 w 428"/>
                <a:gd name="T43" fmla="*/ 144 h 468"/>
                <a:gd name="T44" fmla="*/ 141 w 428"/>
                <a:gd name="T45" fmla="*/ 171 h 468"/>
                <a:gd name="T46" fmla="*/ 141 w 428"/>
                <a:gd name="T47" fmla="*/ 226 h 468"/>
                <a:gd name="T48" fmla="*/ 2 w 428"/>
                <a:gd name="T49" fmla="*/ 226 h 468"/>
                <a:gd name="T50" fmla="*/ 22 w 428"/>
                <a:gd name="T51" fmla="*/ 265 h 468"/>
                <a:gd name="T52" fmla="*/ 30 w 428"/>
                <a:gd name="T53" fmla="*/ 322 h 468"/>
                <a:gd name="T54" fmla="*/ 18 w 428"/>
                <a:gd name="T55" fmla="*/ 391 h 468"/>
                <a:gd name="T56" fmla="*/ 12 w 428"/>
                <a:gd name="T57" fmla="*/ 422 h 468"/>
                <a:gd name="T58" fmla="*/ 14 w 428"/>
                <a:gd name="T59" fmla="*/ 421 h 468"/>
                <a:gd name="T60" fmla="*/ 34 w 428"/>
                <a:gd name="T61" fmla="*/ 40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8" h="468">
                  <a:moveTo>
                    <a:pt x="34" y="404"/>
                  </a:moveTo>
                  <a:cubicBezTo>
                    <a:pt x="46" y="407"/>
                    <a:pt x="66" y="404"/>
                    <a:pt x="66" y="404"/>
                  </a:cubicBezTo>
                  <a:cubicBezTo>
                    <a:pt x="66" y="404"/>
                    <a:pt x="83" y="397"/>
                    <a:pt x="93" y="402"/>
                  </a:cubicBezTo>
                  <a:cubicBezTo>
                    <a:pt x="103" y="407"/>
                    <a:pt x="113" y="419"/>
                    <a:pt x="113" y="419"/>
                  </a:cubicBezTo>
                  <a:cubicBezTo>
                    <a:pt x="125" y="419"/>
                    <a:pt x="125" y="419"/>
                    <a:pt x="125" y="419"/>
                  </a:cubicBezTo>
                  <a:cubicBezTo>
                    <a:pt x="125" y="419"/>
                    <a:pt x="135" y="446"/>
                    <a:pt x="150" y="451"/>
                  </a:cubicBezTo>
                  <a:cubicBezTo>
                    <a:pt x="159" y="454"/>
                    <a:pt x="164" y="462"/>
                    <a:pt x="167" y="468"/>
                  </a:cubicBezTo>
                  <a:cubicBezTo>
                    <a:pt x="177" y="467"/>
                    <a:pt x="186" y="464"/>
                    <a:pt x="186" y="456"/>
                  </a:cubicBezTo>
                  <a:cubicBezTo>
                    <a:pt x="186" y="447"/>
                    <a:pt x="190" y="434"/>
                    <a:pt x="206" y="448"/>
                  </a:cubicBezTo>
                  <a:cubicBezTo>
                    <a:pt x="222" y="463"/>
                    <a:pt x="222" y="450"/>
                    <a:pt x="225" y="445"/>
                  </a:cubicBezTo>
                  <a:cubicBezTo>
                    <a:pt x="228" y="441"/>
                    <a:pt x="239" y="447"/>
                    <a:pt x="249" y="447"/>
                  </a:cubicBezTo>
                  <a:cubicBezTo>
                    <a:pt x="258" y="447"/>
                    <a:pt x="271" y="441"/>
                    <a:pt x="271" y="441"/>
                  </a:cubicBezTo>
                  <a:cubicBezTo>
                    <a:pt x="271" y="441"/>
                    <a:pt x="402" y="442"/>
                    <a:pt x="408" y="439"/>
                  </a:cubicBezTo>
                  <a:cubicBezTo>
                    <a:pt x="414" y="436"/>
                    <a:pt x="413" y="409"/>
                    <a:pt x="413" y="409"/>
                  </a:cubicBezTo>
                  <a:cubicBezTo>
                    <a:pt x="402" y="398"/>
                    <a:pt x="402" y="398"/>
                    <a:pt x="402" y="398"/>
                  </a:cubicBezTo>
                  <a:cubicBezTo>
                    <a:pt x="369" y="87"/>
                    <a:pt x="369" y="87"/>
                    <a:pt x="369" y="87"/>
                  </a:cubicBezTo>
                  <a:cubicBezTo>
                    <a:pt x="428" y="87"/>
                    <a:pt x="428" y="87"/>
                    <a:pt x="428" y="87"/>
                  </a:cubicBezTo>
                  <a:cubicBezTo>
                    <a:pt x="365" y="45"/>
                    <a:pt x="310" y="10"/>
                    <a:pt x="303" y="6"/>
                  </a:cubicBezTo>
                  <a:cubicBezTo>
                    <a:pt x="300" y="4"/>
                    <a:pt x="298" y="2"/>
                    <a:pt x="297" y="0"/>
                  </a:cubicBezTo>
                  <a:cubicBezTo>
                    <a:pt x="297" y="24"/>
                    <a:pt x="298" y="49"/>
                    <a:pt x="296" y="50"/>
                  </a:cubicBezTo>
                  <a:cubicBezTo>
                    <a:pt x="292" y="53"/>
                    <a:pt x="178" y="50"/>
                    <a:pt x="178" y="50"/>
                  </a:cubicBezTo>
                  <a:cubicBezTo>
                    <a:pt x="178" y="50"/>
                    <a:pt x="178" y="136"/>
                    <a:pt x="178" y="144"/>
                  </a:cubicBezTo>
                  <a:cubicBezTo>
                    <a:pt x="178" y="152"/>
                    <a:pt x="141" y="163"/>
                    <a:pt x="141" y="171"/>
                  </a:cubicBezTo>
                  <a:cubicBezTo>
                    <a:pt x="141" y="179"/>
                    <a:pt x="141" y="226"/>
                    <a:pt x="141" y="226"/>
                  </a:cubicBezTo>
                  <a:cubicBezTo>
                    <a:pt x="2" y="226"/>
                    <a:pt x="2" y="226"/>
                    <a:pt x="2" y="226"/>
                  </a:cubicBezTo>
                  <a:cubicBezTo>
                    <a:pt x="0" y="248"/>
                    <a:pt x="14" y="256"/>
                    <a:pt x="22" y="265"/>
                  </a:cubicBezTo>
                  <a:cubicBezTo>
                    <a:pt x="33" y="278"/>
                    <a:pt x="14" y="300"/>
                    <a:pt x="30" y="322"/>
                  </a:cubicBezTo>
                  <a:cubicBezTo>
                    <a:pt x="46" y="344"/>
                    <a:pt x="26" y="379"/>
                    <a:pt x="18" y="391"/>
                  </a:cubicBezTo>
                  <a:cubicBezTo>
                    <a:pt x="14" y="398"/>
                    <a:pt x="14" y="410"/>
                    <a:pt x="12" y="422"/>
                  </a:cubicBezTo>
                  <a:cubicBezTo>
                    <a:pt x="13" y="422"/>
                    <a:pt x="14" y="421"/>
                    <a:pt x="14" y="421"/>
                  </a:cubicBezTo>
                  <a:cubicBezTo>
                    <a:pt x="24" y="419"/>
                    <a:pt x="22" y="402"/>
                    <a:pt x="34" y="40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1" name="Freeform 34">
              <a:extLst>
                <a:ext uri="{FF2B5EF4-FFF2-40B4-BE49-F238E27FC236}">
                  <a16:creationId xmlns:a16="http://schemas.microsoft.com/office/drawing/2014/main" id="{922FD5BE-3EA9-44BA-A977-ACEC69DD13F6}"/>
                </a:ext>
              </a:extLst>
            </p:cNvPr>
            <p:cNvSpPr>
              <a:spLocks/>
            </p:cNvSpPr>
            <p:nvPr/>
          </p:nvSpPr>
          <p:spPr bwMode="auto">
            <a:xfrm>
              <a:off x="5102830" y="3592897"/>
              <a:ext cx="576467" cy="574310"/>
            </a:xfrm>
            <a:custGeom>
              <a:avLst/>
              <a:gdLst>
                <a:gd name="T0" fmla="*/ 557 w 588"/>
                <a:gd name="T1" fmla="*/ 228 h 550"/>
                <a:gd name="T2" fmla="*/ 540 w 588"/>
                <a:gd name="T3" fmla="*/ 191 h 550"/>
                <a:gd name="T4" fmla="*/ 500 w 588"/>
                <a:gd name="T5" fmla="*/ 179 h 550"/>
                <a:gd name="T6" fmla="*/ 478 w 588"/>
                <a:gd name="T7" fmla="*/ 146 h 550"/>
                <a:gd name="T8" fmla="*/ 261 w 588"/>
                <a:gd name="T9" fmla="*/ 0 h 550"/>
                <a:gd name="T10" fmla="*/ 202 w 588"/>
                <a:gd name="T11" fmla="*/ 0 h 550"/>
                <a:gd name="T12" fmla="*/ 235 w 588"/>
                <a:gd name="T13" fmla="*/ 311 h 550"/>
                <a:gd name="T14" fmla="*/ 246 w 588"/>
                <a:gd name="T15" fmla="*/ 322 h 550"/>
                <a:gd name="T16" fmla="*/ 241 w 588"/>
                <a:gd name="T17" fmla="*/ 352 h 550"/>
                <a:gd name="T18" fmla="*/ 104 w 588"/>
                <a:gd name="T19" fmla="*/ 354 h 550"/>
                <a:gd name="T20" fmla="*/ 82 w 588"/>
                <a:gd name="T21" fmla="*/ 360 h 550"/>
                <a:gd name="T22" fmla="*/ 58 w 588"/>
                <a:gd name="T23" fmla="*/ 358 h 550"/>
                <a:gd name="T24" fmla="*/ 39 w 588"/>
                <a:gd name="T25" fmla="*/ 361 h 550"/>
                <a:gd name="T26" fmla="*/ 19 w 588"/>
                <a:gd name="T27" fmla="*/ 369 h 550"/>
                <a:gd name="T28" fmla="*/ 0 w 588"/>
                <a:gd name="T29" fmla="*/ 381 h 550"/>
                <a:gd name="T30" fmla="*/ 3 w 588"/>
                <a:gd name="T31" fmla="*/ 389 h 550"/>
                <a:gd name="T32" fmla="*/ 9 w 588"/>
                <a:gd name="T33" fmla="*/ 398 h 550"/>
                <a:gd name="T34" fmla="*/ 15 w 588"/>
                <a:gd name="T35" fmla="*/ 420 h 550"/>
                <a:gd name="T36" fmla="*/ 33 w 588"/>
                <a:gd name="T37" fmla="*/ 443 h 550"/>
                <a:gd name="T38" fmla="*/ 33 w 588"/>
                <a:gd name="T39" fmla="*/ 471 h 550"/>
                <a:gd name="T40" fmla="*/ 44 w 588"/>
                <a:gd name="T41" fmla="*/ 481 h 550"/>
                <a:gd name="T42" fmla="*/ 63 w 588"/>
                <a:gd name="T43" fmla="*/ 477 h 550"/>
                <a:gd name="T44" fmla="*/ 87 w 588"/>
                <a:gd name="T45" fmla="*/ 479 h 550"/>
                <a:gd name="T46" fmla="*/ 112 w 588"/>
                <a:gd name="T47" fmla="*/ 462 h 550"/>
                <a:gd name="T48" fmla="*/ 126 w 588"/>
                <a:gd name="T49" fmla="*/ 488 h 550"/>
                <a:gd name="T50" fmla="*/ 138 w 588"/>
                <a:gd name="T51" fmla="*/ 504 h 550"/>
                <a:gd name="T52" fmla="*/ 138 w 588"/>
                <a:gd name="T53" fmla="*/ 517 h 550"/>
                <a:gd name="T54" fmla="*/ 147 w 588"/>
                <a:gd name="T55" fmla="*/ 537 h 550"/>
                <a:gd name="T56" fmla="*/ 163 w 588"/>
                <a:gd name="T57" fmla="*/ 539 h 550"/>
                <a:gd name="T58" fmla="*/ 181 w 588"/>
                <a:gd name="T59" fmla="*/ 544 h 550"/>
                <a:gd name="T60" fmla="*/ 201 w 588"/>
                <a:gd name="T61" fmla="*/ 535 h 550"/>
                <a:gd name="T62" fmla="*/ 218 w 588"/>
                <a:gd name="T63" fmla="*/ 533 h 550"/>
                <a:gd name="T64" fmla="*/ 231 w 588"/>
                <a:gd name="T65" fmla="*/ 537 h 550"/>
                <a:gd name="T66" fmla="*/ 241 w 588"/>
                <a:gd name="T67" fmla="*/ 535 h 550"/>
                <a:gd name="T68" fmla="*/ 251 w 588"/>
                <a:gd name="T69" fmla="*/ 508 h 550"/>
                <a:gd name="T70" fmla="*/ 249 w 588"/>
                <a:gd name="T71" fmla="*/ 485 h 550"/>
                <a:gd name="T72" fmla="*/ 277 w 588"/>
                <a:gd name="T73" fmla="*/ 472 h 550"/>
                <a:gd name="T74" fmla="*/ 288 w 588"/>
                <a:gd name="T75" fmla="*/ 450 h 550"/>
                <a:gd name="T76" fmla="*/ 300 w 588"/>
                <a:gd name="T77" fmla="*/ 424 h 550"/>
                <a:gd name="T78" fmla="*/ 321 w 588"/>
                <a:gd name="T79" fmla="*/ 425 h 550"/>
                <a:gd name="T80" fmla="*/ 337 w 588"/>
                <a:gd name="T81" fmla="*/ 409 h 550"/>
                <a:gd name="T82" fmla="*/ 354 w 588"/>
                <a:gd name="T83" fmla="*/ 400 h 550"/>
                <a:gd name="T84" fmla="*/ 367 w 588"/>
                <a:gd name="T85" fmla="*/ 393 h 550"/>
                <a:gd name="T86" fmla="*/ 397 w 588"/>
                <a:gd name="T87" fmla="*/ 381 h 550"/>
                <a:gd name="T88" fmla="*/ 423 w 588"/>
                <a:gd name="T89" fmla="*/ 369 h 550"/>
                <a:gd name="T90" fmla="*/ 468 w 588"/>
                <a:gd name="T91" fmla="*/ 371 h 550"/>
                <a:gd name="T92" fmla="*/ 496 w 588"/>
                <a:gd name="T93" fmla="*/ 362 h 550"/>
                <a:gd name="T94" fmla="*/ 551 w 588"/>
                <a:gd name="T95" fmla="*/ 357 h 550"/>
                <a:gd name="T96" fmla="*/ 573 w 588"/>
                <a:gd name="T97" fmla="*/ 341 h 550"/>
                <a:gd name="T98" fmla="*/ 585 w 588"/>
                <a:gd name="T99" fmla="*/ 315 h 550"/>
                <a:gd name="T100" fmla="*/ 587 w 588"/>
                <a:gd name="T101" fmla="*/ 222 h 550"/>
                <a:gd name="T102" fmla="*/ 557 w 588"/>
                <a:gd name="T103" fmla="*/ 2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8" h="550">
                  <a:moveTo>
                    <a:pt x="557" y="228"/>
                  </a:moveTo>
                  <a:cubicBezTo>
                    <a:pt x="557" y="228"/>
                    <a:pt x="557" y="201"/>
                    <a:pt x="540" y="191"/>
                  </a:cubicBezTo>
                  <a:cubicBezTo>
                    <a:pt x="522" y="181"/>
                    <a:pt x="500" y="179"/>
                    <a:pt x="500" y="179"/>
                  </a:cubicBezTo>
                  <a:cubicBezTo>
                    <a:pt x="500" y="179"/>
                    <a:pt x="488" y="156"/>
                    <a:pt x="478" y="146"/>
                  </a:cubicBezTo>
                  <a:cubicBezTo>
                    <a:pt x="472" y="141"/>
                    <a:pt x="356" y="63"/>
                    <a:pt x="261" y="0"/>
                  </a:cubicBezTo>
                  <a:cubicBezTo>
                    <a:pt x="202" y="0"/>
                    <a:pt x="202" y="0"/>
                    <a:pt x="202" y="0"/>
                  </a:cubicBezTo>
                  <a:cubicBezTo>
                    <a:pt x="235" y="311"/>
                    <a:pt x="235" y="311"/>
                    <a:pt x="235" y="311"/>
                  </a:cubicBezTo>
                  <a:cubicBezTo>
                    <a:pt x="246" y="322"/>
                    <a:pt x="246" y="322"/>
                    <a:pt x="246" y="322"/>
                  </a:cubicBezTo>
                  <a:cubicBezTo>
                    <a:pt x="246" y="322"/>
                    <a:pt x="247" y="349"/>
                    <a:pt x="241" y="352"/>
                  </a:cubicBezTo>
                  <a:cubicBezTo>
                    <a:pt x="235" y="355"/>
                    <a:pt x="104" y="354"/>
                    <a:pt x="104" y="354"/>
                  </a:cubicBezTo>
                  <a:cubicBezTo>
                    <a:pt x="104" y="354"/>
                    <a:pt x="91" y="360"/>
                    <a:pt x="82" y="360"/>
                  </a:cubicBezTo>
                  <a:cubicBezTo>
                    <a:pt x="72" y="360"/>
                    <a:pt x="61" y="354"/>
                    <a:pt x="58" y="358"/>
                  </a:cubicBezTo>
                  <a:cubicBezTo>
                    <a:pt x="55" y="363"/>
                    <a:pt x="55" y="376"/>
                    <a:pt x="39" y="361"/>
                  </a:cubicBezTo>
                  <a:cubicBezTo>
                    <a:pt x="23" y="347"/>
                    <a:pt x="19" y="360"/>
                    <a:pt x="19" y="369"/>
                  </a:cubicBezTo>
                  <a:cubicBezTo>
                    <a:pt x="19" y="377"/>
                    <a:pt x="10" y="380"/>
                    <a:pt x="0" y="381"/>
                  </a:cubicBezTo>
                  <a:cubicBezTo>
                    <a:pt x="2" y="385"/>
                    <a:pt x="3" y="389"/>
                    <a:pt x="3" y="389"/>
                  </a:cubicBezTo>
                  <a:cubicBezTo>
                    <a:pt x="9" y="398"/>
                    <a:pt x="9" y="398"/>
                    <a:pt x="9" y="398"/>
                  </a:cubicBezTo>
                  <a:cubicBezTo>
                    <a:pt x="9" y="398"/>
                    <a:pt x="8" y="414"/>
                    <a:pt x="15" y="420"/>
                  </a:cubicBezTo>
                  <a:cubicBezTo>
                    <a:pt x="21" y="426"/>
                    <a:pt x="32" y="438"/>
                    <a:pt x="33" y="443"/>
                  </a:cubicBezTo>
                  <a:cubicBezTo>
                    <a:pt x="34" y="448"/>
                    <a:pt x="33" y="471"/>
                    <a:pt x="33" y="471"/>
                  </a:cubicBezTo>
                  <a:cubicBezTo>
                    <a:pt x="33" y="471"/>
                    <a:pt x="37" y="489"/>
                    <a:pt x="44" y="481"/>
                  </a:cubicBezTo>
                  <a:cubicBezTo>
                    <a:pt x="50" y="472"/>
                    <a:pt x="59" y="488"/>
                    <a:pt x="63" y="477"/>
                  </a:cubicBezTo>
                  <a:cubicBezTo>
                    <a:pt x="68" y="467"/>
                    <a:pt x="81" y="479"/>
                    <a:pt x="87" y="479"/>
                  </a:cubicBezTo>
                  <a:cubicBezTo>
                    <a:pt x="94" y="479"/>
                    <a:pt x="108" y="461"/>
                    <a:pt x="112" y="462"/>
                  </a:cubicBezTo>
                  <a:cubicBezTo>
                    <a:pt x="117" y="463"/>
                    <a:pt x="126" y="481"/>
                    <a:pt x="126" y="488"/>
                  </a:cubicBezTo>
                  <a:cubicBezTo>
                    <a:pt x="126" y="495"/>
                    <a:pt x="145" y="502"/>
                    <a:pt x="138" y="504"/>
                  </a:cubicBezTo>
                  <a:cubicBezTo>
                    <a:pt x="132" y="507"/>
                    <a:pt x="131" y="517"/>
                    <a:pt x="138" y="517"/>
                  </a:cubicBezTo>
                  <a:cubicBezTo>
                    <a:pt x="146" y="517"/>
                    <a:pt x="142" y="530"/>
                    <a:pt x="147" y="537"/>
                  </a:cubicBezTo>
                  <a:cubicBezTo>
                    <a:pt x="151" y="543"/>
                    <a:pt x="159" y="548"/>
                    <a:pt x="163" y="539"/>
                  </a:cubicBezTo>
                  <a:cubicBezTo>
                    <a:pt x="167" y="529"/>
                    <a:pt x="177" y="538"/>
                    <a:pt x="181" y="544"/>
                  </a:cubicBezTo>
                  <a:cubicBezTo>
                    <a:pt x="185" y="550"/>
                    <a:pt x="199" y="543"/>
                    <a:pt x="201" y="535"/>
                  </a:cubicBezTo>
                  <a:cubicBezTo>
                    <a:pt x="203" y="526"/>
                    <a:pt x="219" y="523"/>
                    <a:pt x="218" y="533"/>
                  </a:cubicBezTo>
                  <a:cubicBezTo>
                    <a:pt x="217" y="542"/>
                    <a:pt x="220" y="544"/>
                    <a:pt x="231" y="537"/>
                  </a:cubicBezTo>
                  <a:cubicBezTo>
                    <a:pt x="234" y="534"/>
                    <a:pt x="237" y="534"/>
                    <a:pt x="241" y="535"/>
                  </a:cubicBezTo>
                  <a:cubicBezTo>
                    <a:pt x="245" y="523"/>
                    <a:pt x="249" y="511"/>
                    <a:pt x="251" y="508"/>
                  </a:cubicBezTo>
                  <a:cubicBezTo>
                    <a:pt x="254" y="501"/>
                    <a:pt x="243" y="487"/>
                    <a:pt x="249" y="485"/>
                  </a:cubicBezTo>
                  <a:cubicBezTo>
                    <a:pt x="254" y="483"/>
                    <a:pt x="271" y="487"/>
                    <a:pt x="277" y="472"/>
                  </a:cubicBezTo>
                  <a:cubicBezTo>
                    <a:pt x="282" y="458"/>
                    <a:pt x="288" y="450"/>
                    <a:pt x="288" y="450"/>
                  </a:cubicBezTo>
                  <a:cubicBezTo>
                    <a:pt x="288" y="450"/>
                    <a:pt x="290" y="419"/>
                    <a:pt x="300" y="424"/>
                  </a:cubicBezTo>
                  <a:cubicBezTo>
                    <a:pt x="309" y="430"/>
                    <a:pt x="320" y="438"/>
                    <a:pt x="321" y="425"/>
                  </a:cubicBezTo>
                  <a:cubicBezTo>
                    <a:pt x="322" y="413"/>
                    <a:pt x="334" y="420"/>
                    <a:pt x="337" y="409"/>
                  </a:cubicBezTo>
                  <a:cubicBezTo>
                    <a:pt x="340" y="397"/>
                    <a:pt x="346" y="398"/>
                    <a:pt x="354" y="400"/>
                  </a:cubicBezTo>
                  <a:cubicBezTo>
                    <a:pt x="361" y="403"/>
                    <a:pt x="367" y="399"/>
                    <a:pt x="367" y="393"/>
                  </a:cubicBezTo>
                  <a:cubicBezTo>
                    <a:pt x="367" y="387"/>
                    <a:pt x="384" y="390"/>
                    <a:pt x="397" y="381"/>
                  </a:cubicBezTo>
                  <a:cubicBezTo>
                    <a:pt x="411" y="371"/>
                    <a:pt x="418" y="364"/>
                    <a:pt x="423" y="369"/>
                  </a:cubicBezTo>
                  <a:cubicBezTo>
                    <a:pt x="429" y="374"/>
                    <a:pt x="463" y="373"/>
                    <a:pt x="468" y="371"/>
                  </a:cubicBezTo>
                  <a:cubicBezTo>
                    <a:pt x="473" y="369"/>
                    <a:pt x="484" y="360"/>
                    <a:pt x="496" y="362"/>
                  </a:cubicBezTo>
                  <a:cubicBezTo>
                    <a:pt x="509" y="364"/>
                    <a:pt x="539" y="357"/>
                    <a:pt x="551" y="357"/>
                  </a:cubicBezTo>
                  <a:cubicBezTo>
                    <a:pt x="564" y="357"/>
                    <a:pt x="569" y="345"/>
                    <a:pt x="573" y="341"/>
                  </a:cubicBezTo>
                  <a:cubicBezTo>
                    <a:pt x="577" y="337"/>
                    <a:pt x="580" y="318"/>
                    <a:pt x="585" y="315"/>
                  </a:cubicBezTo>
                  <a:cubicBezTo>
                    <a:pt x="588" y="313"/>
                    <a:pt x="587" y="247"/>
                    <a:pt x="587" y="222"/>
                  </a:cubicBezTo>
                  <a:cubicBezTo>
                    <a:pt x="574" y="224"/>
                    <a:pt x="557" y="228"/>
                    <a:pt x="557" y="228"/>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2" name="Freeform 35">
              <a:extLst>
                <a:ext uri="{FF2B5EF4-FFF2-40B4-BE49-F238E27FC236}">
                  <a16:creationId xmlns:a16="http://schemas.microsoft.com/office/drawing/2014/main" id="{CFEFE9DF-3C21-45E5-A4AC-4796F4EC571F}"/>
                </a:ext>
              </a:extLst>
            </p:cNvPr>
            <p:cNvSpPr>
              <a:spLocks/>
            </p:cNvSpPr>
            <p:nvPr/>
          </p:nvSpPr>
          <p:spPr bwMode="auto">
            <a:xfrm>
              <a:off x="5339421" y="3973633"/>
              <a:ext cx="283431" cy="215366"/>
            </a:xfrm>
            <a:custGeom>
              <a:avLst/>
              <a:gdLst>
                <a:gd name="T0" fmla="*/ 287 w 289"/>
                <a:gd name="T1" fmla="*/ 116 h 207"/>
                <a:gd name="T2" fmla="*/ 273 w 289"/>
                <a:gd name="T3" fmla="*/ 110 h 207"/>
                <a:gd name="T4" fmla="*/ 271 w 289"/>
                <a:gd name="T5" fmla="*/ 90 h 207"/>
                <a:gd name="T6" fmla="*/ 253 w 289"/>
                <a:gd name="T7" fmla="*/ 93 h 207"/>
                <a:gd name="T8" fmla="*/ 239 w 289"/>
                <a:gd name="T9" fmla="*/ 80 h 207"/>
                <a:gd name="T10" fmla="*/ 232 w 289"/>
                <a:gd name="T11" fmla="*/ 67 h 207"/>
                <a:gd name="T12" fmla="*/ 216 w 289"/>
                <a:gd name="T13" fmla="*/ 48 h 207"/>
                <a:gd name="T14" fmla="*/ 204 w 289"/>
                <a:gd name="T15" fmla="*/ 28 h 207"/>
                <a:gd name="T16" fmla="*/ 204 w 289"/>
                <a:gd name="T17" fmla="*/ 9 h 207"/>
                <a:gd name="T18" fmla="*/ 182 w 289"/>
                <a:gd name="T19" fmla="*/ 5 h 207"/>
                <a:gd name="T20" fmla="*/ 156 w 289"/>
                <a:gd name="T21" fmla="*/ 17 h 207"/>
                <a:gd name="T22" fmla="*/ 126 w 289"/>
                <a:gd name="T23" fmla="*/ 29 h 207"/>
                <a:gd name="T24" fmla="*/ 113 w 289"/>
                <a:gd name="T25" fmla="*/ 36 h 207"/>
                <a:gd name="T26" fmla="*/ 96 w 289"/>
                <a:gd name="T27" fmla="*/ 45 h 207"/>
                <a:gd name="T28" fmla="*/ 80 w 289"/>
                <a:gd name="T29" fmla="*/ 61 h 207"/>
                <a:gd name="T30" fmla="*/ 59 w 289"/>
                <a:gd name="T31" fmla="*/ 60 h 207"/>
                <a:gd name="T32" fmla="*/ 47 w 289"/>
                <a:gd name="T33" fmla="*/ 86 h 207"/>
                <a:gd name="T34" fmla="*/ 36 w 289"/>
                <a:gd name="T35" fmla="*/ 108 h 207"/>
                <a:gd name="T36" fmla="*/ 8 w 289"/>
                <a:gd name="T37" fmla="*/ 121 h 207"/>
                <a:gd name="T38" fmla="*/ 10 w 289"/>
                <a:gd name="T39" fmla="*/ 144 h 207"/>
                <a:gd name="T40" fmla="*/ 0 w 289"/>
                <a:gd name="T41" fmla="*/ 171 h 207"/>
                <a:gd name="T42" fmla="*/ 17 w 289"/>
                <a:gd name="T43" fmla="*/ 182 h 207"/>
                <a:gd name="T44" fmla="*/ 48 w 289"/>
                <a:gd name="T45" fmla="*/ 197 h 207"/>
                <a:gd name="T46" fmla="*/ 90 w 289"/>
                <a:gd name="T47" fmla="*/ 191 h 207"/>
                <a:gd name="T48" fmla="*/ 101 w 289"/>
                <a:gd name="T49" fmla="*/ 188 h 207"/>
                <a:gd name="T50" fmla="*/ 95 w 289"/>
                <a:gd name="T51" fmla="*/ 153 h 207"/>
                <a:gd name="T52" fmla="*/ 183 w 289"/>
                <a:gd name="T53" fmla="*/ 155 h 207"/>
                <a:gd name="T54" fmla="*/ 197 w 289"/>
                <a:gd name="T55" fmla="*/ 146 h 207"/>
                <a:gd name="T56" fmla="*/ 229 w 289"/>
                <a:gd name="T57" fmla="*/ 150 h 207"/>
                <a:gd name="T58" fmla="*/ 249 w 289"/>
                <a:gd name="T59" fmla="*/ 136 h 207"/>
                <a:gd name="T60" fmla="*/ 278 w 289"/>
                <a:gd name="T61" fmla="*/ 130 h 207"/>
                <a:gd name="T62" fmla="*/ 287 w 289"/>
                <a:gd name="T63" fmla="*/ 117 h 207"/>
                <a:gd name="T64" fmla="*/ 287 w 289"/>
                <a:gd name="T65" fmla="*/ 11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 h="207">
                  <a:moveTo>
                    <a:pt x="287" y="116"/>
                  </a:moveTo>
                  <a:cubicBezTo>
                    <a:pt x="282" y="111"/>
                    <a:pt x="275" y="110"/>
                    <a:pt x="273" y="110"/>
                  </a:cubicBezTo>
                  <a:cubicBezTo>
                    <a:pt x="270" y="110"/>
                    <a:pt x="272" y="93"/>
                    <a:pt x="271" y="90"/>
                  </a:cubicBezTo>
                  <a:cubicBezTo>
                    <a:pt x="269" y="88"/>
                    <a:pt x="259" y="95"/>
                    <a:pt x="253" y="93"/>
                  </a:cubicBezTo>
                  <a:cubicBezTo>
                    <a:pt x="247" y="90"/>
                    <a:pt x="244" y="80"/>
                    <a:pt x="239" y="80"/>
                  </a:cubicBezTo>
                  <a:cubicBezTo>
                    <a:pt x="233" y="80"/>
                    <a:pt x="232" y="74"/>
                    <a:pt x="232" y="67"/>
                  </a:cubicBezTo>
                  <a:cubicBezTo>
                    <a:pt x="232" y="60"/>
                    <a:pt x="222" y="53"/>
                    <a:pt x="216" y="48"/>
                  </a:cubicBezTo>
                  <a:cubicBezTo>
                    <a:pt x="210" y="43"/>
                    <a:pt x="208" y="30"/>
                    <a:pt x="204" y="28"/>
                  </a:cubicBezTo>
                  <a:cubicBezTo>
                    <a:pt x="202" y="27"/>
                    <a:pt x="203" y="17"/>
                    <a:pt x="204" y="9"/>
                  </a:cubicBezTo>
                  <a:cubicBezTo>
                    <a:pt x="194" y="9"/>
                    <a:pt x="185" y="8"/>
                    <a:pt x="182" y="5"/>
                  </a:cubicBezTo>
                  <a:cubicBezTo>
                    <a:pt x="177" y="0"/>
                    <a:pt x="170" y="7"/>
                    <a:pt x="156" y="17"/>
                  </a:cubicBezTo>
                  <a:cubicBezTo>
                    <a:pt x="143" y="26"/>
                    <a:pt x="126" y="23"/>
                    <a:pt x="126" y="29"/>
                  </a:cubicBezTo>
                  <a:cubicBezTo>
                    <a:pt x="126" y="35"/>
                    <a:pt x="120" y="39"/>
                    <a:pt x="113" y="36"/>
                  </a:cubicBezTo>
                  <a:cubicBezTo>
                    <a:pt x="105" y="34"/>
                    <a:pt x="99" y="33"/>
                    <a:pt x="96" y="45"/>
                  </a:cubicBezTo>
                  <a:cubicBezTo>
                    <a:pt x="93" y="56"/>
                    <a:pt x="81" y="49"/>
                    <a:pt x="80" y="61"/>
                  </a:cubicBezTo>
                  <a:cubicBezTo>
                    <a:pt x="79" y="74"/>
                    <a:pt x="68" y="66"/>
                    <a:pt x="59" y="60"/>
                  </a:cubicBezTo>
                  <a:cubicBezTo>
                    <a:pt x="49" y="55"/>
                    <a:pt x="47" y="86"/>
                    <a:pt x="47" y="86"/>
                  </a:cubicBezTo>
                  <a:cubicBezTo>
                    <a:pt x="47" y="86"/>
                    <a:pt x="41" y="94"/>
                    <a:pt x="36" y="108"/>
                  </a:cubicBezTo>
                  <a:cubicBezTo>
                    <a:pt x="30" y="123"/>
                    <a:pt x="13" y="119"/>
                    <a:pt x="8" y="121"/>
                  </a:cubicBezTo>
                  <a:cubicBezTo>
                    <a:pt x="2" y="123"/>
                    <a:pt x="13" y="137"/>
                    <a:pt x="10" y="144"/>
                  </a:cubicBezTo>
                  <a:cubicBezTo>
                    <a:pt x="8" y="147"/>
                    <a:pt x="4" y="159"/>
                    <a:pt x="0" y="171"/>
                  </a:cubicBezTo>
                  <a:cubicBezTo>
                    <a:pt x="8" y="172"/>
                    <a:pt x="15" y="178"/>
                    <a:pt x="17" y="182"/>
                  </a:cubicBezTo>
                  <a:cubicBezTo>
                    <a:pt x="20" y="187"/>
                    <a:pt x="39" y="207"/>
                    <a:pt x="48" y="197"/>
                  </a:cubicBezTo>
                  <a:cubicBezTo>
                    <a:pt x="58" y="186"/>
                    <a:pt x="83" y="185"/>
                    <a:pt x="90" y="191"/>
                  </a:cubicBezTo>
                  <a:cubicBezTo>
                    <a:pt x="96" y="198"/>
                    <a:pt x="100" y="195"/>
                    <a:pt x="101" y="188"/>
                  </a:cubicBezTo>
                  <a:cubicBezTo>
                    <a:pt x="102" y="182"/>
                    <a:pt x="91" y="159"/>
                    <a:pt x="95" y="153"/>
                  </a:cubicBezTo>
                  <a:cubicBezTo>
                    <a:pt x="99" y="147"/>
                    <a:pt x="180" y="150"/>
                    <a:pt x="183" y="155"/>
                  </a:cubicBezTo>
                  <a:cubicBezTo>
                    <a:pt x="186" y="160"/>
                    <a:pt x="186" y="145"/>
                    <a:pt x="197" y="146"/>
                  </a:cubicBezTo>
                  <a:cubicBezTo>
                    <a:pt x="207" y="147"/>
                    <a:pt x="223" y="152"/>
                    <a:pt x="229" y="150"/>
                  </a:cubicBezTo>
                  <a:cubicBezTo>
                    <a:pt x="235" y="148"/>
                    <a:pt x="243" y="136"/>
                    <a:pt x="249" y="136"/>
                  </a:cubicBezTo>
                  <a:cubicBezTo>
                    <a:pt x="255" y="136"/>
                    <a:pt x="274" y="135"/>
                    <a:pt x="278" y="130"/>
                  </a:cubicBezTo>
                  <a:cubicBezTo>
                    <a:pt x="282" y="125"/>
                    <a:pt x="289" y="125"/>
                    <a:pt x="287" y="117"/>
                  </a:cubicBezTo>
                  <a:cubicBezTo>
                    <a:pt x="287" y="116"/>
                    <a:pt x="287" y="116"/>
                    <a:pt x="287" y="116"/>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3" name="Freeform 36">
              <a:extLst>
                <a:ext uri="{FF2B5EF4-FFF2-40B4-BE49-F238E27FC236}">
                  <a16:creationId xmlns:a16="http://schemas.microsoft.com/office/drawing/2014/main" id="{C6B9B0E2-639F-439B-AD8E-0C9B162FB740}"/>
                </a:ext>
              </a:extLst>
            </p:cNvPr>
            <p:cNvSpPr>
              <a:spLocks/>
            </p:cNvSpPr>
            <p:nvPr/>
          </p:nvSpPr>
          <p:spPr bwMode="auto">
            <a:xfrm>
              <a:off x="5537582" y="3651866"/>
              <a:ext cx="535635" cy="447398"/>
            </a:xfrm>
            <a:custGeom>
              <a:avLst/>
              <a:gdLst>
                <a:gd name="T0" fmla="*/ 522 w 547"/>
                <a:gd name="T1" fmla="*/ 63 h 428"/>
                <a:gd name="T2" fmla="*/ 520 w 547"/>
                <a:gd name="T3" fmla="*/ 17 h 428"/>
                <a:gd name="T4" fmla="*/ 492 w 547"/>
                <a:gd name="T5" fmla="*/ 33 h 428"/>
                <a:gd name="T6" fmla="*/ 470 w 547"/>
                <a:gd name="T7" fmla="*/ 10 h 428"/>
                <a:gd name="T8" fmla="*/ 418 w 547"/>
                <a:gd name="T9" fmla="*/ 0 h 428"/>
                <a:gd name="T10" fmla="*/ 267 w 547"/>
                <a:gd name="T11" fmla="*/ 94 h 428"/>
                <a:gd name="T12" fmla="*/ 203 w 547"/>
                <a:gd name="T13" fmla="*/ 146 h 428"/>
                <a:gd name="T14" fmla="*/ 148 w 547"/>
                <a:gd name="T15" fmla="*/ 164 h 428"/>
                <a:gd name="T16" fmla="*/ 144 w 547"/>
                <a:gd name="T17" fmla="*/ 165 h 428"/>
                <a:gd name="T18" fmla="*/ 142 w 547"/>
                <a:gd name="T19" fmla="*/ 258 h 428"/>
                <a:gd name="T20" fmla="*/ 130 w 547"/>
                <a:gd name="T21" fmla="*/ 284 h 428"/>
                <a:gd name="T22" fmla="*/ 108 w 547"/>
                <a:gd name="T23" fmla="*/ 300 h 428"/>
                <a:gd name="T24" fmla="*/ 53 w 547"/>
                <a:gd name="T25" fmla="*/ 305 h 428"/>
                <a:gd name="T26" fmla="*/ 25 w 547"/>
                <a:gd name="T27" fmla="*/ 314 h 428"/>
                <a:gd name="T28" fmla="*/ 2 w 547"/>
                <a:gd name="T29" fmla="*/ 316 h 428"/>
                <a:gd name="T30" fmla="*/ 2 w 547"/>
                <a:gd name="T31" fmla="*/ 335 h 428"/>
                <a:gd name="T32" fmla="*/ 14 w 547"/>
                <a:gd name="T33" fmla="*/ 355 h 428"/>
                <a:gd name="T34" fmla="*/ 30 w 547"/>
                <a:gd name="T35" fmla="*/ 374 h 428"/>
                <a:gd name="T36" fmla="*/ 37 w 547"/>
                <a:gd name="T37" fmla="*/ 387 h 428"/>
                <a:gd name="T38" fmla="*/ 51 w 547"/>
                <a:gd name="T39" fmla="*/ 400 h 428"/>
                <a:gd name="T40" fmla="*/ 69 w 547"/>
                <a:gd name="T41" fmla="*/ 397 h 428"/>
                <a:gd name="T42" fmla="*/ 71 w 547"/>
                <a:gd name="T43" fmla="*/ 417 h 428"/>
                <a:gd name="T44" fmla="*/ 85 w 547"/>
                <a:gd name="T45" fmla="*/ 423 h 428"/>
                <a:gd name="T46" fmla="*/ 98 w 547"/>
                <a:gd name="T47" fmla="*/ 407 h 428"/>
                <a:gd name="T48" fmla="*/ 109 w 547"/>
                <a:gd name="T49" fmla="*/ 424 h 428"/>
                <a:gd name="T50" fmla="*/ 124 w 547"/>
                <a:gd name="T51" fmla="*/ 417 h 428"/>
                <a:gd name="T52" fmla="*/ 139 w 547"/>
                <a:gd name="T53" fmla="*/ 392 h 428"/>
                <a:gd name="T54" fmla="*/ 148 w 547"/>
                <a:gd name="T55" fmla="*/ 364 h 428"/>
                <a:gd name="T56" fmla="*/ 180 w 547"/>
                <a:gd name="T57" fmla="*/ 364 h 428"/>
                <a:gd name="T58" fmla="*/ 201 w 547"/>
                <a:gd name="T59" fmla="*/ 357 h 428"/>
                <a:gd name="T60" fmla="*/ 229 w 547"/>
                <a:gd name="T61" fmla="*/ 365 h 428"/>
                <a:gd name="T62" fmla="*/ 249 w 547"/>
                <a:gd name="T63" fmla="*/ 384 h 428"/>
                <a:gd name="T64" fmla="*/ 278 w 547"/>
                <a:gd name="T65" fmla="*/ 376 h 428"/>
                <a:gd name="T66" fmla="*/ 305 w 547"/>
                <a:gd name="T67" fmla="*/ 390 h 428"/>
                <a:gd name="T68" fmla="*/ 339 w 547"/>
                <a:gd name="T69" fmla="*/ 390 h 428"/>
                <a:gd name="T70" fmla="*/ 365 w 547"/>
                <a:gd name="T71" fmla="*/ 374 h 428"/>
                <a:gd name="T72" fmla="*/ 410 w 547"/>
                <a:gd name="T73" fmla="*/ 375 h 428"/>
                <a:gd name="T74" fmla="*/ 439 w 547"/>
                <a:gd name="T75" fmla="*/ 382 h 428"/>
                <a:gd name="T76" fmla="*/ 464 w 547"/>
                <a:gd name="T77" fmla="*/ 359 h 428"/>
                <a:gd name="T78" fmla="*/ 469 w 547"/>
                <a:gd name="T79" fmla="*/ 359 h 428"/>
                <a:gd name="T80" fmla="*/ 469 w 547"/>
                <a:gd name="T81" fmla="*/ 348 h 428"/>
                <a:gd name="T82" fmla="*/ 476 w 547"/>
                <a:gd name="T83" fmla="*/ 317 h 428"/>
                <a:gd name="T84" fmla="*/ 533 w 547"/>
                <a:gd name="T85" fmla="*/ 247 h 428"/>
                <a:gd name="T86" fmla="*/ 537 w 547"/>
                <a:gd name="T87" fmla="*/ 159 h 428"/>
                <a:gd name="T88" fmla="*/ 543 w 547"/>
                <a:gd name="T89" fmla="*/ 122 h 428"/>
                <a:gd name="T90" fmla="*/ 537 w 547"/>
                <a:gd name="T91" fmla="*/ 95 h 428"/>
                <a:gd name="T92" fmla="*/ 522 w 547"/>
                <a:gd name="T93" fmla="*/ 6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7" h="428">
                  <a:moveTo>
                    <a:pt x="522" y="63"/>
                  </a:moveTo>
                  <a:cubicBezTo>
                    <a:pt x="522" y="58"/>
                    <a:pt x="521" y="35"/>
                    <a:pt x="520" y="17"/>
                  </a:cubicBezTo>
                  <a:cubicBezTo>
                    <a:pt x="492" y="33"/>
                    <a:pt x="492" y="33"/>
                    <a:pt x="492" y="33"/>
                  </a:cubicBezTo>
                  <a:cubicBezTo>
                    <a:pt x="492" y="33"/>
                    <a:pt x="485" y="20"/>
                    <a:pt x="470" y="10"/>
                  </a:cubicBezTo>
                  <a:cubicBezTo>
                    <a:pt x="455" y="0"/>
                    <a:pt x="418" y="0"/>
                    <a:pt x="418" y="0"/>
                  </a:cubicBezTo>
                  <a:cubicBezTo>
                    <a:pt x="267" y="94"/>
                    <a:pt x="267" y="94"/>
                    <a:pt x="267" y="94"/>
                  </a:cubicBezTo>
                  <a:cubicBezTo>
                    <a:pt x="203" y="146"/>
                    <a:pt x="203" y="146"/>
                    <a:pt x="203" y="146"/>
                  </a:cubicBezTo>
                  <a:cubicBezTo>
                    <a:pt x="203" y="146"/>
                    <a:pt x="161" y="161"/>
                    <a:pt x="148" y="164"/>
                  </a:cubicBezTo>
                  <a:cubicBezTo>
                    <a:pt x="147" y="164"/>
                    <a:pt x="145" y="164"/>
                    <a:pt x="144" y="165"/>
                  </a:cubicBezTo>
                  <a:cubicBezTo>
                    <a:pt x="144" y="190"/>
                    <a:pt x="145" y="256"/>
                    <a:pt x="142" y="258"/>
                  </a:cubicBezTo>
                  <a:cubicBezTo>
                    <a:pt x="137" y="261"/>
                    <a:pt x="134" y="280"/>
                    <a:pt x="130" y="284"/>
                  </a:cubicBezTo>
                  <a:cubicBezTo>
                    <a:pt x="126" y="288"/>
                    <a:pt x="121" y="300"/>
                    <a:pt x="108" y="300"/>
                  </a:cubicBezTo>
                  <a:cubicBezTo>
                    <a:pt x="96" y="300"/>
                    <a:pt x="66" y="307"/>
                    <a:pt x="53" y="305"/>
                  </a:cubicBezTo>
                  <a:cubicBezTo>
                    <a:pt x="41" y="303"/>
                    <a:pt x="30" y="312"/>
                    <a:pt x="25" y="314"/>
                  </a:cubicBezTo>
                  <a:cubicBezTo>
                    <a:pt x="22" y="315"/>
                    <a:pt x="12" y="316"/>
                    <a:pt x="2" y="316"/>
                  </a:cubicBezTo>
                  <a:cubicBezTo>
                    <a:pt x="1" y="324"/>
                    <a:pt x="0" y="334"/>
                    <a:pt x="2" y="335"/>
                  </a:cubicBezTo>
                  <a:cubicBezTo>
                    <a:pt x="6" y="337"/>
                    <a:pt x="8" y="350"/>
                    <a:pt x="14" y="355"/>
                  </a:cubicBezTo>
                  <a:cubicBezTo>
                    <a:pt x="20" y="360"/>
                    <a:pt x="30" y="367"/>
                    <a:pt x="30" y="374"/>
                  </a:cubicBezTo>
                  <a:cubicBezTo>
                    <a:pt x="30" y="381"/>
                    <a:pt x="31" y="387"/>
                    <a:pt x="37" y="387"/>
                  </a:cubicBezTo>
                  <a:cubicBezTo>
                    <a:pt x="42" y="387"/>
                    <a:pt x="45" y="397"/>
                    <a:pt x="51" y="400"/>
                  </a:cubicBezTo>
                  <a:cubicBezTo>
                    <a:pt x="57" y="402"/>
                    <a:pt x="67" y="395"/>
                    <a:pt x="69" y="397"/>
                  </a:cubicBezTo>
                  <a:cubicBezTo>
                    <a:pt x="70" y="400"/>
                    <a:pt x="68" y="417"/>
                    <a:pt x="71" y="417"/>
                  </a:cubicBezTo>
                  <a:cubicBezTo>
                    <a:pt x="73" y="417"/>
                    <a:pt x="80" y="418"/>
                    <a:pt x="85" y="423"/>
                  </a:cubicBezTo>
                  <a:cubicBezTo>
                    <a:pt x="83" y="415"/>
                    <a:pt x="88" y="404"/>
                    <a:pt x="98" y="407"/>
                  </a:cubicBezTo>
                  <a:cubicBezTo>
                    <a:pt x="108" y="410"/>
                    <a:pt x="100" y="419"/>
                    <a:pt x="109" y="424"/>
                  </a:cubicBezTo>
                  <a:cubicBezTo>
                    <a:pt x="119" y="428"/>
                    <a:pt x="124" y="425"/>
                    <a:pt x="124" y="417"/>
                  </a:cubicBezTo>
                  <a:cubicBezTo>
                    <a:pt x="124" y="410"/>
                    <a:pt x="136" y="395"/>
                    <a:pt x="139" y="392"/>
                  </a:cubicBezTo>
                  <a:cubicBezTo>
                    <a:pt x="143" y="389"/>
                    <a:pt x="142" y="369"/>
                    <a:pt x="148" y="364"/>
                  </a:cubicBezTo>
                  <a:cubicBezTo>
                    <a:pt x="154" y="359"/>
                    <a:pt x="173" y="363"/>
                    <a:pt x="180" y="364"/>
                  </a:cubicBezTo>
                  <a:cubicBezTo>
                    <a:pt x="187" y="365"/>
                    <a:pt x="192" y="350"/>
                    <a:pt x="201" y="357"/>
                  </a:cubicBezTo>
                  <a:cubicBezTo>
                    <a:pt x="209" y="364"/>
                    <a:pt x="223" y="358"/>
                    <a:pt x="229" y="365"/>
                  </a:cubicBezTo>
                  <a:cubicBezTo>
                    <a:pt x="235" y="373"/>
                    <a:pt x="238" y="390"/>
                    <a:pt x="249" y="384"/>
                  </a:cubicBezTo>
                  <a:cubicBezTo>
                    <a:pt x="259" y="378"/>
                    <a:pt x="272" y="376"/>
                    <a:pt x="278" y="376"/>
                  </a:cubicBezTo>
                  <a:cubicBezTo>
                    <a:pt x="284" y="376"/>
                    <a:pt x="299" y="388"/>
                    <a:pt x="305" y="390"/>
                  </a:cubicBezTo>
                  <a:cubicBezTo>
                    <a:pt x="311" y="392"/>
                    <a:pt x="332" y="394"/>
                    <a:pt x="339" y="390"/>
                  </a:cubicBezTo>
                  <a:cubicBezTo>
                    <a:pt x="346" y="386"/>
                    <a:pt x="356" y="373"/>
                    <a:pt x="365" y="374"/>
                  </a:cubicBezTo>
                  <a:cubicBezTo>
                    <a:pt x="374" y="375"/>
                    <a:pt x="404" y="372"/>
                    <a:pt x="410" y="375"/>
                  </a:cubicBezTo>
                  <a:cubicBezTo>
                    <a:pt x="416" y="378"/>
                    <a:pt x="430" y="385"/>
                    <a:pt x="439" y="382"/>
                  </a:cubicBezTo>
                  <a:cubicBezTo>
                    <a:pt x="448" y="379"/>
                    <a:pt x="457" y="361"/>
                    <a:pt x="464" y="359"/>
                  </a:cubicBezTo>
                  <a:cubicBezTo>
                    <a:pt x="466" y="358"/>
                    <a:pt x="468" y="359"/>
                    <a:pt x="469" y="359"/>
                  </a:cubicBezTo>
                  <a:cubicBezTo>
                    <a:pt x="469" y="355"/>
                    <a:pt x="469" y="351"/>
                    <a:pt x="469" y="348"/>
                  </a:cubicBezTo>
                  <a:cubicBezTo>
                    <a:pt x="469" y="329"/>
                    <a:pt x="473" y="336"/>
                    <a:pt x="476" y="317"/>
                  </a:cubicBezTo>
                  <a:cubicBezTo>
                    <a:pt x="480" y="299"/>
                    <a:pt x="528" y="250"/>
                    <a:pt x="533" y="247"/>
                  </a:cubicBezTo>
                  <a:cubicBezTo>
                    <a:pt x="537" y="244"/>
                    <a:pt x="537" y="170"/>
                    <a:pt x="537" y="159"/>
                  </a:cubicBezTo>
                  <a:cubicBezTo>
                    <a:pt x="537" y="149"/>
                    <a:pt x="539" y="137"/>
                    <a:pt x="543" y="122"/>
                  </a:cubicBezTo>
                  <a:cubicBezTo>
                    <a:pt x="547" y="107"/>
                    <a:pt x="536" y="108"/>
                    <a:pt x="537" y="95"/>
                  </a:cubicBezTo>
                  <a:cubicBezTo>
                    <a:pt x="538" y="81"/>
                    <a:pt x="522" y="71"/>
                    <a:pt x="522" y="63"/>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4" name="Freeform 37">
              <a:extLst>
                <a:ext uri="{FF2B5EF4-FFF2-40B4-BE49-F238E27FC236}">
                  <a16:creationId xmlns:a16="http://schemas.microsoft.com/office/drawing/2014/main" id="{C3360DB5-79F2-40B7-BEE7-B9E3277F852D}"/>
                </a:ext>
              </a:extLst>
            </p:cNvPr>
            <p:cNvSpPr>
              <a:spLocks/>
            </p:cNvSpPr>
            <p:nvPr/>
          </p:nvSpPr>
          <p:spPr bwMode="auto">
            <a:xfrm>
              <a:off x="5996354" y="3651866"/>
              <a:ext cx="345881" cy="612768"/>
            </a:xfrm>
            <a:custGeom>
              <a:avLst/>
              <a:gdLst>
                <a:gd name="T0" fmla="*/ 351 w 353"/>
                <a:gd name="T1" fmla="*/ 145 h 586"/>
                <a:gd name="T2" fmla="*/ 83 w 353"/>
                <a:gd name="T3" fmla="*/ 0 h 586"/>
                <a:gd name="T4" fmla="*/ 51 w 353"/>
                <a:gd name="T5" fmla="*/ 17 h 586"/>
                <a:gd name="T6" fmla="*/ 53 w 353"/>
                <a:gd name="T7" fmla="*/ 63 h 586"/>
                <a:gd name="T8" fmla="*/ 68 w 353"/>
                <a:gd name="T9" fmla="*/ 95 h 586"/>
                <a:gd name="T10" fmla="*/ 74 w 353"/>
                <a:gd name="T11" fmla="*/ 122 h 586"/>
                <a:gd name="T12" fmla="*/ 68 w 353"/>
                <a:gd name="T13" fmla="*/ 159 h 586"/>
                <a:gd name="T14" fmla="*/ 64 w 353"/>
                <a:gd name="T15" fmla="*/ 247 h 586"/>
                <a:gd name="T16" fmla="*/ 7 w 353"/>
                <a:gd name="T17" fmla="*/ 317 h 586"/>
                <a:gd name="T18" fmla="*/ 0 w 353"/>
                <a:gd name="T19" fmla="*/ 348 h 586"/>
                <a:gd name="T20" fmla="*/ 0 w 353"/>
                <a:gd name="T21" fmla="*/ 359 h 586"/>
                <a:gd name="T22" fmla="*/ 7 w 353"/>
                <a:gd name="T23" fmla="*/ 366 h 586"/>
                <a:gd name="T24" fmla="*/ 23 w 353"/>
                <a:gd name="T25" fmla="*/ 381 h 586"/>
                <a:gd name="T26" fmla="*/ 45 w 353"/>
                <a:gd name="T27" fmla="*/ 414 h 586"/>
                <a:gd name="T28" fmla="*/ 49 w 353"/>
                <a:gd name="T29" fmla="*/ 445 h 586"/>
                <a:gd name="T30" fmla="*/ 64 w 353"/>
                <a:gd name="T31" fmla="*/ 489 h 586"/>
                <a:gd name="T32" fmla="*/ 49 w 353"/>
                <a:gd name="T33" fmla="*/ 494 h 586"/>
                <a:gd name="T34" fmla="*/ 19 w 353"/>
                <a:gd name="T35" fmla="*/ 498 h 586"/>
                <a:gd name="T36" fmla="*/ 27 w 353"/>
                <a:gd name="T37" fmla="*/ 523 h 586"/>
                <a:gd name="T38" fmla="*/ 56 w 353"/>
                <a:gd name="T39" fmla="*/ 554 h 586"/>
                <a:gd name="T40" fmla="*/ 70 w 353"/>
                <a:gd name="T41" fmla="*/ 583 h 586"/>
                <a:gd name="T42" fmla="*/ 90 w 353"/>
                <a:gd name="T43" fmla="*/ 574 h 586"/>
                <a:gd name="T44" fmla="*/ 112 w 353"/>
                <a:gd name="T45" fmla="*/ 574 h 586"/>
                <a:gd name="T46" fmla="*/ 151 w 353"/>
                <a:gd name="T47" fmla="*/ 563 h 586"/>
                <a:gd name="T48" fmla="*/ 182 w 353"/>
                <a:gd name="T49" fmla="*/ 546 h 586"/>
                <a:gd name="T50" fmla="*/ 184 w 353"/>
                <a:gd name="T51" fmla="*/ 528 h 586"/>
                <a:gd name="T52" fmla="*/ 234 w 353"/>
                <a:gd name="T53" fmla="*/ 517 h 586"/>
                <a:gd name="T54" fmla="*/ 268 w 353"/>
                <a:gd name="T55" fmla="*/ 482 h 586"/>
                <a:gd name="T56" fmla="*/ 276 w 353"/>
                <a:gd name="T57" fmla="*/ 465 h 586"/>
                <a:gd name="T58" fmla="*/ 305 w 353"/>
                <a:gd name="T59" fmla="*/ 454 h 586"/>
                <a:gd name="T60" fmla="*/ 311 w 353"/>
                <a:gd name="T61" fmla="*/ 455 h 586"/>
                <a:gd name="T62" fmla="*/ 310 w 353"/>
                <a:gd name="T63" fmla="*/ 454 h 586"/>
                <a:gd name="T64" fmla="*/ 314 w 353"/>
                <a:gd name="T65" fmla="*/ 439 h 586"/>
                <a:gd name="T66" fmla="*/ 297 w 353"/>
                <a:gd name="T67" fmla="*/ 417 h 586"/>
                <a:gd name="T68" fmla="*/ 290 w 353"/>
                <a:gd name="T69" fmla="*/ 391 h 586"/>
                <a:gd name="T70" fmla="*/ 286 w 353"/>
                <a:gd name="T71" fmla="*/ 371 h 586"/>
                <a:gd name="T72" fmla="*/ 288 w 353"/>
                <a:gd name="T73" fmla="*/ 345 h 586"/>
                <a:gd name="T74" fmla="*/ 303 w 353"/>
                <a:gd name="T75" fmla="*/ 319 h 586"/>
                <a:gd name="T76" fmla="*/ 316 w 353"/>
                <a:gd name="T77" fmla="*/ 298 h 586"/>
                <a:gd name="T78" fmla="*/ 347 w 353"/>
                <a:gd name="T79" fmla="*/ 278 h 586"/>
                <a:gd name="T80" fmla="*/ 351 w 353"/>
                <a:gd name="T81" fmla="*/ 241 h 586"/>
                <a:gd name="T82" fmla="*/ 351 w 353"/>
                <a:gd name="T83" fmla="*/ 145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3" h="586">
                  <a:moveTo>
                    <a:pt x="351" y="145"/>
                  </a:moveTo>
                  <a:cubicBezTo>
                    <a:pt x="83" y="0"/>
                    <a:pt x="83" y="0"/>
                    <a:pt x="83" y="0"/>
                  </a:cubicBezTo>
                  <a:cubicBezTo>
                    <a:pt x="51" y="17"/>
                    <a:pt x="51" y="17"/>
                    <a:pt x="51" y="17"/>
                  </a:cubicBezTo>
                  <a:cubicBezTo>
                    <a:pt x="52" y="35"/>
                    <a:pt x="53" y="58"/>
                    <a:pt x="53" y="63"/>
                  </a:cubicBezTo>
                  <a:cubicBezTo>
                    <a:pt x="53" y="71"/>
                    <a:pt x="69" y="81"/>
                    <a:pt x="68" y="95"/>
                  </a:cubicBezTo>
                  <a:cubicBezTo>
                    <a:pt x="67" y="108"/>
                    <a:pt x="78" y="107"/>
                    <a:pt x="74" y="122"/>
                  </a:cubicBezTo>
                  <a:cubicBezTo>
                    <a:pt x="70" y="137"/>
                    <a:pt x="68" y="149"/>
                    <a:pt x="68" y="159"/>
                  </a:cubicBezTo>
                  <a:cubicBezTo>
                    <a:pt x="68" y="170"/>
                    <a:pt x="68" y="244"/>
                    <a:pt x="64" y="247"/>
                  </a:cubicBezTo>
                  <a:cubicBezTo>
                    <a:pt x="59" y="250"/>
                    <a:pt x="11" y="299"/>
                    <a:pt x="7" y="317"/>
                  </a:cubicBezTo>
                  <a:cubicBezTo>
                    <a:pt x="4" y="336"/>
                    <a:pt x="0" y="329"/>
                    <a:pt x="0" y="348"/>
                  </a:cubicBezTo>
                  <a:cubicBezTo>
                    <a:pt x="0" y="351"/>
                    <a:pt x="0" y="355"/>
                    <a:pt x="0" y="359"/>
                  </a:cubicBezTo>
                  <a:cubicBezTo>
                    <a:pt x="3" y="360"/>
                    <a:pt x="4" y="363"/>
                    <a:pt x="7" y="366"/>
                  </a:cubicBezTo>
                  <a:cubicBezTo>
                    <a:pt x="13" y="372"/>
                    <a:pt x="13" y="381"/>
                    <a:pt x="23" y="381"/>
                  </a:cubicBezTo>
                  <a:cubicBezTo>
                    <a:pt x="33" y="381"/>
                    <a:pt x="46" y="405"/>
                    <a:pt x="45" y="414"/>
                  </a:cubicBezTo>
                  <a:cubicBezTo>
                    <a:pt x="44" y="424"/>
                    <a:pt x="50" y="429"/>
                    <a:pt x="49" y="445"/>
                  </a:cubicBezTo>
                  <a:cubicBezTo>
                    <a:pt x="48" y="462"/>
                    <a:pt x="58" y="486"/>
                    <a:pt x="64" y="489"/>
                  </a:cubicBezTo>
                  <a:cubicBezTo>
                    <a:pt x="69" y="492"/>
                    <a:pt x="61" y="495"/>
                    <a:pt x="49" y="494"/>
                  </a:cubicBezTo>
                  <a:cubicBezTo>
                    <a:pt x="37" y="493"/>
                    <a:pt x="19" y="493"/>
                    <a:pt x="19" y="498"/>
                  </a:cubicBezTo>
                  <a:cubicBezTo>
                    <a:pt x="19" y="504"/>
                    <a:pt x="14" y="511"/>
                    <a:pt x="27" y="523"/>
                  </a:cubicBezTo>
                  <a:cubicBezTo>
                    <a:pt x="41" y="536"/>
                    <a:pt x="52" y="540"/>
                    <a:pt x="56" y="554"/>
                  </a:cubicBezTo>
                  <a:cubicBezTo>
                    <a:pt x="60" y="567"/>
                    <a:pt x="66" y="580"/>
                    <a:pt x="70" y="583"/>
                  </a:cubicBezTo>
                  <a:cubicBezTo>
                    <a:pt x="74" y="586"/>
                    <a:pt x="82" y="585"/>
                    <a:pt x="90" y="574"/>
                  </a:cubicBezTo>
                  <a:cubicBezTo>
                    <a:pt x="97" y="564"/>
                    <a:pt x="105" y="584"/>
                    <a:pt x="112" y="574"/>
                  </a:cubicBezTo>
                  <a:cubicBezTo>
                    <a:pt x="120" y="565"/>
                    <a:pt x="145" y="566"/>
                    <a:pt x="151" y="563"/>
                  </a:cubicBezTo>
                  <a:cubicBezTo>
                    <a:pt x="157" y="560"/>
                    <a:pt x="176" y="551"/>
                    <a:pt x="182" y="546"/>
                  </a:cubicBezTo>
                  <a:cubicBezTo>
                    <a:pt x="188" y="541"/>
                    <a:pt x="175" y="533"/>
                    <a:pt x="184" y="528"/>
                  </a:cubicBezTo>
                  <a:cubicBezTo>
                    <a:pt x="194" y="522"/>
                    <a:pt x="223" y="532"/>
                    <a:pt x="234" y="517"/>
                  </a:cubicBezTo>
                  <a:cubicBezTo>
                    <a:pt x="246" y="503"/>
                    <a:pt x="263" y="487"/>
                    <a:pt x="268" y="482"/>
                  </a:cubicBezTo>
                  <a:cubicBezTo>
                    <a:pt x="274" y="477"/>
                    <a:pt x="268" y="472"/>
                    <a:pt x="276" y="465"/>
                  </a:cubicBezTo>
                  <a:cubicBezTo>
                    <a:pt x="283" y="458"/>
                    <a:pt x="298" y="450"/>
                    <a:pt x="305" y="454"/>
                  </a:cubicBezTo>
                  <a:cubicBezTo>
                    <a:pt x="306" y="455"/>
                    <a:pt x="309" y="455"/>
                    <a:pt x="311" y="455"/>
                  </a:cubicBezTo>
                  <a:cubicBezTo>
                    <a:pt x="310" y="454"/>
                    <a:pt x="310" y="454"/>
                    <a:pt x="310" y="454"/>
                  </a:cubicBezTo>
                  <a:cubicBezTo>
                    <a:pt x="314" y="439"/>
                    <a:pt x="314" y="439"/>
                    <a:pt x="314" y="439"/>
                  </a:cubicBezTo>
                  <a:cubicBezTo>
                    <a:pt x="314" y="439"/>
                    <a:pt x="297" y="430"/>
                    <a:pt x="297" y="417"/>
                  </a:cubicBezTo>
                  <a:cubicBezTo>
                    <a:pt x="297" y="404"/>
                    <a:pt x="301" y="391"/>
                    <a:pt x="290" y="391"/>
                  </a:cubicBezTo>
                  <a:cubicBezTo>
                    <a:pt x="279" y="391"/>
                    <a:pt x="277" y="380"/>
                    <a:pt x="286" y="371"/>
                  </a:cubicBezTo>
                  <a:cubicBezTo>
                    <a:pt x="295" y="363"/>
                    <a:pt x="273" y="345"/>
                    <a:pt x="288" y="345"/>
                  </a:cubicBezTo>
                  <a:cubicBezTo>
                    <a:pt x="303" y="345"/>
                    <a:pt x="292" y="321"/>
                    <a:pt x="303" y="319"/>
                  </a:cubicBezTo>
                  <a:cubicBezTo>
                    <a:pt x="314" y="317"/>
                    <a:pt x="316" y="308"/>
                    <a:pt x="316" y="298"/>
                  </a:cubicBezTo>
                  <a:cubicBezTo>
                    <a:pt x="316" y="287"/>
                    <a:pt x="340" y="280"/>
                    <a:pt x="347" y="278"/>
                  </a:cubicBezTo>
                  <a:cubicBezTo>
                    <a:pt x="353" y="276"/>
                    <a:pt x="351" y="241"/>
                    <a:pt x="351" y="241"/>
                  </a:cubicBezTo>
                  <a:lnTo>
                    <a:pt x="351" y="145"/>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5" name="Freeform 38">
              <a:extLst>
                <a:ext uri="{FF2B5EF4-FFF2-40B4-BE49-F238E27FC236}">
                  <a16:creationId xmlns:a16="http://schemas.microsoft.com/office/drawing/2014/main" id="{8864CB7A-49AD-4C27-945E-880B46D1B351}"/>
                </a:ext>
              </a:extLst>
            </p:cNvPr>
            <p:cNvSpPr>
              <a:spLocks/>
            </p:cNvSpPr>
            <p:nvPr/>
          </p:nvSpPr>
          <p:spPr bwMode="auto">
            <a:xfrm>
              <a:off x="6362652" y="3314715"/>
              <a:ext cx="377107" cy="401248"/>
            </a:xfrm>
            <a:custGeom>
              <a:avLst/>
              <a:gdLst>
                <a:gd name="T0" fmla="*/ 359 w 385"/>
                <a:gd name="T1" fmla="*/ 83 h 384"/>
                <a:gd name="T2" fmla="*/ 334 w 385"/>
                <a:gd name="T3" fmla="*/ 21 h 384"/>
                <a:gd name="T4" fmla="*/ 330 w 385"/>
                <a:gd name="T5" fmla="*/ 27 h 384"/>
                <a:gd name="T6" fmla="*/ 293 w 385"/>
                <a:gd name="T7" fmla="*/ 25 h 384"/>
                <a:gd name="T8" fmla="*/ 249 w 385"/>
                <a:gd name="T9" fmla="*/ 15 h 384"/>
                <a:gd name="T10" fmla="*/ 175 w 385"/>
                <a:gd name="T11" fmla="*/ 27 h 384"/>
                <a:gd name="T12" fmla="*/ 136 w 385"/>
                <a:gd name="T13" fmla="*/ 31 h 384"/>
                <a:gd name="T14" fmla="*/ 71 w 385"/>
                <a:gd name="T15" fmla="*/ 13 h 384"/>
                <a:gd name="T16" fmla="*/ 18 w 385"/>
                <a:gd name="T17" fmla="*/ 0 h 384"/>
                <a:gd name="T18" fmla="*/ 15 w 385"/>
                <a:gd name="T19" fmla="*/ 9 h 384"/>
                <a:gd name="T20" fmla="*/ 11 w 385"/>
                <a:gd name="T21" fmla="*/ 52 h 384"/>
                <a:gd name="T22" fmla="*/ 11 w 385"/>
                <a:gd name="T23" fmla="*/ 104 h 384"/>
                <a:gd name="T24" fmla="*/ 11 w 385"/>
                <a:gd name="T25" fmla="*/ 375 h 384"/>
                <a:gd name="T26" fmla="*/ 225 w 385"/>
                <a:gd name="T27" fmla="*/ 375 h 384"/>
                <a:gd name="T28" fmla="*/ 238 w 385"/>
                <a:gd name="T29" fmla="*/ 367 h 384"/>
                <a:gd name="T30" fmla="*/ 254 w 385"/>
                <a:gd name="T31" fmla="*/ 373 h 384"/>
                <a:gd name="T32" fmla="*/ 300 w 385"/>
                <a:gd name="T33" fmla="*/ 373 h 384"/>
                <a:gd name="T34" fmla="*/ 319 w 385"/>
                <a:gd name="T35" fmla="*/ 384 h 384"/>
                <a:gd name="T36" fmla="*/ 340 w 385"/>
                <a:gd name="T37" fmla="*/ 367 h 384"/>
                <a:gd name="T38" fmla="*/ 362 w 385"/>
                <a:gd name="T39" fmla="*/ 342 h 384"/>
                <a:gd name="T40" fmla="*/ 381 w 385"/>
                <a:gd name="T41" fmla="*/ 329 h 384"/>
                <a:gd name="T42" fmla="*/ 382 w 385"/>
                <a:gd name="T43" fmla="*/ 328 h 384"/>
                <a:gd name="T44" fmla="*/ 382 w 385"/>
                <a:gd name="T45" fmla="*/ 314 h 384"/>
                <a:gd name="T46" fmla="*/ 366 w 385"/>
                <a:gd name="T47" fmla="*/ 275 h 384"/>
                <a:gd name="T48" fmla="*/ 329 w 385"/>
                <a:gd name="T49" fmla="*/ 203 h 384"/>
                <a:gd name="T50" fmla="*/ 312 w 385"/>
                <a:gd name="T51" fmla="*/ 167 h 384"/>
                <a:gd name="T52" fmla="*/ 288 w 385"/>
                <a:gd name="T53" fmla="*/ 128 h 384"/>
                <a:gd name="T54" fmla="*/ 272 w 385"/>
                <a:gd name="T55" fmla="*/ 64 h 384"/>
                <a:gd name="T56" fmla="*/ 295 w 385"/>
                <a:gd name="T57" fmla="*/ 109 h 384"/>
                <a:gd name="T58" fmla="*/ 331 w 385"/>
                <a:gd name="T59" fmla="*/ 155 h 384"/>
                <a:gd name="T60" fmla="*/ 352 w 385"/>
                <a:gd name="T61" fmla="*/ 105 h 384"/>
                <a:gd name="T62" fmla="*/ 353 w 385"/>
                <a:gd name="T63" fmla="*/ 107 h 384"/>
                <a:gd name="T64" fmla="*/ 354 w 385"/>
                <a:gd name="T65" fmla="*/ 97 h 384"/>
                <a:gd name="T66" fmla="*/ 359 w 385"/>
                <a:gd name="T67" fmla="*/ 8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384">
                  <a:moveTo>
                    <a:pt x="359" y="83"/>
                  </a:moveTo>
                  <a:cubicBezTo>
                    <a:pt x="334" y="21"/>
                    <a:pt x="334" y="21"/>
                    <a:pt x="334" y="21"/>
                  </a:cubicBezTo>
                  <a:cubicBezTo>
                    <a:pt x="332" y="24"/>
                    <a:pt x="331" y="26"/>
                    <a:pt x="330" y="27"/>
                  </a:cubicBezTo>
                  <a:cubicBezTo>
                    <a:pt x="326" y="31"/>
                    <a:pt x="309" y="21"/>
                    <a:pt x="293" y="25"/>
                  </a:cubicBezTo>
                  <a:cubicBezTo>
                    <a:pt x="277" y="29"/>
                    <a:pt x="264" y="23"/>
                    <a:pt x="249" y="15"/>
                  </a:cubicBezTo>
                  <a:cubicBezTo>
                    <a:pt x="233" y="8"/>
                    <a:pt x="182" y="17"/>
                    <a:pt x="175" y="27"/>
                  </a:cubicBezTo>
                  <a:cubicBezTo>
                    <a:pt x="168" y="37"/>
                    <a:pt x="151" y="37"/>
                    <a:pt x="136" y="31"/>
                  </a:cubicBezTo>
                  <a:cubicBezTo>
                    <a:pt x="120" y="25"/>
                    <a:pt x="100" y="15"/>
                    <a:pt x="71" y="13"/>
                  </a:cubicBezTo>
                  <a:cubicBezTo>
                    <a:pt x="44" y="10"/>
                    <a:pt x="23" y="7"/>
                    <a:pt x="18" y="0"/>
                  </a:cubicBezTo>
                  <a:cubicBezTo>
                    <a:pt x="17" y="3"/>
                    <a:pt x="16" y="6"/>
                    <a:pt x="15" y="9"/>
                  </a:cubicBezTo>
                  <a:cubicBezTo>
                    <a:pt x="6" y="33"/>
                    <a:pt x="21" y="39"/>
                    <a:pt x="11" y="52"/>
                  </a:cubicBezTo>
                  <a:cubicBezTo>
                    <a:pt x="0" y="65"/>
                    <a:pt x="11" y="80"/>
                    <a:pt x="11" y="104"/>
                  </a:cubicBezTo>
                  <a:cubicBezTo>
                    <a:pt x="11" y="121"/>
                    <a:pt x="11" y="279"/>
                    <a:pt x="11" y="375"/>
                  </a:cubicBezTo>
                  <a:cubicBezTo>
                    <a:pt x="225" y="375"/>
                    <a:pt x="225" y="375"/>
                    <a:pt x="225" y="375"/>
                  </a:cubicBezTo>
                  <a:cubicBezTo>
                    <a:pt x="225" y="375"/>
                    <a:pt x="231" y="371"/>
                    <a:pt x="238" y="367"/>
                  </a:cubicBezTo>
                  <a:cubicBezTo>
                    <a:pt x="244" y="363"/>
                    <a:pt x="254" y="373"/>
                    <a:pt x="254" y="373"/>
                  </a:cubicBezTo>
                  <a:cubicBezTo>
                    <a:pt x="300" y="373"/>
                    <a:pt x="300" y="373"/>
                    <a:pt x="300" y="373"/>
                  </a:cubicBezTo>
                  <a:cubicBezTo>
                    <a:pt x="300" y="373"/>
                    <a:pt x="308" y="384"/>
                    <a:pt x="319" y="384"/>
                  </a:cubicBezTo>
                  <a:cubicBezTo>
                    <a:pt x="329" y="384"/>
                    <a:pt x="323" y="367"/>
                    <a:pt x="340" y="367"/>
                  </a:cubicBezTo>
                  <a:cubicBezTo>
                    <a:pt x="356" y="367"/>
                    <a:pt x="352" y="342"/>
                    <a:pt x="362" y="342"/>
                  </a:cubicBezTo>
                  <a:cubicBezTo>
                    <a:pt x="373" y="342"/>
                    <a:pt x="371" y="344"/>
                    <a:pt x="381" y="329"/>
                  </a:cubicBezTo>
                  <a:cubicBezTo>
                    <a:pt x="381" y="329"/>
                    <a:pt x="382" y="328"/>
                    <a:pt x="382" y="328"/>
                  </a:cubicBezTo>
                  <a:cubicBezTo>
                    <a:pt x="382" y="324"/>
                    <a:pt x="381" y="319"/>
                    <a:pt x="382" y="314"/>
                  </a:cubicBezTo>
                  <a:cubicBezTo>
                    <a:pt x="385" y="297"/>
                    <a:pt x="373" y="298"/>
                    <a:pt x="366" y="275"/>
                  </a:cubicBezTo>
                  <a:cubicBezTo>
                    <a:pt x="359" y="251"/>
                    <a:pt x="330" y="217"/>
                    <a:pt x="329" y="203"/>
                  </a:cubicBezTo>
                  <a:cubicBezTo>
                    <a:pt x="328" y="190"/>
                    <a:pt x="311" y="182"/>
                    <a:pt x="312" y="167"/>
                  </a:cubicBezTo>
                  <a:cubicBezTo>
                    <a:pt x="312" y="153"/>
                    <a:pt x="304" y="151"/>
                    <a:pt x="288" y="128"/>
                  </a:cubicBezTo>
                  <a:cubicBezTo>
                    <a:pt x="272" y="105"/>
                    <a:pt x="267" y="65"/>
                    <a:pt x="272" y="64"/>
                  </a:cubicBezTo>
                  <a:cubicBezTo>
                    <a:pt x="277" y="62"/>
                    <a:pt x="290" y="98"/>
                    <a:pt x="295" y="109"/>
                  </a:cubicBezTo>
                  <a:cubicBezTo>
                    <a:pt x="301" y="120"/>
                    <a:pt x="318" y="155"/>
                    <a:pt x="331" y="155"/>
                  </a:cubicBezTo>
                  <a:cubicBezTo>
                    <a:pt x="343" y="155"/>
                    <a:pt x="348" y="103"/>
                    <a:pt x="352" y="105"/>
                  </a:cubicBezTo>
                  <a:cubicBezTo>
                    <a:pt x="352" y="106"/>
                    <a:pt x="353" y="106"/>
                    <a:pt x="353" y="107"/>
                  </a:cubicBezTo>
                  <a:cubicBezTo>
                    <a:pt x="354" y="97"/>
                    <a:pt x="354" y="97"/>
                    <a:pt x="354" y="97"/>
                  </a:cubicBezTo>
                  <a:lnTo>
                    <a:pt x="359" y="83"/>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6" name="Freeform 39">
              <a:extLst>
                <a:ext uri="{FF2B5EF4-FFF2-40B4-BE49-F238E27FC236}">
                  <a16:creationId xmlns:a16="http://schemas.microsoft.com/office/drawing/2014/main" id="{90CF8BE2-DF9C-49BB-9A4F-2984484196F9}"/>
                </a:ext>
              </a:extLst>
            </p:cNvPr>
            <p:cNvSpPr>
              <a:spLocks/>
            </p:cNvSpPr>
            <p:nvPr/>
          </p:nvSpPr>
          <p:spPr bwMode="auto">
            <a:xfrm>
              <a:off x="5833022" y="4453078"/>
              <a:ext cx="195760" cy="230749"/>
            </a:xfrm>
            <a:custGeom>
              <a:avLst/>
              <a:gdLst>
                <a:gd name="T0" fmla="*/ 100 w 200"/>
                <a:gd name="T1" fmla="*/ 210 h 220"/>
                <a:gd name="T2" fmla="*/ 104 w 200"/>
                <a:gd name="T3" fmla="*/ 182 h 220"/>
                <a:gd name="T4" fmla="*/ 126 w 200"/>
                <a:gd name="T5" fmla="*/ 167 h 220"/>
                <a:gd name="T6" fmla="*/ 141 w 200"/>
                <a:gd name="T7" fmla="*/ 147 h 220"/>
                <a:gd name="T8" fmla="*/ 161 w 200"/>
                <a:gd name="T9" fmla="*/ 169 h 220"/>
                <a:gd name="T10" fmla="*/ 187 w 200"/>
                <a:gd name="T11" fmla="*/ 173 h 220"/>
                <a:gd name="T12" fmla="*/ 198 w 200"/>
                <a:gd name="T13" fmla="*/ 132 h 220"/>
                <a:gd name="T14" fmla="*/ 189 w 200"/>
                <a:gd name="T15" fmla="*/ 95 h 220"/>
                <a:gd name="T16" fmla="*/ 183 w 200"/>
                <a:gd name="T17" fmla="*/ 67 h 220"/>
                <a:gd name="T18" fmla="*/ 187 w 200"/>
                <a:gd name="T19" fmla="*/ 39 h 220"/>
                <a:gd name="T20" fmla="*/ 152 w 200"/>
                <a:gd name="T21" fmla="*/ 39 h 220"/>
                <a:gd name="T22" fmla="*/ 156 w 200"/>
                <a:gd name="T23" fmla="*/ 2 h 220"/>
                <a:gd name="T24" fmla="*/ 104 w 200"/>
                <a:gd name="T25" fmla="*/ 0 h 220"/>
                <a:gd name="T26" fmla="*/ 97 w 200"/>
                <a:gd name="T27" fmla="*/ 2 h 220"/>
                <a:gd name="T28" fmla="*/ 96 w 200"/>
                <a:gd name="T29" fmla="*/ 47 h 220"/>
                <a:gd name="T30" fmla="*/ 48 w 200"/>
                <a:gd name="T31" fmla="*/ 49 h 220"/>
                <a:gd name="T32" fmla="*/ 32 w 200"/>
                <a:gd name="T33" fmla="*/ 52 h 220"/>
                <a:gd name="T34" fmla="*/ 26 w 200"/>
                <a:gd name="T35" fmla="*/ 59 h 220"/>
                <a:gd name="T36" fmla="*/ 39 w 200"/>
                <a:gd name="T37" fmla="*/ 77 h 220"/>
                <a:gd name="T38" fmla="*/ 20 w 200"/>
                <a:gd name="T39" fmla="*/ 91 h 220"/>
                <a:gd name="T40" fmla="*/ 6 w 200"/>
                <a:gd name="T41" fmla="*/ 114 h 220"/>
                <a:gd name="T42" fmla="*/ 23 w 200"/>
                <a:gd name="T43" fmla="*/ 145 h 220"/>
                <a:gd name="T44" fmla="*/ 49 w 200"/>
                <a:gd name="T45" fmla="*/ 177 h 220"/>
                <a:gd name="T46" fmla="*/ 83 w 200"/>
                <a:gd name="T47" fmla="*/ 220 h 220"/>
                <a:gd name="T48" fmla="*/ 100 w 200"/>
                <a:gd name="T49" fmla="*/ 2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220">
                  <a:moveTo>
                    <a:pt x="100" y="210"/>
                  </a:moveTo>
                  <a:cubicBezTo>
                    <a:pt x="118" y="210"/>
                    <a:pt x="111" y="199"/>
                    <a:pt x="104" y="182"/>
                  </a:cubicBezTo>
                  <a:cubicBezTo>
                    <a:pt x="98" y="165"/>
                    <a:pt x="115" y="167"/>
                    <a:pt x="126" y="167"/>
                  </a:cubicBezTo>
                  <a:cubicBezTo>
                    <a:pt x="137" y="167"/>
                    <a:pt x="133" y="147"/>
                    <a:pt x="141" y="147"/>
                  </a:cubicBezTo>
                  <a:cubicBezTo>
                    <a:pt x="150" y="147"/>
                    <a:pt x="152" y="171"/>
                    <a:pt x="161" y="169"/>
                  </a:cubicBezTo>
                  <a:cubicBezTo>
                    <a:pt x="170" y="167"/>
                    <a:pt x="176" y="176"/>
                    <a:pt x="187" y="173"/>
                  </a:cubicBezTo>
                  <a:cubicBezTo>
                    <a:pt x="198" y="171"/>
                    <a:pt x="198" y="149"/>
                    <a:pt x="198" y="132"/>
                  </a:cubicBezTo>
                  <a:cubicBezTo>
                    <a:pt x="198" y="115"/>
                    <a:pt x="200" y="102"/>
                    <a:pt x="189" y="95"/>
                  </a:cubicBezTo>
                  <a:cubicBezTo>
                    <a:pt x="178" y="89"/>
                    <a:pt x="170" y="73"/>
                    <a:pt x="183" y="67"/>
                  </a:cubicBezTo>
                  <a:cubicBezTo>
                    <a:pt x="196" y="60"/>
                    <a:pt x="198" y="47"/>
                    <a:pt x="187" y="39"/>
                  </a:cubicBezTo>
                  <a:cubicBezTo>
                    <a:pt x="176" y="30"/>
                    <a:pt x="152" y="47"/>
                    <a:pt x="152" y="39"/>
                  </a:cubicBezTo>
                  <a:cubicBezTo>
                    <a:pt x="152" y="34"/>
                    <a:pt x="154" y="17"/>
                    <a:pt x="156" y="2"/>
                  </a:cubicBezTo>
                  <a:cubicBezTo>
                    <a:pt x="131" y="1"/>
                    <a:pt x="104" y="0"/>
                    <a:pt x="104" y="0"/>
                  </a:cubicBezTo>
                  <a:cubicBezTo>
                    <a:pt x="97" y="2"/>
                    <a:pt x="97" y="2"/>
                    <a:pt x="97" y="2"/>
                  </a:cubicBezTo>
                  <a:cubicBezTo>
                    <a:pt x="99" y="27"/>
                    <a:pt x="96" y="47"/>
                    <a:pt x="96" y="47"/>
                  </a:cubicBezTo>
                  <a:cubicBezTo>
                    <a:pt x="96" y="47"/>
                    <a:pt x="57" y="49"/>
                    <a:pt x="48" y="49"/>
                  </a:cubicBezTo>
                  <a:cubicBezTo>
                    <a:pt x="46" y="49"/>
                    <a:pt x="40" y="50"/>
                    <a:pt x="32" y="52"/>
                  </a:cubicBezTo>
                  <a:cubicBezTo>
                    <a:pt x="30" y="54"/>
                    <a:pt x="27" y="57"/>
                    <a:pt x="26" y="59"/>
                  </a:cubicBezTo>
                  <a:cubicBezTo>
                    <a:pt x="21" y="64"/>
                    <a:pt x="37" y="70"/>
                    <a:pt x="39" y="77"/>
                  </a:cubicBezTo>
                  <a:cubicBezTo>
                    <a:pt x="42" y="83"/>
                    <a:pt x="19" y="81"/>
                    <a:pt x="20" y="91"/>
                  </a:cubicBezTo>
                  <a:cubicBezTo>
                    <a:pt x="20" y="101"/>
                    <a:pt x="12" y="109"/>
                    <a:pt x="6" y="114"/>
                  </a:cubicBezTo>
                  <a:cubicBezTo>
                    <a:pt x="0" y="118"/>
                    <a:pt x="23" y="138"/>
                    <a:pt x="23" y="145"/>
                  </a:cubicBezTo>
                  <a:cubicBezTo>
                    <a:pt x="24" y="152"/>
                    <a:pt x="29" y="158"/>
                    <a:pt x="49" y="177"/>
                  </a:cubicBezTo>
                  <a:cubicBezTo>
                    <a:pt x="67" y="195"/>
                    <a:pt x="58" y="200"/>
                    <a:pt x="83" y="220"/>
                  </a:cubicBezTo>
                  <a:cubicBezTo>
                    <a:pt x="87" y="215"/>
                    <a:pt x="92" y="210"/>
                    <a:pt x="100" y="210"/>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7" name="Freeform 40">
              <a:extLst>
                <a:ext uri="{FF2B5EF4-FFF2-40B4-BE49-F238E27FC236}">
                  <a16:creationId xmlns:a16="http://schemas.microsoft.com/office/drawing/2014/main" id="{6D7BA30C-48DC-4B0E-A2ED-45F8D16303B5}"/>
                </a:ext>
              </a:extLst>
            </p:cNvPr>
            <p:cNvSpPr>
              <a:spLocks/>
            </p:cNvSpPr>
            <p:nvPr/>
          </p:nvSpPr>
          <p:spPr bwMode="auto">
            <a:xfrm>
              <a:off x="5853439" y="4455641"/>
              <a:ext cx="76863" cy="51278"/>
            </a:xfrm>
            <a:custGeom>
              <a:avLst/>
              <a:gdLst>
                <a:gd name="T0" fmla="*/ 75 w 78"/>
                <a:gd name="T1" fmla="*/ 45 h 50"/>
                <a:gd name="T2" fmla="*/ 76 w 78"/>
                <a:gd name="T3" fmla="*/ 0 h 50"/>
                <a:gd name="T4" fmla="*/ 68 w 78"/>
                <a:gd name="T5" fmla="*/ 2 h 50"/>
                <a:gd name="T6" fmla="*/ 19 w 78"/>
                <a:gd name="T7" fmla="*/ 2 h 50"/>
                <a:gd name="T8" fmla="*/ 19 w 78"/>
                <a:gd name="T9" fmla="*/ 3 h 50"/>
                <a:gd name="T10" fmla="*/ 11 w 78"/>
                <a:gd name="T11" fmla="*/ 26 h 50"/>
                <a:gd name="T12" fmla="*/ 9 w 78"/>
                <a:gd name="T13" fmla="*/ 40 h 50"/>
                <a:gd name="T14" fmla="*/ 11 w 78"/>
                <a:gd name="T15" fmla="*/ 50 h 50"/>
                <a:gd name="T16" fmla="*/ 27 w 78"/>
                <a:gd name="T17" fmla="*/ 47 h 50"/>
                <a:gd name="T18" fmla="*/ 75 w 78"/>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0">
                  <a:moveTo>
                    <a:pt x="75" y="45"/>
                  </a:moveTo>
                  <a:cubicBezTo>
                    <a:pt x="75" y="45"/>
                    <a:pt x="78" y="25"/>
                    <a:pt x="76" y="0"/>
                  </a:cubicBezTo>
                  <a:cubicBezTo>
                    <a:pt x="68" y="2"/>
                    <a:pt x="68" y="2"/>
                    <a:pt x="68" y="2"/>
                  </a:cubicBezTo>
                  <a:cubicBezTo>
                    <a:pt x="19" y="2"/>
                    <a:pt x="19" y="2"/>
                    <a:pt x="19" y="2"/>
                  </a:cubicBezTo>
                  <a:cubicBezTo>
                    <a:pt x="19" y="3"/>
                    <a:pt x="19" y="3"/>
                    <a:pt x="19" y="3"/>
                  </a:cubicBezTo>
                  <a:cubicBezTo>
                    <a:pt x="24" y="11"/>
                    <a:pt x="22" y="23"/>
                    <a:pt x="11" y="26"/>
                  </a:cubicBezTo>
                  <a:cubicBezTo>
                    <a:pt x="0" y="30"/>
                    <a:pt x="1" y="40"/>
                    <a:pt x="9" y="40"/>
                  </a:cubicBezTo>
                  <a:cubicBezTo>
                    <a:pt x="15" y="41"/>
                    <a:pt x="14" y="45"/>
                    <a:pt x="11" y="50"/>
                  </a:cubicBezTo>
                  <a:cubicBezTo>
                    <a:pt x="19" y="48"/>
                    <a:pt x="25" y="47"/>
                    <a:pt x="27" y="47"/>
                  </a:cubicBezTo>
                  <a:cubicBezTo>
                    <a:pt x="36" y="47"/>
                    <a:pt x="75" y="45"/>
                    <a:pt x="75" y="45"/>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8" name="Freeform 41">
              <a:extLst>
                <a:ext uri="{FF2B5EF4-FFF2-40B4-BE49-F238E27FC236}">
                  <a16:creationId xmlns:a16="http://schemas.microsoft.com/office/drawing/2014/main" id="{ADCBE634-95E0-4433-BD46-9D7221FD9AAE}"/>
                </a:ext>
              </a:extLst>
            </p:cNvPr>
            <p:cNvSpPr>
              <a:spLocks/>
            </p:cNvSpPr>
            <p:nvPr/>
          </p:nvSpPr>
          <p:spPr bwMode="auto">
            <a:xfrm>
              <a:off x="5914689" y="4400520"/>
              <a:ext cx="243799" cy="324331"/>
            </a:xfrm>
            <a:custGeom>
              <a:avLst/>
              <a:gdLst>
                <a:gd name="T0" fmla="*/ 67 w 249"/>
                <a:gd name="T1" fmla="*/ 293 h 310"/>
                <a:gd name="T2" fmla="*/ 91 w 249"/>
                <a:gd name="T3" fmla="*/ 295 h 310"/>
                <a:gd name="T4" fmla="*/ 119 w 249"/>
                <a:gd name="T5" fmla="*/ 297 h 310"/>
                <a:gd name="T6" fmla="*/ 135 w 249"/>
                <a:gd name="T7" fmla="*/ 295 h 310"/>
                <a:gd name="T8" fmla="*/ 156 w 249"/>
                <a:gd name="T9" fmla="*/ 276 h 310"/>
                <a:gd name="T10" fmla="*/ 169 w 249"/>
                <a:gd name="T11" fmla="*/ 249 h 310"/>
                <a:gd name="T12" fmla="*/ 171 w 249"/>
                <a:gd name="T13" fmla="*/ 191 h 310"/>
                <a:gd name="T14" fmla="*/ 202 w 249"/>
                <a:gd name="T15" fmla="*/ 152 h 310"/>
                <a:gd name="T16" fmla="*/ 228 w 249"/>
                <a:gd name="T17" fmla="*/ 78 h 310"/>
                <a:gd name="T18" fmla="*/ 241 w 249"/>
                <a:gd name="T19" fmla="*/ 41 h 310"/>
                <a:gd name="T20" fmla="*/ 246 w 249"/>
                <a:gd name="T21" fmla="*/ 4 h 310"/>
                <a:gd name="T22" fmla="*/ 246 w 249"/>
                <a:gd name="T23" fmla="*/ 5 h 310"/>
                <a:gd name="T24" fmla="*/ 216 w 249"/>
                <a:gd name="T25" fmla="*/ 0 h 310"/>
                <a:gd name="T26" fmla="*/ 201 w 249"/>
                <a:gd name="T27" fmla="*/ 5 h 310"/>
                <a:gd name="T28" fmla="*/ 181 w 249"/>
                <a:gd name="T29" fmla="*/ 9 h 310"/>
                <a:gd name="T30" fmla="*/ 175 w 249"/>
                <a:gd name="T31" fmla="*/ 35 h 310"/>
                <a:gd name="T32" fmla="*/ 164 w 249"/>
                <a:gd name="T33" fmla="*/ 70 h 310"/>
                <a:gd name="T34" fmla="*/ 114 w 249"/>
                <a:gd name="T35" fmla="*/ 52 h 310"/>
                <a:gd name="T36" fmla="*/ 73 w 249"/>
                <a:gd name="T37" fmla="*/ 52 h 310"/>
                <a:gd name="T38" fmla="*/ 69 w 249"/>
                <a:gd name="T39" fmla="*/ 89 h 310"/>
                <a:gd name="T40" fmla="*/ 104 w 249"/>
                <a:gd name="T41" fmla="*/ 89 h 310"/>
                <a:gd name="T42" fmla="*/ 100 w 249"/>
                <a:gd name="T43" fmla="*/ 117 h 310"/>
                <a:gd name="T44" fmla="*/ 106 w 249"/>
                <a:gd name="T45" fmla="*/ 145 h 310"/>
                <a:gd name="T46" fmla="*/ 115 w 249"/>
                <a:gd name="T47" fmla="*/ 182 h 310"/>
                <a:gd name="T48" fmla="*/ 104 w 249"/>
                <a:gd name="T49" fmla="*/ 223 h 310"/>
                <a:gd name="T50" fmla="*/ 78 w 249"/>
                <a:gd name="T51" fmla="*/ 219 h 310"/>
                <a:gd name="T52" fmla="*/ 58 w 249"/>
                <a:gd name="T53" fmla="*/ 197 h 310"/>
                <a:gd name="T54" fmla="*/ 43 w 249"/>
                <a:gd name="T55" fmla="*/ 217 h 310"/>
                <a:gd name="T56" fmla="*/ 21 w 249"/>
                <a:gd name="T57" fmla="*/ 232 h 310"/>
                <a:gd name="T58" fmla="*/ 17 w 249"/>
                <a:gd name="T59" fmla="*/ 260 h 310"/>
                <a:gd name="T60" fmla="*/ 0 w 249"/>
                <a:gd name="T61" fmla="*/ 270 h 310"/>
                <a:gd name="T62" fmla="*/ 4 w 249"/>
                <a:gd name="T63" fmla="*/ 273 h 310"/>
                <a:gd name="T64" fmla="*/ 34 w 249"/>
                <a:gd name="T65" fmla="*/ 310 h 310"/>
                <a:gd name="T66" fmla="*/ 67 w 249"/>
                <a:gd name="T67" fmla="*/ 29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9" h="310">
                  <a:moveTo>
                    <a:pt x="67" y="293"/>
                  </a:moveTo>
                  <a:cubicBezTo>
                    <a:pt x="74" y="295"/>
                    <a:pt x="78" y="306"/>
                    <a:pt x="91" y="295"/>
                  </a:cubicBezTo>
                  <a:cubicBezTo>
                    <a:pt x="104" y="284"/>
                    <a:pt x="119" y="286"/>
                    <a:pt x="119" y="297"/>
                  </a:cubicBezTo>
                  <a:cubicBezTo>
                    <a:pt x="119" y="308"/>
                    <a:pt x="124" y="306"/>
                    <a:pt x="135" y="295"/>
                  </a:cubicBezTo>
                  <a:cubicBezTo>
                    <a:pt x="145" y="284"/>
                    <a:pt x="156" y="297"/>
                    <a:pt x="156" y="276"/>
                  </a:cubicBezTo>
                  <a:cubicBezTo>
                    <a:pt x="156" y="254"/>
                    <a:pt x="169" y="273"/>
                    <a:pt x="169" y="249"/>
                  </a:cubicBezTo>
                  <a:cubicBezTo>
                    <a:pt x="169" y="226"/>
                    <a:pt x="171" y="202"/>
                    <a:pt x="171" y="191"/>
                  </a:cubicBezTo>
                  <a:cubicBezTo>
                    <a:pt x="171" y="180"/>
                    <a:pt x="202" y="169"/>
                    <a:pt x="202" y="152"/>
                  </a:cubicBezTo>
                  <a:cubicBezTo>
                    <a:pt x="202" y="134"/>
                    <a:pt x="228" y="99"/>
                    <a:pt x="228" y="78"/>
                  </a:cubicBezTo>
                  <a:cubicBezTo>
                    <a:pt x="228" y="56"/>
                    <a:pt x="235" y="52"/>
                    <a:pt x="241" y="41"/>
                  </a:cubicBezTo>
                  <a:cubicBezTo>
                    <a:pt x="246" y="33"/>
                    <a:pt x="249" y="18"/>
                    <a:pt x="246" y="4"/>
                  </a:cubicBezTo>
                  <a:cubicBezTo>
                    <a:pt x="246" y="5"/>
                    <a:pt x="246" y="5"/>
                    <a:pt x="246" y="5"/>
                  </a:cubicBezTo>
                  <a:cubicBezTo>
                    <a:pt x="216" y="0"/>
                    <a:pt x="216" y="0"/>
                    <a:pt x="216" y="0"/>
                  </a:cubicBezTo>
                  <a:cubicBezTo>
                    <a:pt x="201" y="5"/>
                    <a:pt x="201" y="5"/>
                    <a:pt x="201" y="5"/>
                  </a:cubicBezTo>
                  <a:cubicBezTo>
                    <a:pt x="181" y="9"/>
                    <a:pt x="181" y="9"/>
                    <a:pt x="181" y="9"/>
                  </a:cubicBezTo>
                  <a:cubicBezTo>
                    <a:pt x="181" y="9"/>
                    <a:pt x="183" y="24"/>
                    <a:pt x="175" y="35"/>
                  </a:cubicBezTo>
                  <a:cubicBezTo>
                    <a:pt x="166" y="46"/>
                    <a:pt x="164" y="70"/>
                    <a:pt x="164" y="70"/>
                  </a:cubicBezTo>
                  <a:cubicBezTo>
                    <a:pt x="164" y="70"/>
                    <a:pt x="125" y="50"/>
                    <a:pt x="114" y="52"/>
                  </a:cubicBezTo>
                  <a:cubicBezTo>
                    <a:pt x="109" y="53"/>
                    <a:pt x="92" y="53"/>
                    <a:pt x="73" y="52"/>
                  </a:cubicBezTo>
                  <a:cubicBezTo>
                    <a:pt x="71" y="67"/>
                    <a:pt x="69" y="84"/>
                    <a:pt x="69" y="89"/>
                  </a:cubicBezTo>
                  <a:cubicBezTo>
                    <a:pt x="69" y="97"/>
                    <a:pt x="93" y="80"/>
                    <a:pt x="104" y="89"/>
                  </a:cubicBezTo>
                  <a:cubicBezTo>
                    <a:pt x="115" y="97"/>
                    <a:pt x="113" y="110"/>
                    <a:pt x="100" y="117"/>
                  </a:cubicBezTo>
                  <a:cubicBezTo>
                    <a:pt x="87" y="123"/>
                    <a:pt x="95" y="139"/>
                    <a:pt x="106" y="145"/>
                  </a:cubicBezTo>
                  <a:cubicBezTo>
                    <a:pt x="117" y="152"/>
                    <a:pt x="115" y="165"/>
                    <a:pt x="115" y="182"/>
                  </a:cubicBezTo>
                  <a:cubicBezTo>
                    <a:pt x="115" y="199"/>
                    <a:pt x="115" y="221"/>
                    <a:pt x="104" y="223"/>
                  </a:cubicBezTo>
                  <a:cubicBezTo>
                    <a:pt x="93" y="226"/>
                    <a:pt x="87" y="217"/>
                    <a:pt x="78" y="219"/>
                  </a:cubicBezTo>
                  <a:cubicBezTo>
                    <a:pt x="69" y="221"/>
                    <a:pt x="67" y="197"/>
                    <a:pt x="58" y="197"/>
                  </a:cubicBezTo>
                  <a:cubicBezTo>
                    <a:pt x="50" y="197"/>
                    <a:pt x="54" y="217"/>
                    <a:pt x="43" y="217"/>
                  </a:cubicBezTo>
                  <a:cubicBezTo>
                    <a:pt x="32" y="217"/>
                    <a:pt x="15" y="215"/>
                    <a:pt x="21" y="232"/>
                  </a:cubicBezTo>
                  <a:cubicBezTo>
                    <a:pt x="28" y="249"/>
                    <a:pt x="35" y="260"/>
                    <a:pt x="17" y="260"/>
                  </a:cubicBezTo>
                  <a:cubicBezTo>
                    <a:pt x="9" y="260"/>
                    <a:pt x="4" y="265"/>
                    <a:pt x="0" y="270"/>
                  </a:cubicBezTo>
                  <a:cubicBezTo>
                    <a:pt x="2" y="271"/>
                    <a:pt x="3" y="272"/>
                    <a:pt x="4" y="273"/>
                  </a:cubicBezTo>
                  <a:cubicBezTo>
                    <a:pt x="19" y="285"/>
                    <a:pt x="28" y="297"/>
                    <a:pt x="34" y="310"/>
                  </a:cubicBezTo>
                  <a:cubicBezTo>
                    <a:pt x="49" y="301"/>
                    <a:pt x="64" y="292"/>
                    <a:pt x="67" y="293"/>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9" name="Freeform 42">
              <a:extLst>
                <a:ext uri="{FF2B5EF4-FFF2-40B4-BE49-F238E27FC236}">
                  <a16:creationId xmlns:a16="http://schemas.microsoft.com/office/drawing/2014/main" id="{FBF0BE52-A6AF-4450-9B4C-78C583AABFFF}"/>
                </a:ext>
              </a:extLst>
            </p:cNvPr>
            <p:cNvSpPr>
              <a:spLocks/>
            </p:cNvSpPr>
            <p:nvPr/>
          </p:nvSpPr>
          <p:spPr bwMode="auto">
            <a:xfrm>
              <a:off x="6264172" y="3656994"/>
              <a:ext cx="571663" cy="752500"/>
            </a:xfrm>
            <a:custGeom>
              <a:avLst/>
              <a:gdLst>
                <a:gd name="T0" fmla="*/ 440 w 583"/>
                <a:gd name="T1" fmla="*/ 39 h 719"/>
                <a:gd name="T2" fmla="*/ 400 w 583"/>
                <a:gd name="T3" fmla="*/ 45 h 719"/>
                <a:gd name="T4" fmla="*/ 338 w 583"/>
                <a:gd name="T5" fmla="*/ 39 h 719"/>
                <a:gd name="T6" fmla="*/ 111 w 583"/>
                <a:gd name="T7" fmla="*/ 47 h 719"/>
                <a:gd name="T8" fmla="*/ 78 w 583"/>
                <a:gd name="T9" fmla="*/ 121 h 719"/>
                <a:gd name="T10" fmla="*/ 74 w 583"/>
                <a:gd name="T11" fmla="*/ 273 h 719"/>
                <a:gd name="T12" fmla="*/ 30 w 583"/>
                <a:gd name="T13" fmla="*/ 314 h 719"/>
                <a:gd name="T14" fmla="*/ 13 w 583"/>
                <a:gd name="T15" fmla="*/ 366 h 719"/>
                <a:gd name="T16" fmla="*/ 24 w 583"/>
                <a:gd name="T17" fmla="*/ 412 h 719"/>
                <a:gd name="T18" fmla="*/ 37 w 583"/>
                <a:gd name="T19" fmla="*/ 449 h 719"/>
                <a:gd name="T20" fmla="*/ 65 w 583"/>
                <a:gd name="T21" fmla="*/ 514 h 719"/>
                <a:gd name="T22" fmla="*/ 76 w 583"/>
                <a:gd name="T23" fmla="*/ 529 h 719"/>
                <a:gd name="T24" fmla="*/ 108 w 583"/>
                <a:gd name="T25" fmla="*/ 553 h 719"/>
                <a:gd name="T26" fmla="*/ 145 w 583"/>
                <a:gd name="T27" fmla="*/ 594 h 719"/>
                <a:gd name="T28" fmla="*/ 182 w 583"/>
                <a:gd name="T29" fmla="*/ 635 h 719"/>
                <a:gd name="T30" fmla="*/ 199 w 583"/>
                <a:gd name="T31" fmla="*/ 665 h 719"/>
                <a:gd name="T32" fmla="*/ 236 w 583"/>
                <a:gd name="T33" fmla="*/ 682 h 719"/>
                <a:gd name="T34" fmla="*/ 273 w 583"/>
                <a:gd name="T35" fmla="*/ 680 h 719"/>
                <a:gd name="T36" fmla="*/ 340 w 583"/>
                <a:gd name="T37" fmla="*/ 707 h 719"/>
                <a:gd name="T38" fmla="*/ 388 w 583"/>
                <a:gd name="T39" fmla="*/ 706 h 719"/>
                <a:gd name="T40" fmla="*/ 421 w 583"/>
                <a:gd name="T41" fmla="*/ 693 h 719"/>
                <a:gd name="T42" fmla="*/ 454 w 583"/>
                <a:gd name="T43" fmla="*/ 668 h 719"/>
                <a:gd name="T44" fmla="*/ 484 w 583"/>
                <a:gd name="T45" fmla="*/ 676 h 719"/>
                <a:gd name="T46" fmla="*/ 452 w 583"/>
                <a:gd name="T47" fmla="*/ 619 h 719"/>
                <a:gd name="T48" fmla="*/ 389 w 583"/>
                <a:gd name="T49" fmla="*/ 563 h 719"/>
                <a:gd name="T50" fmla="*/ 423 w 583"/>
                <a:gd name="T51" fmla="*/ 536 h 719"/>
                <a:gd name="T52" fmla="*/ 439 w 583"/>
                <a:gd name="T53" fmla="*/ 465 h 719"/>
                <a:gd name="T54" fmla="*/ 465 w 583"/>
                <a:gd name="T55" fmla="*/ 415 h 719"/>
                <a:gd name="T56" fmla="*/ 502 w 583"/>
                <a:gd name="T57" fmla="*/ 371 h 719"/>
                <a:gd name="T58" fmla="*/ 517 w 583"/>
                <a:gd name="T59" fmla="*/ 282 h 719"/>
                <a:gd name="T60" fmla="*/ 549 w 583"/>
                <a:gd name="T61" fmla="*/ 228 h 719"/>
                <a:gd name="T62" fmla="*/ 561 w 583"/>
                <a:gd name="T63" fmla="*/ 176 h 719"/>
                <a:gd name="T64" fmla="*/ 533 w 583"/>
                <a:gd name="T65" fmla="*/ 63 h 719"/>
                <a:gd name="T66" fmla="*/ 482 w 583"/>
                <a:gd name="T67" fmla="*/ 0 h 719"/>
                <a:gd name="T68" fmla="*/ 462 w 583"/>
                <a:gd name="T69" fmla="*/ 14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3" h="719">
                  <a:moveTo>
                    <a:pt x="462" y="14"/>
                  </a:moveTo>
                  <a:cubicBezTo>
                    <a:pt x="452" y="14"/>
                    <a:pt x="456" y="39"/>
                    <a:pt x="440" y="39"/>
                  </a:cubicBezTo>
                  <a:cubicBezTo>
                    <a:pt x="423" y="39"/>
                    <a:pt x="429" y="56"/>
                    <a:pt x="419" y="56"/>
                  </a:cubicBezTo>
                  <a:cubicBezTo>
                    <a:pt x="408" y="56"/>
                    <a:pt x="400" y="45"/>
                    <a:pt x="400" y="45"/>
                  </a:cubicBezTo>
                  <a:cubicBezTo>
                    <a:pt x="354" y="45"/>
                    <a:pt x="354" y="45"/>
                    <a:pt x="354" y="45"/>
                  </a:cubicBezTo>
                  <a:cubicBezTo>
                    <a:pt x="354" y="45"/>
                    <a:pt x="344" y="35"/>
                    <a:pt x="338" y="39"/>
                  </a:cubicBezTo>
                  <a:cubicBezTo>
                    <a:pt x="331" y="43"/>
                    <a:pt x="325" y="47"/>
                    <a:pt x="325" y="47"/>
                  </a:cubicBezTo>
                  <a:cubicBezTo>
                    <a:pt x="111" y="47"/>
                    <a:pt x="111" y="47"/>
                    <a:pt x="111" y="47"/>
                  </a:cubicBezTo>
                  <a:cubicBezTo>
                    <a:pt x="111" y="90"/>
                    <a:pt x="111" y="121"/>
                    <a:pt x="111" y="121"/>
                  </a:cubicBezTo>
                  <a:cubicBezTo>
                    <a:pt x="78" y="121"/>
                    <a:pt x="78" y="121"/>
                    <a:pt x="78" y="121"/>
                  </a:cubicBezTo>
                  <a:cubicBezTo>
                    <a:pt x="78" y="236"/>
                    <a:pt x="78" y="236"/>
                    <a:pt x="78" y="236"/>
                  </a:cubicBezTo>
                  <a:cubicBezTo>
                    <a:pt x="78" y="236"/>
                    <a:pt x="80" y="271"/>
                    <a:pt x="74" y="273"/>
                  </a:cubicBezTo>
                  <a:cubicBezTo>
                    <a:pt x="67" y="275"/>
                    <a:pt x="43" y="282"/>
                    <a:pt x="43" y="293"/>
                  </a:cubicBezTo>
                  <a:cubicBezTo>
                    <a:pt x="43" y="303"/>
                    <a:pt x="41" y="312"/>
                    <a:pt x="30" y="314"/>
                  </a:cubicBezTo>
                  <a:cubicBezTo>
                    <a:pt x="19" y="316"/>
                    <a:pt x="30" y="340"/>
                    <a:pt x="15" y="340"/>
                  </a:cubicBezTo>
                  <a:cubicBezTo>
                    <a:pt x="0" y="340"/>
                    <a:pt x="22" y="358"/>
                    <a:pt x="13" y="366"/>
                  </a:cubicBezTo>
                  <a:cubicBezTo>
                    <a:pt x="4" y="375"/>
                    <a:pt x="6" y="386"/>
                    <a:pt x="17" y="386"/>
                  </a:cubicBezTo>
                  <a:cubicBezTo>
                    <a:pt x="28" y="386"/>
                    <a:pt x="24" y="399"/>
                    <a:pt x="24" y="412"/>
                  </a:cubicBezTo>
                  <a:cubicBezTo>
                    <a:pt x="24" y="425"/>
                    <a:pt x="41" y="434"/>
                    <a:pt x="41" y="434"/>
                  </a:cubicBezTo>
                  <a:cubicBezTo>
                    <a:pt x="37" y="449"/>
                    <a:pt x="37" y="449"/>
                    <a:pt x="37" y="449"/>
                  </a:cubicBezTo>
                  <a:cubicBezTo>
                    <a:pt x="37" y="449"/>
                    <a:pt x="61" y="477"/>
                    <a:pt x="63" y="483"/>
                  </a:cubicBezTo>
                  <a:cubicBezTo>
                    <a:pt x="65" y="490"/>
                    <a:pt x="78" y="507"/>
                    <a:pt x="65" y="514"/>
                  </a:cubicBezTo>
                  <a:cubicBezTo>
                    <a:pt x="52" y="520"/>
                    <a:pt x="61" y="527"/>
                    <a:pt x="61" y="527"/>
                  </a:cubicBezTo>
                  <a:cubicBezTo>
                    <a:pt x="76" y="529"/>
                    <a:pt x="76" y="529"/>
                    <a:pt x="76" y="529"/>
                  </a:cubicBezTo>
                  <a:cubicBezTo>
                    <a:pt x="80" y="540"/>
                    <a:pt x="80" y="540"/>
                    <a:pt x="80" y="540"/>
                  </a:cubicBezTo>
                  <a:cubicBezTo>
                    <a:pt x="80" y="540"/>
                    <a:pt x="98" y="540"/>
                    <a:pt x="108" y="553"/>
                  </a:cubicBezTo>
                  <a:cubicBezTo>
                    <a:pt x="119" y="566"/>
                    <a:pt x="124" y="568"/>
                    <a:pt x="124" y="575"/>
                  </a:cubicBezTo>
                  <a:cubicBezTo>
                    <a:pt x="124" y="581"/>
                    <a:pt x="132" y="583"/>
                    <a:pt x="145" y="594"/>
                  </a:cubicBezTo>
                  <a:cubicBezTo>
                    <a:pt x="158" y="605"/>
                    <a:pt x="158" y="611"/>
                    <a:pt x="158" y="618"/>
                  </a:cubicBezTo>
                  <a:cubicBezTo>
                    <a:pt x="158" y="624"/>
                    <a:pt x="182" y="635"/>
                    <a:pt x="182" y="635"/>
                  </a:cubicBezTo>
                  <a:cubicBezTo>
                    <a:pt x="190" y="656"/>
                    <a:pt x="190" y="656"/>
                    <a:pt x="190" y="656"/>
                  </a:cubicBezTo>
                  <a:cubicBezTo>
                    <a:pt x="194" y="658"/>
                    <a:pt x="198" y="660"/>
                    <a:pt x="199" y="665"/>
                  </a:cubicBezTo>
                  <a:cubicBezTo>
                    <a:pt x="204" y="676"/>
                    <a:pt x="215" y="682"/>
                    <a:pt x="215" y="682"/>
                  </a:cubicBezTo>
                  <a:cubicBezTo>
                    <a:pt x="215" y="682"/>
                    <a:pt x="228" y="691"/>
                    <a:pt x="236" y="682"/>
                  </a:cubicBezTo>
                  <a:cubicBezTo>
                    <a:pt x="245" y="673"/>
                    <a:pt x="256" y="684"/>
                    <a:pt x="256" y="684"/>
                  </a:cubicBezTo>
                  <a:cubicBezTo>
                    <a:pt x="256" y="684"/>
                    <a:pt x="267" y="676"/>
                    <a:pt x="273" y="680"/>
                  </a:cubicBezTo>
                  <a:cubicBezTo>
                    <a:pt x="278" y="683"/>
                    <a:pt x="297" y="699"/>
                    <a:pt x="314" y="714"/>
                  </a:cubicBezTo>
                  <a:cubicBezTo>
                    <a:pt x="316" y="713"/>
                    <a:pt x="333" y="707"/>
                    <a:pt x="340" y="707"/>
                  </a:cubicBezTo>
                  <a:cubicBezTo>
                    <a:pt x="348" y="706"/>
                    <a:pt x="359" y="719"/>
                    <a:pt x="362" y="714"/>
                  </a:cubicBezTo>
                  <a:cubicBezTo>
                    <a:pt x="365" y="710"/>
                    <a:pt x="381" y="703"/>
                    <a:pt x="388" y="706"/>
                  </a:cubicBezTo>
                  <a:cubicBezTo>
                    <a:pt x="394" y="709"/>
                    <a:pt x="409" y="710"/>
                    <a:pt x="409" y="704"/>
                  </a:cubicBezTo>
                  <a:cubicBezTo>
                    <a:pt x="410" y="701"/>
                    <a:pt x="417" y="697"/>
                    <a:pt x="421" y="693"/>
                  </a:cubicBezTo>
                  <a:cubicBezTo>
                    <a:pt x="423" y="691"/>
                    <a:pt x="425" y="689"/>
                    <a:pt x="426" y="687"/>
                  </a:cubicBezTo>
                  <a:cubicBezTo>
                    <a:pt x="427" y="681"/>
                    <a:pt x="446" y="670"/>
                    <a:pt x="454" y="668"/>
                  </a:cubicBezTo>
                  <a:cubicBezTo>
                    <a:pt x="462" y="667"/>
                    <a:pt x="471" y="666"/>
                    <a:pt x="475" y="671"/>
                  </a:cubicBezTo>
                  <a:cubicBezTo>
                    <a:pt x="477" y="673"/>
                    <a:pt x="480" y="675"/>
                    <a:pt x="484" y="676"/>
                  </a:cubicBezTo>
                  <a:cubicBezTo>
                    <a:pt x="486" y="656"/>
                    <a:pt x="491" y="645"/>
                    <a:pt x="484" y="645"/>
                  </a:cubicBezTo>
                  <a:cubicBezTo>
                    <a:pt x="476" y="645"/>
                    <a:pt x="458" y="636"/>
                    <a:pt x="452" y="619"/>
                  </a:cubicBezTo>
                  <a:cubicBezTo>
                    <a:pt x="445" y="602"/>
                    <a:pt x="426" y="591"/>
                    <a:pt x="421" y="580"/>
                  </a:cubicBezTo>
                  <a:cubicBezTo>
                    <a:pt x="417" y="569"/>
                    <a:pt x="393" y="571"/>
                    <a:pt x="389" y="563"/>
                  </a:cubicBezTo>
                  <a:cubicBezTo>
                    <a:pt x="384" y="554"/>
                    <a:pt x="395" y="554"/>
                    <a:pt x="395" y="543"/>
                  </a:cubicBezTo>
                  <a:cubicBezTo>
                    <a:pt x="395" y="532"/>
                    <a:pt x="421" y="539"/>
                    <a:pt x="423" y="536"/>
                  </a:cubicBezTo>
                  <a:cubicBezTo>
                    <a:pt x="426" y="534"/>
                    <a:pt x="428" y="510"/>
                    <a:pt x="428" y="497"/>
                  </a:cubicBezTo>
                  <a:cubicBezTo>
                    <a:pt x="428" y="484"/>
                    <a:pt x="445" y="471"/>
                    <a:pt x="439" y="465"/>
                  </a:cubicBezTo>
                  <a:cubicBezTo>
                    <a:pt x="432" y="458"/>
                    <a:pt x="445" y="456"/>
                    <a:pt x="454" y="449"/>
                  </a:cubicBezTo>
                  <a:cubicBezTo>
                    <a:pt x="463" y="443"/>
                    <a:pt x="456" y="423"/>
                    <a:pt x="465" y="415"/>
                  </a:cubicBezTo>
                  <a:cubicBezTo>
                    <a:pt x="473" y="406"/>
                    <a:pt x="480" y="389"/>
                    <a:pt x="486" y="389"/>
                  </a:cubicBezTo>
                  <a:cubicBezTo>
                    <a:pt x="493" y="389"/>
                    <a:pt x="502" y="380"/>
                    <a:pt x="502" y="371"/>
                  </a:cubicBezTo>
                  <a:cubicBezTo>
                    <a:pt x="502" y="363"/>
                    <a:pt x="517" y="345"/>
                    <a:pt x="515" y="330"/>
                  </a:cubicBezTo>
                  <a:cubicBezTo>
                    <a:pt x="512" y="315"/>
                    <a:pt x="506" y="295"/>
                    <a:pt x="517" y="282"/>
                  </a:cubicBezTo>
                  <a:cubicBezTo>
                    <a:pt x="528" y="269"/>
                    <a:pt x="532" y="258"/>
                    <a:pt x="530" y="247"/>
                  </a:cubicBezTo>
                  <a:cubicBezTo>
                    <a:pt x="528" y="236"/>
                    <a:pt x="543" y="234"/>
                    <a:pt x="549" y="228"/>
                  </a:cubicBezTo>
                  <a:cubicBezTo>
                    <a:pt x="554" y="223"/>
                    <a:pt x="571" y="216"/>
                    <a:pt x="583" y="196"/>
                  </a:cubicBezTo>
                  <a:cubicBezTo>
                    <a:pt x="575" y="187"/>
                    <a:pt x="567" y="179"/>
                    <a:pt x="561" y="176"/>
                  </a:cubicBezTo>
                  <a:cubicBezTo>
                    <a:pt x="549" y="171"/>
                    <a:pt x="540" y="149"/>
                    <a:pt x="540" y="121"/>
                  </a:cubicBezTo>
                  <a:cubicBezTo>
                    <a:pt x="540" y="94"/>
                    <a:pt x="534" y="72"/>
                    <a:pt x="533" y="63"/>
                  </a:cubicBezTo>
                  <a:cubicBezTo>
                    <a:pt x="532" y="54"/>
                    <a:pt x="518" y="35"/>
                    <a:pt x="502" y="26"/>
                  </a:cubicBezTo>
                  <a:cubicBezTo>
                    <a:pt x="491" y="20"/>
                    <a:pt x="484" y="11"/>
                    <a:pt x="482" y="0"/>
                  </a:cubicBezTo>
                  <a:cubicBezTo>
                    <a:pt x="482" y="0"/>
                    <a:pt x="481" y="1"/>
                    <a:pt x="481" y="1"/>
                  </a:cubicBezTo>
                  <a:cubicBezTo>
                    <a:pt x="471" y="16"/>
                    <a:pt x="473" y="14"/>
                    <a:pt x="462" y="1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0" name="Freeform 43">
              <a:extLst>
                <a:ext uri="{FF2B5EF4-FFF2-40B4-BE49-F238E27FC236}">
                  <a16:creationId xmlns:a16="http://schemas.microsoft.com/office/drawing/2014/main" id="{162F6C64-3C50-4AE1-88E9-81C370F1F9EB}"/>
                </a:ext>
              </a:extLst>
            </p:cNvPr>
            <p:cNvSpPr>
              <a:spLocks/>
            </p:cNvSpPr>
            <p:nvPr/>
          </p:nvSpPr>
          <p:spPr bwMode="auto">
            <a:xfrm>
              <a:off x="6943925" y="4064651"/>
              <a:ext cx="67256" cy="69225"/>
            </a:xfrm>
            <a:custGeom>
              <a:avLst/>
              <a:gdLst>
                <a:gd name="T0" fmla="*/ 25 w 69"/>
                <a:gd name="T1" fmla="*/ 8 h 66"/>
                <a:gd name="T2" fmla="*/ 8 w 69"/>
                <a:gd name="T3" fmla="*/ 32 h 66"/>
                <a:gd name="T4" fmla="*/ 7 w 69"/>
                <a:gd name="T5" fmla="*/ 62 h 66"/>
                <a:gd name="T6" fmla="*/ 26 w 69"/>
                <a:gd name="T7" fmla="*/ 61 h 66"/>
                <a:gd name="T8" fmla="*/ 43 w 69"/>
                <a:gd name="T9" fmla="*/ 66 h 66"/>
                <a:gd name="T10" fmla="*/ 58 w 69"/>
                <a:gd name="T11" fmla="*/ 49 h 66"/>
                <a:gd name="T12" fmla="*/ 39 w 69"/>
                <a:gd name="T13" fmla="*/ 41 h 66"/>
                <a:gd name="T14" fmla="*/ 59 w 69"/>
                <a:gd name="T15" fmla="*/ 25 h 66"/>
                <a:gd name="T16" fmla="*/ 56 w 69"/>
                <a:gd name="T17" fmla="*/ 4 h 66"/>
                <a:gd name="T18" fmla="*/ 51 w 69"/>
                <a:gd name="T19" fmla="*/ 0 h 66"/>
                <a:gd name="T20" fmla="*/ 42 w 69"/>
                <a:gd name="T21" fmla="*/ 6 h 66"/>
                <a:gd name="T22" fmla="*/ 25 w 69"/>
                <a:gd name="T23"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6">
                  <a:moveTo>
                    <a:pt x="25" y="8"/>
                  </a:moveTo>
                  <a:cubicBezTo>
                    <a:pt x="23" y="11"/>
                    <a:pt x="15" y="24"/>
                    <a:pt x="8" y="32"/>
                  </a:cubicBezTo>
                  <a:cubicBezTo>
                    <a:pt x="0" y="41"/>
                    <a:pt x="5" y="57"/>
                    <a:pt x="7" y="62"/>
                  </a:cubicBezTo>
                  <a:cubicBezTo>
                    <a:pt x="9" y="66"/>
                    <a:pt x="20" y="65"/>
                    <a:pt x="26" y="61"/>
                  </a:cubicBezTo>
                  <a:cubicBezTo>
                    <a:pt x="32" y="57"/>
                    <a:pt x="35" y="59"/>
                    <a:pt x="43" y="66"/>
                  </a:cubicBezTo>
                  <a:cubicBezTo>
                    <a:pt x="47" y="61"/>
                    <a:pt x="53" y="54"/>
                    <a:pt x="58" y="49"/>
                  </a:cubicBezTo>
                  <a:cubicBezTo>
                    <a:pt x="49" y="44"/>
                    <a:pt x="41" y="43"/>
                    <a:pt x="39" y="41"/>
                  </a:cubicBezTo>
                  <a:cubicBezTo>
                    <a:pt x="35" y="37"/>
                    <a:pt x="49" y="27"/>
                    <a:pt x="59" y="25"/>
                  </a:cubicBezTo>
                  <a:cubicBezTo>
                    <a:pt x="69" y="23"/>
                    <a:pt x="64" y="11"/>
                    <a:pt x="56" y="4"/>
                  </a:cubicBezTo>
                  <a:cubicBezTo>
                    <a:pt x="55" y="3"/>
                    <a:pt x="53" y="1"/>
                    <a:pt x="51" y="0"/>
                  </a:cubicBezTo>
                  <a:cubicBezTo>
                    <a:pt x="47" y="3"/>
                    <a:pt x="43" y="5"/>
                    <a:pt x="42" y="6"/>
                  </a:cubicBezTo>
                  <a:cubicBezTo>
                    <a:pt x="39" y="10"/>
                    <a:pt x="33" y="9"/>
                    <a:pt x="25" y="8"/>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1" name="Freeform 44">
              <a:extLst>
                <a:ext uri="{FF2B5EF4-FFF2-40B4-BE49-F238E27FC236}">
                  <a16:creationId xmlns:a16="http://schemas.microsoft.com/office/drawing/2014/main" id="{31F81F5A-9AF1-4D65-A1A5-61F424AA0858}"/>
                </a:ext>
              </a:extLst>
            </p:cNvPr>
            <p:cNvSpPr>
              <a:spLocks/>
            </p:cNvSpPr>
            <p:nvPr/>
          </p:nvSpPr>
          <p:spPr bwMode="auto">
            <a:xfrm>
              <a:off x="6760175" y="3862104"/>
              <a:ext cx="232989" cy="212802"/>
            </a:xfrm>
            <a:custGeom>
              <a:avLst/>
              <a:gdLst>
                <a:gd name="T0" fmla="*/ 43 w 238"/>
                <a:gd name="T1" fmla="*/ 32 h 204"/>
                <a:gd name="T2" fmla="*/ 24 w 238"/>
                <a:gd name="T3" fmla="*/ 51 h 204"/>
                <a:gd name="T4" fmla="*/ 11 w 238"/>
                <a:gd name="T5" fmla="*/ 86 h 204"/>
                <a:gd name="T6" fmla="*/ 9 w 238"/>
                <a:gd name="T7" fmla="*/ 134 h 204"/>
                <a:gd name="T8" fmla="*/ 38 w 238"/>
                <a:gd name="T9" fmla="*/ 135 h 204"/>
                <a:gd name="T10" fmla="*/ 49 w 238"/>
                <a:gd name="T11" fmla="*/ 124 h 204"/>
                <a:gd name="T12" fmla="*/ 65 w 238"/>
                <a:gd name="T13" fmla="*/ 120 h 204"/>
                <a:gd name="T14" fmla="*/ 87 w 238"/>
                <a:gd name="T15" fmla="*/ 129 h 204"/>
                <a:gd name="T16" fmla="*/ 103 w 238"/>
                <a:gd name="T17" fmla="*/ 129 h 204"/>
                <a:gd name="T18" fmla="*/ 138 w 238"/>
                <a:gd name="T19" fmla="*/ 129 h 204"/>
                <a:gd name="T20" fmla="*/ 212 w 238"/>
                <a:gd name="T21" fmla="*/ 201 h 204"/>
                <a:gd name="T22" fmla="*/ 212 w 238"/>
                <a:gd name="T23" fmla="*/ 202 h 204"/>
                <a:gd name="T24" fmla="*/ 229 w 238"/>
                <a:gd name="T25" fmla="*/ 200 h 204"/>
                <a:gd name="T26" fmla="*/ 238 w 238"/>
                <a:gd name="T27" fmla="*/ 194 h 204"/>
                <a:gd name="T28" fmla="*/ 201 w 238"/>
                <a:gd name="T29" fmla="*/ 152 h 204"/>
                <a:gd name="T30" fmla="*/ 145 w 238"/>
                <a:gd name="T31" fmla="*/ 113 h 204"/>
                <a:gd name="T32" fmla="*/ 123 w 238"/>
                <a:gd name="T33" fmla="*/ 91 h 204"/>
                <a:gd name="T34" fmla="*/ 97 w 238"/>
                <a:gd name="T35" fmla="*/ 39 h 204"/>
                <a:gd name="T36" fmla="*/ 77 w 238"/>
                <a:gd name="T37" fmla="*/ 0 h 204"/>
                <a:gd name="T38" fmla="*/ 43 w 238"/>
                <a:gd name="T39" fmla="*/ 3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 h="204">
                  <a:moveTo>
                    <a:pt x="43" y="32"/>
                  </a:moveTo>
                  <a:cubicBezTo>
                    <a:pt x="37" y="38"/>
                    <a:pt x="22" y="40"/>
                    <a:pt x="24" y="51"/>
                  </a:cubicBezTo>
                  <a:cubicBezTo>
                    <a:pt x="26" y="62"/>
                    <a:pt x="22" y="73"/>
                    <a:pt x="11" y="86"/>
                  </a:cubicBezTo>
                  <a:cubicBezTo>
                    <a:pt x="0" y="99"/>
                    <a:pt x="6" y="118"/>
                    <a:pt x="9" y="134"/>
                  </a:cubicBezTo>
                  <a:cubicBezTo>
                    <a:pt x="22" y="133"/>
                    <a:pt x="35" y="132"/>
                    <a:pt x="38" y="135"/>
                  </a:cubicBezTo>
                  <a:cubicBezTo>
                    <a:pt x="44" y="141"/>
                    <a:pt x="46" y="135"/>
                    <a:pt x="49" y="124"/>
                  </a:cubicBezTo>
                  <a:cubicBezTo>
                    <a:pt x="52" y="113"/>
                    <a:pt x="59" y="114"/>
                    <a:pt x="65" y="120"/>
                  </a:cubicBezTo>
                  <a:cubicBezTo>
                    <a:pt x="72" y="125"/>
                    <a:pt x="76" y="134"/>
                    <a:pt x="87" y="129"/>
                  </a:cubicBezTo>
                  <a:cubicBezTo>
                    <a:pt x="98" y="123"/>
                    <a:pt x="97" y="126"/>
                    <a:pt x="103" y="129"/>
                  </a:cubicBezTo>
                  <a:cubicBezTo>
                    <a:pt x="108" y="131"/>
                    <a:pt x="130" y="127"/>
                    <a:pt x="138" y="129"/>
                  </a:cubicBezTo>
                  <a:cubicBezTo>
                    <a:pt x="146" y="130"/>
                    <a:pt x="212" y="201"/>
                    <a:pt x="212" y="201"/>
                  </a:cubicBezTo>
                  <a:cubicBezTo>
                    <a:pt x="212" y="201"/>
                    <a:pt x="212" y="201"/>
                    <a:pt x="212" y="202"/>
                  </a:cubicBezTo>
                  <a:cubicBezTo>
                    <a:pt x="220" y="203"/>
                    <a:pt x="226" y="204"/>
                    <a:pt x="229" y="200"/>
                  </a:cubicBezTo>
                  <a:cubicBezTo>
                    <a:pt x="230" y="199"/>
                    <a:pt x="234" y="197"/>
                    <a:pt x="238" y="194"/>
                  </a:cubicBezTo>
                  <a:cubicBezTo>
                    <a:pt x="230" y="186"/>
                    <a:pt x="217" y="173"/>
                    <a:pt x="201" y="152"/>
                  </a:cubicBezTo>
                  <a:cubicBezTo>
                    <a:pt x="181" y="127"/>
                    <a:pt x="158" y="113"/>
                    <a:pt x="145" y="113"/>
                  </a:cubicBezTo>
                  <a:cubicBezTo>
                    <a:pt x="133" y="113"/>
                    <a:pt x="131" y="92"/>
                    <a:pt x="123" y="91"/>
                  </a:cubicBezTo>
                  <a:cubicBezTo>
                    <a:pt x="115" y="90"/>
                    <a:pt x="97" y="59"/>
                    <a:pt x="97" y="39"/>
                  </a:cubicBezTo>
                  <a:cubicBezTo>
                    <a:pt x="97" y="28"/>
                    <a:pt x="87" y="13"/>
                    <a:pt x="77" y="0"/>
                  </a:cubicBezTo>
                  <a:cubicBezTo>
                    <a:pt x="65" y="20"/>
                    <a:pt x="48" y="27"/>
                    <a:pt x="43" y="32"/>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2" name="Freeform 45">
              <a:extLst>
                <a:ext uri="{FF2B5EF4-FFF2-40B4-BE49-F238E27FC236}">
                  <a16:creationId xmlns:a16="http://schemas.microsoft.com/office/drawing/2014/main" id="{9E40277E-6581-4B9F-BB67-441B8F052B0D}"/>
                </a:ext>
              </a:extLst>
            </p:cNvPr>
            <p:cNvSpPr>
              <a:spLocks/>
            </p:cNvSpPr>
            <p:nvPr/>
          </p:nvSpPr>
          <p:spPr bwMode="auto">
            <a:xfrm>
              <a:off x="6640077" y="3980044"/>
              <a:ext cx="521224" cy="430732"/>
            </a:xfrm>
            <a:custGeom>
              <a:avLst/>
              <a:gdLst>
                <a:gd name="T0" fmla="*/ 37 w 531"/>
                <a:gd name="T1" fmla="*/ 271 h 412"/>
                <a:gd name="T2" fmla="*/ 68 w 531"/>
                <a:gd name="T3" fmla="*/ 310 h 412"/>
                <a:gd name="T4" fmla="*/ 100 w 531"/>
                <a:gd name="T5" fmla="*/ 336 h 412"/>
                <a:gd name="T6" fmla="*/ 100 w 531"/>
                <a:gd name="T7" fmla="*/ 367 h 412"/>
                <a:gd name="T8" fmla="*/ 111 w 531"/>
                <a:gd name="T9" fmla="*/ 372 h 412"/>
                <a:gd name="T10" fmla="*/ 147 w 531"/>
                <a:gd name="T11" fmla="*/ 379 h 412"/>
                <a:gd name="T12" fmla="*/ 188 w 531"/>
                <a:gd name="T13" fmla="*/ 402 h 412"/>
                <a:gd name="T14" fmla="*/ 228 w 531"/>
                <a:gd name="T15" fmla="*/ 409 h 412"/>
                <a:gd name="T16" fmla="*/ 252 w 531"/>
                <a:gd name="T17" fmla="*/ 391 h 412"/>
                <a:gd name="T18" fmla="*/ 282 w 531"/>
                <a:gd name="T19" fmla="*/ 384 h 412"/>
                <a:gd name="T20" fmla="*/ 299 w 531"/>
                <a:gd name="T21" fmla="*/ 391 h 412"/>
                <a:gd name="T22" fmla="*/ 317 w 531"/>
                <a:gd name="T23" fmla="*/ 386 h 412"/>
                <a:gd name="T24" fmla="*/ 345 w 531"/>
                <a:gd name="T25" fmla="*/ 382 h 412"/>
                <a:gd name="T26" fmla="*/ 391 w 531"/>
                <a:gd name="T27" fmla="*/ 358 h 412"/>
                <a:gd name="T28" fmla="*/ 430 w 531"/>
                <a:gd name="T29" fmla="*/ 351 h 412"/>
                <a:gd name="T30" fmla="*/ 524 w 531"/>
                <a:gd name="T31" fmla="*/ 257 h 412"/>
                <a:gd name="T32" fmla="*/ 511 w 531"/>
                <a:gd name="T33" fmla="*/ 249 h 412"/>
                <a:gd name="T34" fmla="*/ 463 w 531"/>
                <a:gd name="T35" fmla="*/ 238 h 412"/>
                <a:gd name="T36" fmla="*/ 392 w 531"/>
                <a:gd name="T37" fmla="*/ 214 h 412"/>
                <a:gd name="T38" fmla="*/ 369 w 531"/>
                <a:gd name="T39" fmla="*/ 192 h 412"/>
                <a:gd name="T40" fmla="*/ 347 w 531"/>
                <a:gd name="T41" fmla="*/ 160 h 412"/>
                <a:gd name="T42" fmla="*/ 352 w 531"/>
                <a:gd name="T43" fmla="*/ 147 h 412"/>
                <a:gd name="T44" fmla="*/ 335 w 531"/>
                <a:gd name="T45" fmla="*/ 142 h 412"/>
                <a:gd name="T46" fmla="*/ 316 w 531"/>
                <a:gd name="T47" fmla="*/ 143 h 412"/>
                <a:gd name="T48" fmla="*/ 317 w 531"/>
                <a:gd name="T49" fmla="*/ 113 h 412"/>
                <a:gd name="T50" fmla="*/ 334 w 531"/>
                <a:gd name="T51" fmla="*/ 88 h 412"/>
                <a:gd name="T52" fmla="*/ 260 w 531"/>
                <a:gd name="T53" fmla="*/ 16 h 412"/>
                <a:gd name="T54" fmla="*/ 225 w 531"/>
                <a:gd name="T55" fmla="*/ 16 h 412"/>
                <a:gd name="T56" fmla="*/ 209 w 531"/>
                <a:gd name="T57" fmla="*/ 16 h 412"/>
                <a:gd name="T58" fmla="*/ 187 w 531"/>
                <a:gd name="T59" fmla="*/ 7 h 412"/>
                <a:gd name="T60" fmla="*/ 171 w 531"/>
                <a:gd name="T61" fmla="*/ 11 h 412"/>
                <a:gd name="T62" fmla="*/ 160 w 531"/>
                <a:gd name="T63" fmla="*/ 22 h 412"/>
                <a:gd name="T64" fmla="*/ 131 w 531"/>
                <a:gd name="T65" fmla="*/ 21 h 412"/>
                <a:gd name="T66" fmla="*/ 131 w 531"/>
                <a:gd name="T67" fmla="*/ 21 h 412"/>
                <a:gd name="T68" fmla="*/ 118 w 531"/>
                <a:gd name="T69" fmla="*/ 62 h 412"/>
                <a:gd name="T70" fmla="*/ 102 w 531"/>
                <a:gd name="T71" fmla="*/ 80 h 412"/>
                <a:gd name="T72" fmla="*/ 81 w 531"/>
                <a:gd name="T73" fmla="*/ 106 h 412"/>
                <a:gd name="T74" fmla="*/ 70 w 531"/>
                <a:gd name="T75" fmla="*/ 140 h 412"/>
                <a:gd name="T76" fmla="*/ 55 w 531"/>
                <a:gd name="T77" fmla="*/ 156 h 412"/>
                <a:gd name="T78" fmla="*/ 44 w 531"/>
                <a:gd name="T79" fmla="*/ 188 h 412"/>
                <a:gd name="T80" fmla="*/ 39 w 531"/>
                <a:gd name="T81" fmla="*/ 227 h 412"/>
                <a:gd name="T82" fmla="*/ 11 w 531"/>
                <a:gd name="T83" fmla="*/ 234 h 412"/>
                <a:gd name="T84" fmla="*/ 5 w 531"/>
                <a:gd name="T85" fmla="*/ 254 h 412"/>
                <a:gd name="T86" fmla="*/ 37 w 531"/>
                <a:gd name="T87" fmla="*/ 271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412">
                  <a:moveTo>
                    <a:pt x="37" y="271"/>
                  </a:moveTo>
                  <a:cubicBezTo>
                    <a:pt x="42" y="282"/>
                    <a:pt x="61" y="293"/>
                    <a:pt x="68" y="310"/>
                  </a:cubicBezTo>
                  <a:cubicBezTo>
                    <a:pt x="74" y="327"/>
                    <a:pt x="92" y="336"/>
                    <a:pt x="100" y="336"/>
                  </a:cubicBezTo>
                  <a:cubicBezTo>
                    <a:pt x="107" y="336"/>
                    <a:pt x="102" y="347"/>
                    <a:pt x="100" y="367"/>
                  </a:cubicBezTo>
                  <a:cubicBezTo>
                    <a:pt x="104" y="369"/>
                    <a:pt x="108" y="370"/>
                    <a:pt x="111" y="372"/>
                  </a:cubicBezTo>
                  <a:cubicBezTo>
                    <a:pt x="117" y="375"/>
                    <a:pt x="139" y="372"/>
                    <a:pt x="147" y="379"/>
                  </a:cubicBezTo>
                  <a:cubicBezTo>
                    <a:pt x="155" y="386"/>
                    <a:pt x="180" y="402"/>
                    <a:pt x="188" y="402"/>
                  </a:cubicBezTo>
                  <a:cubicBezTo>
                    <a:pt x="195" y="402"/>
                    <a:pt x="223" y="406"/>
                    <a:pt x="228" y="409"/>
                  </a:cubicBezTo>
                  <a:cubicBezTo>
                    <a:pt x="233" y="412"/>
                    <a:pt x="239" y="398"/>
                    <a:pt x="252" y="391"/>
                  </a:cubicBezTo>
                  <a:cubicBezTo>
                    <a:pt x="264" y="384"/>
                    <a:pt x="280" y="379"/>
                    <a:pt x="282" y="384"/>
                  </a:cubicBezTo>
                  <a:cubicBezTo>
                    <a:pt x="284" y="390"/>
                    <a:pt x="293" y="394"/>
                    <a:pt x="299" y="391"/>
                  </a:cubicBezTo>
                  <a:cubicBezTo>
                    <a:pt x="302" y="390"/>
                    <a:pt x="309" y="388"/>
                    <a:pt x="317" y="386"/>
                  </a:cubicBezTo>
                  <a:cubicBezTo>
                    <a:pt x="328" y="384"/>
                    <a:pt x="341" y="382"/>
                    <a:pt x="345" y="382"/>
                  </a:cubicBezTo>
                  <a:cubicBezTo>
                    <a:pt x="351" y="383"/>
                    <a:pt x="369" y="358"/>
                    <a:pt x="391" y="358"/>
                  </a:cubicBezTo>
                  <a:cubicBezTo>
                    <a:pt x="414" y="358"/>
                    <a:pt x="420" y="362"/>
                    <a:pt x="430" y="351"/>
                  </a:cubicBezTo>
                  <a:cubicBezTo>
                    <a:pt x="440" y="340"/>
                    <a:pt x="517" y="263"/>
                    <a:pt x="524" y="257"/>
                  </a:cubicBezTo>
                  <a:cubicBezTo>
                    <a:pt x="531" y="252"/>
                    <a:pt x="519" y="249"/>
                    <a:pt x="511" y="249"/>
                  </a:cubicBezTo>
                  <a:cubicBezTo>
                    <a:pt x="504" y="249"/>
                    <a:pt x="488" y="249"/>
                    <a:pt x="463" y="238"/>
                  </a:cubicBezTo>
                  <a:cubicBezTo>
                    <a:pt x="438" y="228"/>
                    <a:pt x="399" y="215"/>
                    <a:pt x="392" y="214"/>
                  </a:cubicBezTo>
                  <a:cubicBezTo>
                    <a:pt x="385" y="212"/>
                    <a:pt x="375" y="196"/>
                    <a:pt x="369" y="192"/>
                  </a:cubicBezTo>
                  <a:cubicBezTo>
                    <a:pt x="362" y="189"/>
                    <a:pt x="350" y="168"/>
                    <a:pt x="347" y="160"/>
                  </a:cubicBezTo>
                  <a:cubicBezTo>
                    <a:pt x="346" y="158"/>
                    <a:pt x="348" y="153"/>
                    <a:pt x="352" y="147"/>
                  </a:cubicBezTo>
                  <a:cubicBezTo>
                    <a:pt x="344" y="140"/>
                    <a:pt x="341" y="138"/>
                    <a:pt x="335" y="142"/>
                  </a:cubicBezTo>
                  <a:cubicBezTo>
                    <a:pt x="329" y="146"/>
                    <a:pt x="318" y="147"/>
                    <a:pt x="316" y="143"/>
                  </a:cubicBezTo>
                  <a:cubicBezTo>
                    <a:pt x="314" y="138"/>
                    <a:pt x="309" y="122"/>
                    <a:pt x="317" y="113"/>
                  </a:cubicBezTo>
                  <a:cubicBezTo>
                    <a:pt x="325" y="104"/>
                    <a:pt x="334" y="88"/>
                    <a:pt x="334" y="88"/>
                  </a:cubicBezTo>
                  <a:cubicBezTo>
                    <a:pt x="334" y="88"/>
                    <a:pt x="268" y="17"/>
                    <a:pt x="260" y="16"/>
                  </a:cubicBezTo>
                  <a:cubicBezTo>
                    <a:pt x="252" y="14"/>
                    <a:pt x="230" y="18"/>
                    <a:pt x="225" y="16"/>
                  </a:cubicBezTo>
                  <a:cubicBezTo>
                    <a:pt x="219" y="13"/>
                    <a:pt x="220" y="10"/>
                    <a:pt x="209" y="16"/>
                  </a:cubicBezTo>
                  <a:cubicBezTo>
                    <a:pt x="198" y="21"/>
                    <a:pt x="194" y="12"/>
                    <a:pt x="187" y="7"/>
                  </a:cubicBezTo>
                  <a:cubicBezTo>
                    <a:pt x="181" y="1"/>
                    <a:pt x="174" y="0"/>
                    <a:pt x="171" y="11"/>
                  </a:cubicBezTo>
                  <a:cubicBezTo>
                    <a:pt x="168" y="22"/>
                    <a:pt x="166" y="28"/>
                    <a:pt x="160" y="22"/>
                  </a:cubicBezTo>
                  <a:cubicBezTo>
                    <a:pt x="157" y="19"/>
                    <a:pt x="144" y="20"/>
                    <a:pt x="131" y="21"/>
                  </a:cubicBezTo>
                  <a:cubicBezTo>
                    <a:pt x="131" y="21"/>
                    <a:pt x="131" y="21"/>
                    <a:pt x="131" y="21"/>
                  </a:cubicBezTo>
                  <a:cubicBezTo>
                    <a:pt x="133" y="36"/>
                    <a:pt x="118" y="54"/>
                    <a:pt x="118" y="62"/>
                  </a:cubicBezTo>
                  <a:cubicBezTo>
                    <a:pt x="118" y="71"/>
                    <a:pt x="109" y="80"/>
                    <a:pt x="102" y="80"/>
                  </a:cubicBezTo>
                  <a:cubicBezTo>
                    <a:pt x="96" y="80"/>
                    <a:pt x="89" y="97"/>
                    <a:pt x="81" y="106"/>
                  </a:cubicBezTo>
                  <a:cubicBezTo>
                    <a:pt x="72" y="114"/>
                    <a:pt x="79" y="134"/>
                    <a:pt x="70" y="140"/>
                  </a:cubicBezTo>
                  <a:cubicBezTo>
                    <a:pt x="61" y="147"/>
                    <a:pt x="48" y="149"/>
                    <a:pt x="55" y="156"/>
                  </a:cubicBezTo>
                  <a:cubicBezTo>
                    <a:pt x="61" y="162"/>
                    <a:pt x="44" y="175"/>
                    <a:pt x="44" y="188"/>
                  </a:cubicBezTo>
                  <a:cubicBezTo>
                    <a:pt x="44" y="201"/>
                    <a:pt x="42" y="225"/>
                    <a:pt x="39" y="227"/>
                  </a:cubicBezTo>
                  <a:cubicBezTo>
                    <a:pt x="37" y="230"/>
                    <a:pt x="11" y="223"/>
                    <a:pt x="11" y="234"/>
                  </a:cubicBezTo>
                  <a:cubicBezTo>
                    <a:pt x="11" y="245"/>
                    <a:pt x="0" y="245"/>
                    <a:pt x="5" y="254"/>
                  </a:cubicBezTo>
                  <a:cubicBezTo>
                    <a:pt x="9" y="262"/>
                    <a:pt x="33" y="260"/>
                    <a:pt x="37" y="271"/>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3" name="Freeform 46">
              <a:extLst>
                <a:ext uri="{FF2B5EF4-FFF2-40B4-BE49-F238E27FC236}">
                  <a16:creationId xmlns:a16="http://schemas.microsoft.com/office/drawing/2014/main" id="{178A2E19-01E2-4036-A2DE-222F7AC9EBB6}"/>
                </a:ext>
              </a:extLst>
            </p:cNvPr>
            <p:cNvSpPr>
              <a:spLocks/>
            </p:cNvSpPr>
            <p:nvPr/>
          </p:nvSpPr>
          <p:spPr bwMode="auto">
            <a:xfrm>
              <a:off x="6722944" y="3192931"/>
              <a:ext cx="52842" cy="67943"/>
            </a:xfrm>
            <a:custGeom>
              <a:avLst/>
              <a:gdLst>
                <a:gd name="T0" fmla="*/ 43 w 54"/>
                <a:gd name="T1" fmla="*/ 28 h 65"/>
                <a:gd name="T2" fmla="*/ 26 w 54"/>
                <a:gd name="T3" fmla="*/ 1 h 65"/>
                <a:gd name="T4" fmla="*/ 26 w 54"/>
                <a:gd name="T5" fmla="*/ 6 h 65"/>
                <a:gd name="T6" fmla="*/ 0 w 54"/>
                <a:gd name="T7" fmla="*/ 58 h 65"/>
                <a:gd name="T8" fmla="*/ 16 w 54"/>
                <a:gd name="T9" fmla="*/ 65 h 65"/>
                <a:gd name="T10" fmla="*/ 43 w 54"/>
                <a:gd name="T11" fmla="*/ 28 h 65"/>
              </a:gdLst>
              <a:ahLst/>
              <a:cxnLst>
                <a:cxn ang="0">
                  <a:pos x="T0" y="T1"/>
                </a:cxn>
                <a:cxn ang="0">
                  <a:pos x="T2" y="T3"/>
                </a:cxn>
                <a:cxn ang="0">
                  <a:pos x="T4" y="T5"/>
                </a:cxn>
                <a:cxn ang="0">
                  <a:pos x="T6" y="T7"/>
                </a:cxn>
                <a:cxn ang="0">
                  <a:pos x="T8" y="T9"/>
                </a:cxn>
                <a:cxn ang="0">
                  <a:pos x="T10" y="T11"/>
                </a:cxn>
              </a:cxnLst>
              <a:rect l="0" t="0" r="r" b="b"/>
              <a:pathLst>
                <a:path w="54" h="65">
                  <a:moveTo>
                    <a:pt x="43" y="28"/>
                  </a:moveTo>
                  <a:cubicBezTo>
                    <a:pt x="50" y="22"/>
                    <a:pt x="54" y="0"/>
                    <a:pt x="26" y="1"/>
                  </a:cubicBezTo>
                  <a:cubicBezTo>
                    <a:pt x="26" y="2"/>
                    <a:pt x="26" y="4"/>
                    <a:pt x="26" y="6"/>
                  </a:cubicBezTo>
                  <a:cubicBezTo>
                    <a:pt x="26" y="16"/>
                    <a:pt x="9" y="38"/>
                    <a:pt x="0" y="58"/>
                  </a:cubicBezTo>
                  <a:cubicBezTo>
                    <a:pt x="16" y="65"/>
                    <a:pt x="16" y="65"/>
                    <a:pt x="16" y="65"/>
                  </a:cubicBezTo>
                  <a:cubicBezTo>
                    <a:pt x="25" y="50"/>
                    <a:pt x="38" y="33"/>
                    <a:pt x="43" y="28"/>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4" name="Freeform 47">
              <a:extLst>
                <a:ext uri="{FF2B5EF4-FFF2-40B4-BE49-F238E27FC236}">
                  <a16:creationId xmlns:a16="http://schemas.microsoft.com/office/drawing/2014/main" id="{9FE8B3A6-04CC-442C-9B59-7EF2450DF530}"/>
                </a:ext>
              </a:extLst>
            </p:cNvPr>
            <p:cNvSpPr>
              <a:spLocks/>
            </p:cNvSpPr>
            <p:nvPr/>
          </p:nvSpPr>
          <p:spPr bwMode="auto">
            <a:xfrm>
              <a:off x="6738557" y="3090376"/>
              <a:ext cx="236592" cy="201265"/>
            </a:xfrm>
            <a:custGeom>
              <a:avLst/>
              <a:gdLst>
                <a:gd name="T0" fmla="*/ 27 w 242"/>
                <a:gd name="T1" fmla="*/ 126 h 193"/>
                <a:gd name="T2" fmla="*/ 0 w 242"/>
                <a:gd name="T3" fmla="*/ 163 h 193"/>
                <a:gd name="T4" fmla="*/ 2 w 242"/>
                <a:gd name="T5" fmla="*/ 164 h 193"/>
                <a:gd name="T6" fmla="*/ 5 w 242"/>
                <a:gd name="T7" fmla="*/ 177 h 193"/>
                <a:gd name="T8" fmla="*/ 37 w 242"/>
                <a:gd name="T9" fmla="*/ 193 h 193"/>
                <a:gd name="T10" fmla="*/ 70 w 242"/>
                <a:gd name="T11" fmla="*/ 175 h 193"/>
                <a:gd name="T12" fmla="*/ 191 w 242"/>
                <a:gd name="T13" fmla="*/ 114 h 193"/>
                <a:gd name="T14" fmla="*/ 199 w 242"/>
                <a:gd name="T15" fmla="*/ 93 h 193"/>
                <a:gd name="T16" fmla="*/ 202 w 242"/>
                <a:gd name="T17" fmla="*/ 65 h 193"/>
                <a:gd name="T18" fmla="*/ 199 w 242"/>
                <a:gd name="T19" fmla="*/ 36 h 193"/>
                <a:gd name="T20" fmla="*/ 221 w 242"/>
                <a:gd name="T21" fmla="*/ 20 h 193"/>
                <a:gd name="T22" fmla="*/ 242 w 242"/>
                <a:gd name="T23" fmla="*/ 4 h 193"/>
                <a:gd name="T24" fmla="*/ 228 w 242"/>
                <a:gd name="T25" fmla="*/ 0 h 193"/>
                <a:gd name="T26" fmla="*/ 189 w 242"/>
                <a:gd name="T27" fmla="*/ 6 h 193"/>
                <a:gd name="T28" fmla="*/ 142 w 242"/>
                <a:gd name="T29" fmla="*/ 20 h 193"/>
                <a:gd name="T30" fmla="*/ 102 w 242"/>
                <a:gd name="T31" fmla="*/ 18 h 193"/>
                <a:gd name="T32" fmla="*/ 80 w 242"/>
                <a:gd name="T33" fmla="*/ 22 h 193"/>
                <a:gd name="T34" fmla="*/ 48 w 242"/>
                <a:gd name="T35" fmla="*/ 22 h 193"/>
                <a:gd name="T36" fmla="*/ 34 w 242"/>
                <a:gd name="T37" fmla="*/ 31 h 193"/>
                <a:gd name="T38" fmla="*/ 13 w 242"/>
                <a:gd name="T39" fmla="*/ 55 h 193"/>
                <a:gd name="T40" fmla="*/ 13 w 242"/>
                <a:gd name="T41" fmla="*/ 73 h 193"/>
                <a:gd name="T42" fmla="*/ 10 w 242"/>
                <a:gd name="T43" fmla="*/ 99 h 193"/>
                <a:gd name="T44" fmla="*/ 27 w 242"/>
                <a:gd name="T45" fmla="*/ 1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193">
                  <a:moveTo>
                    <a:pt x="27" y="126"/>
                  </a:moveTo>
                  <a:cubicBezTo>
                    <a:pt x="22" y="131"/>
                    <a:pt x="9" y="148"/>
                    <a:pt x="0" y="163"/>
                  </a:cubicBezTo>
                  <a:cubicBezTo>
                    <a:pt x="2" y="164"/>
                    <a:pt x="2" y="164"/>
                    <a:pt x="2" y="164"/>
                  </a:cubicBezTo>
                  <a:cubicBezTo>
                    <a:pt x="5" y="177"/>
                    <a:pt x="5" y="177"/>
                    <a:pt x="5" y="177"/>
                  </a:cubicBezTo>
                  <a:cubicBezTo>
                    <a:pt x="37" y="193"/>
                    <a:pt x="37" y="193"/>
                    <a:pt x="37" y="193"/>
                  </a:cubicBezTo>
                  <a:cubicBezTo>
                    <a:pt x="37" y="193"/>
                    <a:pt x="60" y="177"/>
                    <a:pt x="70" y="175"/>
                  </a:cubicBezTo>
                  <a:cubicBezTo>
                    <a:pt x="80" y="174"/>
                    <a:pt x="191" y="114"/>
                    <a:pt x="191" y="114"/>
                  </a:cubicBezTo>
                  <a:cubicBezTo>
                    <a:pt x="191" y="114"/>
                    <a:pt x="200" y="99"/>
                    <a:pt x="199" y="93"/>
                  </a:cubicBezTo>
                  <a:cubicBezTo>
                    <a:pt x="198" y="88"/>
                    <a:pt x="196" y="72"/>
                    <a:pt x="202" y="65"/>
                  </a:cubicBezTo>
                  <a:cubicBezTo>
                    <a:pt x="207" y="59"/>
                    <a:pt x="195" y="47"/>
                    <a:pt x="199" y="36"/>
                  </a:cubicBezTo>
                  <a:cubicBezTo>
                    <a:pt x="203" y="25"/>
                    <a:pt x="221" y="20"/>
                    <a:pt x="221" y="20"/>
                  </a:cubicBezTo>
                  <a:cubicBezTo>
                    <a:pt x="242" y="4"/>
                    <a:pt x="242" y="4"/>
                    <a:pt x="242" y="4"/>
                  </a:cubicBezTo>
                  <a:cubicBezTo>
                    <a:pt x="228" y="0"/>
                    <a:pt x="228" y="0"/>
                    <a:pt x="228" y="0"/>
                  </a:cubicBezTo>
                  <a:cubicBezTo>
                    <a:pt x="228" y="0"/>
                    <a:pt x="210" y="7"/>
                    <a:pt x="189" y="6"/>
                  </a:cubicBezTo>
                  <a:cubicBezTo>
                    <a:pt x="169" y="4"/>
                    <a:pt x="164" y="20"/>
                    <a:pt x="142" y="20"/>
                  </a:cubicBezTo>
                  <a:cubicBezTo>
                    <a:pt x="120" y="20"/>
                    <a:pt x="107" y="25"/>
                    <a:pt x="102" y="18"/>
                  </a:cubicBezTo>
                  <a:cubicBezTo>
                    <a:pt x="96" y="11"/>
                    <a:pt x="95" y="15"/>
                    <a:pt x="80" y="22"/>
                  </a:cubicBezTo>
                  <a:cubicBezTo>
                    <a:pt x="64" y="29"/>
                    <a:pt x="55" y="28"/>
                    <a:pt x="48" y="22"/>
                  </a:cubicBezTo>
                  <a:cubicBezTo>
                    <a:pt x="41" y="17"/>
                    <a:pt x="35" y="24"/>
                    <a:pt x="34" y="31"/>
                  </a:cubicBezTo>
                  <a:cubicBezTo>
                    <a:pt x="33" y="37"/>
                    <a:pt x="35" y="52"/>
                    <a:pt x="13" y="55"/>
                  </a:cubicBezTo>
                  <a:cubicBezTo>
                    <a:pt x="12" y="62"/>
                    <a:pt x="9" y="68"/>
                    <a:pt x="13" y="73"/>
                  </a:cubicBezTo>
                  <a:cubicBezTo>
                    <a:pt x="18" y="80"/>
                    <a:pt x="12" y="88"/>
                    <a:pt x="10" y="99"/>
                  </a:cubicBezTo>
                  <a:cubicBezTo>
                    <a:pt x="38" y="98"/>
                    <a:pt x="34" y="120"/>
                    <a:pt x="27" y="126"/>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5" name="Freeform 48">
              <a:extLst>
                <a:ext uri="{FF2B5EF4-FFF2-40B4-BE49-F238E27FC236}">
                  <a16:creationId xmlns:a16="http://schemas.microsoft.com/office/drawing/2014/main" id="{C5B3A5E2-ECFE-4059-9A6D-86BA181AE877}"/>
                </a:ext>
              </a:extLst>
            </p:cNvPr>
            <p:cNvSpPr>
              <a:spLocks/>
            </p:cNvSpPr>
            <p:nvPr/>
          </p:nvSpPr>
          <p:spPr bwMode="auto">
            <a:xfrm>
              <a:off x="9840676" y="3045508"/>
              <a:ext cx="130905" cy="174344"/>
            </a:xfrm>
            <a:custGeom>
              <a:avLst/>
              <a:gdLst>
                <a:gd name="T0" fmla="*/ 33 w 134"/>
                <a:gd name="T1" fmla="*/ 14 h 167"/>
                <a:gd name="T2" fmla="*/ 12 w 134"/>
                <a:gd name="T3" fmla="*/ 30 h 167"/>
                <a:gd name="T4" fmla="*/ 23 w 134"/>
                <a:gd name="T5" fmla="*/ 48 h 167"/>
                <a:gd name="T6" fmla="*/ 21 w 134"/>
                <a:gd name="T7" fmla="*/ 63 h 167"/>
                <a:gd name="T8" fmla="*/ 19 w 134"/>
                <a:gd name="T9" fmla="*/ 96 h 167"/>
                <a:gd name="T10" fmla="*/ 8 w 134"/>
                <a:gd name="T11" fmla="*/ 138 h 167"/>
                <a:gd name="T12" fmla="*/ 13 w 134"/>
                <a:gd name="T13" fmla="*/ 162 h 167"/>
                <a:gd name="T14" fmla="*/ 80 w 134"/>
                <a:gd name="T15" fmla="*/ 140 h 167"/>
                <a:gd name="T16" fmla="*/ 115 w 134"/>
                <a:gd name="T17" fmla="*/ 125 h 167"/>
                <a:gd name="T18" fmla="*/ 129 w 134"/>
                <a:gd name="T19" fmla="*/ 110 h 167"/>
                <a:gd name="T20" fmla="*/ 120 w 134"/>
                <a:gd name="T21" fmla="*/ 59 h 167"/>
                <a:gd name="T22" fmla="*/ 83 w 134"/>
                <a:gd name="T23" fmla="*/ 0 h 167"/>
                <a:gd name="T24" fmla="*/ 65 w 134"/>
                <a:gd name="T25" fmla="*/ 7 h 167"/>
                <a:gd name="T26" fmla="*/ 33 w 134"/>
                <a:gd name="T2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7">
                  <a:moveTo>
                    <a:pt x="33" y="14"/>
                  </a:moveTo>
                  <a:cubicBezTo>
                    <a:pt x="30" y="17"/>
                    <a:pt x="20" y="23"/>
                    <a:pt x="12" y="30"/>
                  </a:cubicBezTo>
                  <a:cubicBezTo>
                    <a:pt x="16" y="36"/>
                    <a:pt x="15" y="48"/>
                    <a:pt x="23" y="48"/>
                  </a:cubicBezTo>
                  <a:cubicBezTo>
                    <a:pt x="34" y="49"/>
                    <a:pt x="33" y="66"/>
                    <a:pt x="21" y="63"/>
                  </a:cubicBezTo>
                  <a:cubicBezTo>
                    <a:pt x="9" y="61"/>
                    <a:pt x="9" y="79"/>
                    <a:pt x="19" y="96"/>
                  </a:cubicBezTo>
                  <a:cubicBezTo>
                    <a:pt x="30" y="112"/>
                    <a:pt x="0" y="130"/>
                    <a:pt x="8" y="138"/>
                  </a:cubicBezTo>
                  <a:cubicBezTo>
                    <a:pt x="16" y="147"/>
                    <a:pt x="9" y="156"/>
                    <a:pt x="13" y="162"/>
                  </a:cubicBezTo>
                  <a:cubicBezTo>
                    <a:pt x="17" y="167"/>
                    <a:pt x="61" y="160"/>
                    <a:pt x="80" y="140"/>
                  </a:cubicBezTo>
                  <a:cubicBezTo>
                    <a:pt x="99" y="120"/>
                    <a:pt x="105" y="123"/>
                    <a:pt x="115" y="125"/>
                  </a:cubicBezTo>
                  <a:cubicBezTo>
                    <a:pt x="124" y="128"/>
                    <a:pt x="134" y="118"/>
                    <a:pt x="129" y="110"/>
                  </a:cubicBezTo>
                  <a:cubicBezTo>
                    <a:pt x="124" y="102"/>
                    <a:pt x="118" y="83"/>
                    <a:pt x="120" y="59"/>
                  </a:cubicBezTo>
                  <a:cubicBezTo>
                    <a:pt x="121" y="45"/>
                    <a:pt x="102" y="20"/>
                    <a:pt x="83" y="0"/>
                  </a:cubicBezTo>
                  <a:cubicBezTo>
                    <a:pt x="78" y="5"/>
                    <a:pt x="72" y="7"/>
                    <a:pt x="65" y="7"/>
                  </a:cubicBezTo>
                  <a:cubicBezTo>
                    <a:pt x="52" y="7"/>
                    <a:pt x="38" y="8"/>
                    <a:pt x="33" y="1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6" name="Freeform 49">
              <a:extLst>
                <a:ext uri="{FF2B5EF4-FFF2-40B4-BE49-F238E27FC236}">
                  <a16:creationId xmlns:a16="http://schemas.microsoft.com/office/drawing/2014/main" id="{62F34A69-6661-4DAE-B1CD-4608D62EDE59}"/>
                </a:ext>
              </a:extLst>
            </p:cNvPr>
            <p:cNvSpPr>
              <a:spLocks/>
            </p:cNvSpPr>
            <p:nvPr/>
          </p:nvSpPr>
          <p:spPr bwMode="auto">
            <a:xfrm>
              <a:off x="8543623" y="3536491"/>
              <a:ext cx="153725" cy="216648"/>
            </a:xfrm>
            <a:custGeom>
              <a:avLst/>
              <a:gdLst>
                <a:gd name="T0" fmla="*/ 157 w 157"/>
                <a:gd name="T1" fmla="*/ 174 h 207"/>
                <a:gd name="T2" fmla="*/ 143 w 157"/>
                <a:gd name="T3" fmla="*/ 106 h 207"/>
                <a:gd name="T4" fmla="*/ 118 w 157"/>
                <a:gd name="T5" fmla="*/ 133 h 207"/>
                <a:gd name="T6" fmla="*/ 120 w 157"/>
                <a:gd name="T7" fmla="*/ 95 h 207"/>
                <a:gd name="T8" fmla="*/ 147 w 157"/>
                <a:gd name="T9" fmla="*/ 59 h 207"/>
                <a:gd name="T10" fmla="*/ 122 w 157"/>
                <a:gd name="T11" fmla="*/ 51 h 207"/>
                <a:gd name="T12" fmla="*/ 82 w 157"/>
                <a:gd name="T13" fmla="*/ 53 h 207"/>
                <a:gd name="T14" fmla="*/ 65 w 157"/>
                <a:gd name="T15" fmla="*/ 36 h 207"/>
                <a:gd name="T16" fmla="*/ 42 w 157"/>
                <a:gd name="T17" fmla="*/ 17 h 207"/>
                <a:gd name="T18" fmla="*/ 12 w 157"/>
                <a:gd name="T19" fmla="*/ 17 h 207"/>
                <a:gd name="T20" fmla="*/ 36 w 157"/>
                <a:gd name="T21" fmla="*/ 47 h 207"/>
                <a:gd name="T22" fmla="*/ 17 w 157"/>
                <a:gd name="T23" fmla="*/ 62 h 207"/>
                <a:gd name="T24" fmla="*/ 25 w 157"/>
                <a:gd name="T25" fmla="*/ 114 h 207"/>
                <a:gd name="T26" fmla="*/ 37 w 157"/>
                <a:gd name="T27" fmla="*/ 179 h 207"/>
                <a:gd name="T28" fmla="*/ 61 w 157"/>
                <a:gd name="T29" fmla="*/ 172 h 207"/>
                <a:gd name="T30" fmla="*/ 89 w 157"/>
                <a:gd name="T31" fmla="*/ 159 h 207"/>
                <a:gd name="T32" fmla="*/ 110 w 157"/>
                <a:gd name="T33" fmla="*/ 141 h 207"/>
                <a:gd name="T34" fmla="*/ 129 w 157"/>
                <a:gd name="T35" fmla="*/ 189 h 207"/>
                <a:gd name="T36" fmla="*/ 135 w 157"/>
                <a:gd name="T37" fmla="*/ 207 h 207"/>
                <a:gd name="T38" fmla="*/ 147 w 157"/>
                <a:gd name="T39" fmla="*/ 197 h 207"/>
                <a:gd name="T40" fmla="*/ 157 w 157"/>
                <a:gd name="T41"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07">
                  <a:moveTo>
                    <a:pt x="157" y="174"/>
                  </a:moveTo>
                  <a:cubicBezTo>
                    <a:pt x="151" y="139"/>
                    <a:pt x="148" y="106"/>
                    <a:pt x="143" y="106"/>
                  </a:cubicBezTo>
                  <a:cubicBezTo>
                    <a:pt x="137" y="106"/>
                    <a:pt x="128" y="135"/>
                    <a:pt x="118" y="133"/>
                  </a:cubicBezTo>
                  <a:cubicBezTo>
                    <a:pt x="107" y="131"/>
                    <a:pt x="107" y="95"/>
                    <a:pt x="120" y="95"/>
                  </a:cubicBezTo>
                  <a:cubicBezTo>
                    <a:pt x="133" y="95"/>
                    <a:pt x="147" y="68"/>
                    <a:pt x="147" y="59"/>
                  </a:cubicBezTo>
                  <a:cubicBezTo>
                    <a:pt x="147" y="51"/>
                    <a:pt x="135" y="51"/>
                    <a:pt x="122" y="51"/>
                  </a:cubicBezTo>
                  <a:cubicBezTo>
                    <a:pt x="109" y="51"/>
                    <a:pt x="82" y="53"/>
                    <a:pt x="82" y="53"/>
                  </a:cubicBezTo>
                  <a:cubicBezTo>
                    <a:pt x="82" y="53"/>
                    <a:pt x="65" y="47"/>
                    <a:pt x="65" y="36"/>
                  </a:cubicBezTo>
                  <a:cubicBezTo>
                    <a:pt x="65" y="26"/>
                    <a:pt x="59" y="17"/>
                    <a:pt x="42" y="17"/>
                  </a:cubicBezTo>
                  <a:cubicBezTo>
                    <a:pt x="25" y="17"/>
                    <a:pt x="25" y="0"/>
                    <a:pt x="12" y="17"/>
                  </a:cubicBezTo>
                  <a:cubicBezTo>
                    <a:pt x="0" y="34"/>
                    <a:pt x="40" y="34"/>
                    <a:pt x="36" y="47"/>
                  </a:cubicBezTo>
                  <a:cubicBezTo>
                    <a:pt x="31" y="59"/>
                    <a:pt x="19" y="51"/>
                    <a:pt x="17" y="62"/>
                  </a:cubicBezTo>
                  <a:cubicBezTo>
                    <a:pt x="15" y="72"/>
                    <a:pt x="19" y="99"/>
                    <a:pt x="25" y="114"/>
                  </a:cubicBezTo>
                  <a:cubicBezTo>
                    <a:pt x="30" y="126"/>
                    <a:pt x="37" y="154"/>
                    <a:pt x="37" y="179"/>
                  </a:cubicBezTo>
                  <a:cubicBezTo>
                    <a:pt x="47" y="177"/>
                    <a:pt x="52" y="172"/>
                    <a:pt x="61" y="172"/>
                  </a:cubicBezTo>
                  <a:cubicBezTo>
                    <a:pt x="72" y="172"/>
                    <a:pt x="88" y="171"/>
                    <a:pt x="89" y="159"/>
                  </a:cubicBezTo>
                  <a:cubicBezTo>
                    <a:pt x="90" y="147"/>
                    <a:pt x="103" y="138"/>
                    <a:pt x="110" y="141"/>
                  </a:cubicBezTo>
                  <a:cubicBezTo>
                    <a:pt x="118" y="145"/>
                    <a:pt x="129" y="174"/>
                    <a:pt x="129" y="189"/>
                  </a:cubicBezTo>
                  <a:cubicBezTo>
                    <a:pt x="129" y="194"/>
                    <a:pt x="131" y="200"/>
                    <a:pt x="135" y="207"/>
                  </a:cubicBezTo>
                  <a:cubicBezTo>
                    <a:pt x="140" y="201"/>
                    <a:pt x="147" y="197"/>
                    <a:pt x="147" y="197"/>
                  </a:cubicBezTo>
                  <a:cubicBezTo>
                    <a:pt x="147" y="197"/>
                    <a:pt x="151" y="181"/>
                    <a:pt x="157" y="174"/>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7" name="Freeform 50">
              <a:extLst>
                <a:ext uri="{FF2B5EF4-FFF2-40B4-BE49-F238E27FC236}">
                  <a16:creationId xmlns:a16="http://schemas.microsoft.com/office/drawing/2014/main" id="{A236F57D-A60F-40BD-8B49-D6B43B26B1AD}"/>
                </a:ext>
              </a:extLst>
            </p:cNvPr>
            <p:cNvSpPr>
              <a:spLocks/>
            </p:cNvSpPr>
            <p:nvPr/>
          </p:nvSpPr>
          <p:spPr bwMode="auto">
            <a:xfrm>
              <a:off x="7883085" y="3168574"/>
              <a:ext cx="959579" cy="1083241"/>
            </a:xfrm>
            <a:custGeom>
              <a:avLst/>
              <a:gdLst>
                <a:gd name="T0" fmla="*/ 691 w 979"/>
                <a:gd name="T1" fmla="*/ 414 h 1035"/>
                <a:gd name="T2" fmla="*/ 686 w 979"/>
                <a:gd name="T3" fmla="*/ 369 h 1035"/>
                <a:gd name="T4" fmla="*/ 739 w 979"/>
                <a:gd name="T5" fmla="*/ 388 h 1035"/>
                <a:gd name="T6" fmla="*/ 796 w 979"/>
                <a:gd name="T7" fmla="*/ 403 h 1035"/>
                <a:gd name="T8" fmla="*/ 794 w 979"/>
                <a:gd name="T9" fmla="*/ 447 h 1035"/>
                <a:gd name="T10" fmla="*/ 817 w 979"/>
                <a:gd name="T11" fmla="*/ 458 h 1035"/>
                <a:gd name="T12" fmla="*/ 836 w 979"/>
                <a:gd name="T13" fmla="*/ 522 h 1035"/>
                <a:gd name="T14" fmla="*/ 853 w 979"/>
                <a:gd name="T15" fmla="*/ 450 h 1035"/>
                <a:gd name="T16" fmla="*/ 893 w 979"/>
                <a:gd name="T17" fmla="*/ 408 h 1035"/>
                <a:gd name="T18" fmla="*/ 927 w 979"/>
                <a:gd name="T19" fmla="*/ 338 h 1035"/>
                <a:gd name="T20" fmla="*/ 971 w 979"/>
                <a:gd name="T21" fmla="*/ 325 h 1035"/>
                <a:gd name="T22" fmla="*/ 977 w 979"/>
                <a:gd name="T23" fmla="*/ 285 h 1035"/>
                <a:gd name="T24" fmla="*/ 942 w 979"/>
                <a:gd name="T25" fmla="*/ 250 h 1035"/>
                <a:gd name="T26" fmla="*/ 882 w 979"/>
                <a:gd name="T27" fmla="*/ 254 h 1035"/>
                <a:gd name="T28" fmla="*/ 838 w 979"/>
                <a:gd name="T29" fmla="*/ 288 h 1035"/>
                <a:gd name="T30" fmla="*/ 803 w 979"/>
                <a:gd name="T31" fmla="*/ 310 h 1035"/>
                <a:gd name="T32" fmla="*/ 773 w 979"/>
                <a:gd name="T33" fmla="*/ 345 h 1035"/>
                <a:gd name="T34" fmla="*/ 716 w 979"/>
                <a:gd name="T35" fmla="*/ 336 h 1035"/>
                <a:gd name="T36" fmla="*/ 693 w 979"/>
                <a:gd name="T37" fmla="*/ 295 h 1035"/>
                <a:gd name="T38" fmla="*/ 678 w 979"/>
                <a:gd name="T39" fmla="*/ 347 h 1035"/>
                <a:gd name="T40" fmla="*/ 571 w 979"/>
                <a:gd name="T41" fmla="*/ 335 h 1035"/>
                <a:gd name="T42" fmla="*/ 518 w 979"/>
                <a:gd name="T43" fmla="*/ 321 h 1035"/>
                <a:gd name="T44" fmla="*/ 463 w 979"/>
                <a:gd name="T45" fmla="*/ 290 h 1035"/>
                <a:gd name="T46" fmla="*/ 417 w 979"/>
                <a:gd name="T47" fmla="*/ 263 h 1035"/>
                <a:gd name="T48" fmla="*/ 439 w 979"/>
                <a:gd name="T49" fmla="*/ 214 h 1035"/>
                <a:gd name="T50" fmla="*/ 403 w 979"/>
                <a:gd name="T51" fmla="*/ 181 h 1035"/>
                <a:gd name="T52" fmla="*/ 362 w 979"/>
                <a:gd name="T53" fmla="*/ 132 h 1035"/>
                <a:gd name="T54" fmla="*/ 391 w 979"/>
                <a:gd name="T55" fmla="*/ 104 h 1035"/>
                <a:gd name="T56" fmla="*/ 370 w 979"/>
                <a:gd name="T57" fmla="*/ 40 h 1035"/>
                <a:gd name="T58" fmla="*/ 335 w 979"/>
                <a:gd name="T59" fmla="*/ 0 h 1035"/>
                <a:gd name="T60" fmla="*/ 307 w 979"/>
                <a:gd name="T61" fmla="*/ 27 h 1035"/>
                <a:gd name="T62" fmla="*/ 220 w 979"/>
                <a:gd name="T63" fmla="*/ 31 h 1035"/>
                <a:gd name="T64" fmla="*/ 207 w 979"/>
                <a:gd name="T65" fmla="*/ 84 h 1035"/>
                <a:gd name="T66" fmla="*/ 245 w 979"/>
                <a:gd name="T67" fmla="*/ 132 h 1035"/>
                <a:gd name="T68" fmla="*/ 220 w 979"/>
                <a:gd name="T69" fmla="*/ 185 h 1035"/>
                <a:gd name="T70" fmla="*/ 182 w 979"/>
                <a:gd name="T71" fmla="*/ 221 h 1035"/>
                <a:gd name="T72" fmla="*/ 139 w 979"/>
                <a:gd name="T73" fmla="*/ 277 h 1035"/>
                <a:gd name="T74" fmla="*/ 96 w 979"/>
                <a:gd name="T75" fmla="*/ 304 h 1035"/>
                <a:gd name="T76" fmla="*/ 43 w 979"/>
                <a:gd name="T77" fmla="*/ 335 h 1035"/>
                <a:gd name="T78" fmla="*/ 81 w 979"/>
                <a:gd name="T79" fmla="*/ 396 h 1035"/>
                <a:gd name="T80" fmla="*/ 67 w 979"/>
                <a:gd name="T81" fmla="*/ 435 h 1035"/>
                <a:gd name="T82" fmla="*/ 2 w 979"/>
                <a:gd name="T83" fmla="*/ 458 h 1035"/>
                <a:gd name="T84" fmla="*/ 32 w 979"/>
                <a:gd name="T85" fmla="*/ 491 h 1035"/>
                <a:gd name="T86" fmla="*/ 22 w 979"/>
                <a:gd name="T87" fmla="*/ 510 h 1035"/>
                <a:gd name="T88" fmla="*/ 133 w 979"/>
                <a:gd name="T89" fmla="*/ 534 h 1035"/>
                <a:gd name="T90" fmla="*/ 153 w 979"/>
                <a:gd name="T91" fmla="*/ 552 h 1035"/>
                <a:gd name="T92" fmla="*/ 160 w 979"/>
                <a:gd name="T93" fmla="*/ 644 h 1035"/>
                <a:gd name="T94" fmla="*/ 209 w 979"/>
                <a:gd name="T95" fmla="*/ 801 h 1035"/>
                <a:gd name="T96" fmla="*/ 276 w 979"/>
                <a:gd name="T97" fmla="*/ 966 h 1035"/>
                <a:gd name="T98" fmla="*/ 343 w 979"/>
                <a:gd name="T99" fmla="*/ 1007 h 1035"/>
                <a:gd name="T100" fmla="*/ 390 w 979"/>
                <a:gd name="T101" fmla="*/ 950 h 1035"/>
                <a:gd name="T102" fmla="*/ 409 w 979"/>
                <a:gd name="T103" fmla="*/ 880 h 1035"/>
                <a:gd name="T104" fmla="*/ 417 w 979"/>
                <a:gd name="T105" fmla="*/ 779 h 1035"/>
                <a:gd name="T106" fmla="*/ 465 w 979"/>
                <a:gd name="T107" fmla="*/ 726 h 1035"/>
                <a:gd name="T108" fmla="*/ 575 w 979"/>
                <a:gd name="T109" fmla="*/ 626 h 1035"/>
                <a:gd name="T110" fmla="*/ 640 w 979"/>
                <a:gd name="T111" fmla="*/ 553 h 1035"/>
                <a:gd name="T112" fmla="*/ 711 w 979"/>
                <a:gd name="T113" fmla="*/ 531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9" h="1035">
                  <a:moveTo>
                    <a:pt x="699" y="466"/>
                  </a:moveTo>
                  <a:cubicBezTo>
                    <a:pt x="693" y="451"/>
                    <a:pt x="689" y="424"/>
                    <a:pt x="691" y="414"/>
                  </a:cubicBezTo>
                  <a:cubicBezTo>
                    <a:pt x="693" y="403"/>
                    <a:pt x="705" y="411"/>
                    <a:pt x="710" y="399"/>
                  </a:cubicBezTo>
                  <a:cubicBezTo>
                    <a:pt x="714" y="386"/>
                    <a:pt x="674" y="386"/>
                    <a:pt x="686" y="369"/>
                  </a:cubicBezTo>
                  <a:cubicBezTo>
                    <a:pt x="699" y="352"/>
                    <a:pt x="699" y="369"/>
                    <a:pt x="716" y="369"/>
                  </a:cubicBezTo>
                  <a:cubicBezTo>
                    <a:pt x="733" y="369"/>
                    <a:pt x="739" y="378"/>
                    <a:pt x="739" y="388"/>
                  </a:cubicBezTo>
                  <a:cubicBezTo>
                    <a:pt x="739" y="399"/>
                    <a:pt x="756" y="405"/>
                    <a:pt x="756" y="405"/>
                  </a:cubicBezTo>
                  <a:cubicBezTo>
                    <a:pt x="756" y="405"/>
                    <a:pt x="783" y="403"/>
                    <a:pt x="796" y="403"/>
                  </a:cubicBezTo>
                  <a:cubicBezTo>
                    <a:pt x="809" y="403"/>
                    <a:pt x="821" y="403"/>
                    <a:pt x="821" y="411"/>
                  </a:cubicBezTo>
                  <a:cubicBezTo>
                    <a:pt x="821" y="420"/>
                    <a:pt x="807" y="447"/>
                    <a:pt x="794" y="447"/>
                  </a:cubicBezTo>
                  <a:cubicBezTo>
                    <a:pt x="781" y="447"/>
                    <a:pt x="781" y="483"/>
                    <a:pt x="792" y="485"/>
                  </a:cubicBezTo>
                  <a:cubicBezTo>
                    <a:pt x="802" y="487"/>
                    <a:pt x="811" y="458"/>
                    <a:pt x="817" y="458"/>
                  </a:cubicBezTo>
                  <a:cubicBezTo>
                    <a:pt x="822" y="458"/>
                    <a:pt x="825" y="491"/>
                    <a:pt x="831" y="526"/>
                  </a:cubicBezTo>
                  <a:cubicBezTo>
                    <a:pt x="833" y="524"/>
                    <a:pt x="835" y="522"/>
                    <a:pt x="836" y="522"/>
                  </a:cubicBezTo>
                  <a:cubicBezTo>
                    <a:pt x="845" y="522"/>
                    <a:pt x="841" y="493"/>
                    <a:pt x="846" y="485"/>
                  </a:cubicBezTo>
                  <a:cubicBezTo>
                    <a:pt x="852" y="477"/>
                    <a:pt x="849" y="450"/>
                    <a:pt x="853" y="450"/>
                  </a:cubicBezTo>
                  <a:cubicBezTo>
                    <a:pt x="857" y="450"/>
                    <a:pt x="882" y="458"/>
                    <a:pt x="881" y="452"/>
                  </a:cubicBezTo>
                  <a:cubicBezTo>
                    <a:pt x="880" y="445"/>
                    <a:pt x="896" y="421"/>
                    <a:pt x="893" y="408"/>
                  </a:cubicBezTo>
                  <a:cubicBezTo>
                    <a:pt x="891" y="396"/>
                    <a:pt x="903" y="381"/>
                    <a:pt x="903" y="365"/>
                  </a:cubicBezTo>
                  <a:cubicBezTo>
                    <a:pt x="903" y="350"/>
                    <a:pt x="917" y="346"/>
                    <a:pt x="927" y="338"/>
                  </a:cubicBezTo>
                  <a:cubicBezTo>
                    <a:pt x="936" y="329"/>
                    <a:pt x="953" y="318"/>
                    <a:pt x="956" y="325"/>
                  </a:cubicBezTo>
                  <a:cubicBezTo>
                    <a:pt x="959" y="332"/>
                    <a:pt x="979" y="338"/>
                    <a:pt x="971" y="325"/>
                  </a:cubicBezTo>
                  <a:cubicBezTo>
                    <a:pt x="963" y="313"/>
                    <a:pt x="963" y="304"/>
                    <a:pt x="968" y="302"/>
                  </a:cubicBezTo>
                  <a:cubicBezTo>
                    <a:pt x="974" y="299"/>
                    <a:pt x="977" y="285"/>
                    <a:pt x="977" y="285"/>
                  </a:cubicBezTo>
                  <a:cubicBezTo>
                    <a:pt x="977" y="285"/>
                    <a:pt x="959" y="282"/>
                    <a:pt x="956" y="274"/>
                  </a:cubicBezTo>
                  <a:cubicBezTo>
                    <a:pt x="953" y="265"/>
                    <a:pt x="942" y="257"/>
                    <a:pt x="942" y="250"/>
                  </a:cubicBezTo>
                  <a:cubicBezTo>
                    <a:pt x="942" y="243"/>
                    <a:pt x="932" y="246"/>
                    <a:pt x="924" y="253"/>
                  </a:cubicBezTo>
                  <a:cubicBezTo>
                    <a:pt x="916" y="260"/>
                    <a:pt x="900" y="245"/>
                    <a:pt x="882" y="254"/>
                  </a:cubicBezTo>
                  <a:cubicBezTo>
                    <a:pt x="864" y="264"/>
                    <a:pt x="860" y="275"/>
                    <a:pt x="852" y="274"/>
                  </a:cubicBezTo>
                  <a:cubicBezTo>
                    <a:pt x="843" y="272"/>
                    <a:pt x="845" y="281"/>
                    <a:pt x="838" y="288"/>
                  </a:cubicBezTo>
                  <a:cubicBezTo>
                    <a:pt x="831" y="295"/>
                    <a:pt x="825" y="303"/>
                    <a:pt x="821" y="303"/>
                  </a:cubicBezTo>
                  <a:cubicBezTo>
                    <a:pt x="817" y="303"/>
                    <a:pt x="803" y="310"/>
                    <a:pt x="803" y="310"/>
                  </a:cubicBezTo>
                  <a:cubicBezTo>
                    <a:pt x="803" y="310"/>
                    <a:pt x="813" y="331"/>
                    <a:pt x="807" y="340"/>
                  </a:cubicBezTo>
                  <a:cubicBezTo>
                    <a:pt x="802" y="350"/>
                    <a:pt x="788" y="340"/>
                    <a:pt x="773" y="345"/>
                  </a:cubicBezTo>
                  <a:cubicBezTo>
                    <a:pt x="757" y="349"/>
                    <a:pt x="750" y="339"/>
                    <a:pt x="739" y="342"/>
                  </a:cubicBezTo>
                  <a:cubicBezTo>
                    <a:pt x="728" y="345"/>
                    <a:pt x="721" y="335"/>
                    <a:pt x="716" y="336"/>
                  </a:cubicBezTo>
                  <a:cubicBezTo>
                    <a:pt x="710" y="338"/>
                    <a:pt x="702" y="324"/>
                    <a:pt x="705" y="313"/>
                  </a:cubicBezTo>
                  <a:cubicBezTo>
                    <a:pt x="707" y="302"/>
                    <a:pt x="699" y="286"/>
                    <a:pt x="693" y="295"/>
                  </a:cubicBezTo>
                  <a:cubicBezTo>
                    <a:pt x="688" y="303"/>
                    <a:pt x="680" y="299"/>
                    <a:pt x="680" y="311"/>
                  </a:cubicBezTo>
                  <a:cubicBezTo>
                    <a:pt x="680" y="324"/>
                    <a:pt x="686" y="339"/>
                    <a:pt x="678" y="347"/>
                  </a:cubicBezTo>
                  <a:cubicBezTo>
                    <a:pt x="670" y="356"/>
                    <a:pt x="625" y="360"/>
                    <a:pt x="617" y="353"/>
                  </a:cubicBezTo>
                  <a:cubicBezTo>
                    <a:pt x="609" y="346"/>
                    <a:pt x="573" y="342"/>
                    <a:pt x="571" y="335"/>
                  </a:cubicBezTo>
                  <a:cubicBezTo>
                    <a:pt x="570" y="328"/>
                    <a:pt x="559" y="315"/>
                    <a:pt x="552" y="315"/>
                  </a:cubicBezTo>
                  <a:cubicBezTo>
                    <a:pt x="545" y="315"/>
                    <a:pt x="524" y="325"/>
                    <a:pt x="518" y="321"/>
                  </a:cubicBezTo>
                  <a:cubicBezTo>
                    <a:pt x="513" y="317"/>
                    <a:pt x="499" y="306"/>
                    <a:pt x="489" y="304"/>
                  </a:cubicBezTo>
                  <a:cubicBezTo>
                    <a:pt x="480" y="303"/>
                    <a:pt x="464" y="296"/>
                    <a:pt x="463" y="290"/>
                  </a:cubicBezTo>
                  <a:cubicBezTo>
                    <a:pt x="461" y="285"/>
                    <a:pt x="439" y="282"/>
                    <a:pt x="435" y="277"/>
                  </a:cubicBezTo>
                  <a:cubicBezTo>
                    <a:pt x="431" y="271"/>
                    <a:pt x="417" y="270"/>
                    <a:pt x="417" y="263"/>
                  </a:cubicBezTo>
                  <a:cubicBezTo>
                    <a:pt x="417" y="256"/>
                    <a:pt x="423" y="245"/>
                    <a:pt x="423" y="236"/>
                  </a:cubicBezTo>
                  <a:cubicBezTo>
                    <a:pt x="423" y="228"/>
                    <a:pt x="439" y="220"/>
                    <a:pt x="439" y="214"/>
                  </a:cubicBezTo>
                  <a:cubicBezTo>
                    <a:pt x="439" y="209"/>
                    <a:pt x="424" y="199"/>
                    <a:pt x="424" y="199"/>
                  </a:cubicBezTo>
                  <a:cubicBezTo>
                    <a:pt x="424" y="199"/>
                    <a:pt x="414" y="181"/>
                    <a:pt x="403" y="181"/>
                  </a:cubicBezTo>
                  <a:cubicBezTo>
                    <a:pt x="392" y="181"/>
                    <a:pt x="384" y="161"/>
                    <a:pt x="374" y="160"/>
                  </a:cubicBezTo>
                  <a:cubicBezTo>
                    <a:pt x="364" y="159"/>
                    <a:pt x="367" y="139"/>
                    <a:pt x="362" y="132"/>
                  </a:cubicBezTo>
                  <a:cubicBezTo>
                    <a:pt x="356" y="125"/>
                    <a:pt x="360" y="109"/>
                    <a:pt x="370" y="117"/>
                  </a:cubicBezTo>
                  <a:cubicBezTo>
                    <a:pt x="380" y="125"/>
                    <a:pt x="398" y="117"/>
                    <a:pt x="391" y="104"/>
                  </a:cubicBezTo>
                  <a:cubicBezTo>
                    <a:pt x="384" y="92"/>
                    <a:pt x="371" y="81"/>
                    <a:pt x="371" y="74"/>
                  </a:cubicBezTo>
                  <a:cubicBezTo>
                    <a:pt x="371" y="67"/>
                    <a:pt x="380" y="46"/>
                    <a:pt x="370" y="40"/>
                  </a:cubicBezTo>
                  <a:cubicBezTo>
                    <a:pt x="360" y="35"/>
                    <a:pt x="352" y="27"/>
                    <a:pt x="349" y="17"/>
                  </a:cubicBezTo>
                  <a:cubicBezTo>
                    <a:pt x="346" y="7"/>
                    <a:pt x="335" y="0"/>
                    <a:pt x="335" y="0"/>
                  </a:cubicBezTo>
                  <a:cubicBezTo>
                    <a:pt x="321" y="2"/>
                    <a:pt x="321" y="2"/>
                    <a:pt x="321" y="2"/>
                  </a:cubicBezTo>
                  <a:cubicBezTo>
                    <a:pt x="321" y="2"/>
                    <a:pt x="313" y="24"/>
                    <a:pt x="307" y="27"/>
                  </a:cubicBezTo>
                  <a:cubicBezTo>
                    <a:pt x="302" y="29"/>
                    <a:pt x="282" y="34"/>
                    <a:pt x="273" y="40"/>
                  </a:cubicBezTo>
                  <a:cubicBezTo>
                    <a:pt x="263" y="47"/>
                    <a:pt x="235" y="31"/>
                    <a:pt x="220" y="31"/>
                  </a:cubicBezTo>
                  <a:cubicBezTo>
                    <a:pt x="205" y="31"/>
                    <a:pt x="195" y="46"/>
                    <a:pt x="202" y="50"/>
                  </a:cubicBezTo>
                  <a:cubicBezTo>
                    <a:pt x="209" y="54"/>
                    <a:pt x="207" y="84"/>
                    <a:pt x="207" y="84"/>
                  </a:cubicBezTo>
                  <a:cubicBezTo>
                    <a:pt x="207" y="84"/>
                    <a:pt x="216" y="120"/>
                    <a:pt x="228" y="117"/>
                  </a:cubicBezTo>
                  <a:cubicBezTo>
                    <a:pt x="241" y="114"/>
                    <a:pt x="256" y="129"/>
                    <a:pt x="245" y="132"/>
                  </a:cubicBezTo>
                  <a:cubicBezTo>
                    <a:pt x="234" y="135"/>
                    <a:pt x="228" y="147"/>
                    <a:pt x="227" y="159"/>
                  </a:cubicBezTo>
                  <a:cubicBezTo>
                    <a:pt x="225" y="170"/>
                    <a:pt x="228" y="184"/>
                    <a:pt x="220" y="185"/>
                  </a:cubicBezTo>
                  <a:cubicBezTo>
                    <a:pt x="212" y="186"/>
                    <a:pt x="203" y="189"/>
                    <a:pt x="203" y="204"/>
                  </a:cubicBezTo>
                  <a:cubicBezTo>
                    <a:pt x="203" y="220"/>
                    <a:pt x="185" y="215"/>
                    <a:pt x="182" y="221"/>
                  </a:cubicBezTo>
                  <a:cubicBezTo>
                    <a:pt x="180" y="227"/>
                    <a:pt x="173" y="254"/>
                    <a:pt x="168" y="259"/>
                  </a:cubicBezTo>
                  <a:cubicBezTo>
                    <a:pt x="164" y="263"/>
                    <a:pt x="141" y="264"/>
                    <a:pt x="139" y="277"/>
                  </a:cubicBezTo>
                  <a:cubicBezTo>
                    <a:pt x="138" y="289"/>
                    <a:pt x="127" y="304"/>
                    <a:pt x="120" y="303"/>
                  </a:cubicBezTo>
                  <a:cubicBezTo>
                    <a:pt x="113" y="302"/>
                    <a:pt x="100" y="296"/>
                    <a:pt x="96" y="304"/>
                  </a:cubicBezTo>
                  <a:cubicBezTo>
                    <a:pt x="92" y="313"/>
                    <a:pt x="74" y="297"/>
                    <a:pt x="70" y="302"/>
                  </a:cubicBezTo>
                  <a:cubicBezTo>
                    <a:pt x="66" y="306"/>
                    <a:pt x="43" y="324"/>
                    <a:pt x="43" y="335"/>
                  </a:cubicBezTo>
                  <a:cubicBezTo>
                    <a:pt x="43" y="346"/>
                    <a:pt x="67" y="346"/>
                    <a:pt x="66" y="360"/>
                  </a:cubicBezTo>
                  <a:cubicBezTo>
                    <a:pt x="64" y="374"/>
                    <a:pt x="74" y="389"/>
                    <a:pt x="81" y="396"/>
                  </a:cubicBezTo>
                  <a:cubicBezTo>
                    <a:pt x="88" y="403"/>
                    <a:pt x="99" y="420"/>
                    <a:pt x="93" y="428"/>
                  </a:cubicBezTo>
                  <a:cubicBezTo>
                    <a:pt x="88" y="436"/>
                    <a:pt x="80" y="438"/>
                    <a:pt x="67" y="435"/>
                  </a:cubicBezTo>
                  <a:cubicBezTo>
                    <a:pt x="55" y="432"/>
                    <a:pt x="56" y="440"/>
                    <a:pt x="34" y="436"/>
                  </a:cubicBezTo>
                  <a:cubicBezTo>
                    <a:pt x="12" y="432"/>
                    <a:pt x="10" y="449"/>
                    <a:pt x="2" y="458"/>
                  </a:cubicBezTo>
                  <a:cubicBezTo>
                    <a:pt x="1" y="459"/>
                    <a:pt x="1" y="460"/>
                    <a:pt x="0" y="461"/>
                  </a:cubicBezTo>
                  <a:cubicBezTo>
                    <a:pt x="10" y="469"/>
                    <a:pt x="14" y="484"/>
                    <a:pt x="32" y="491"/>
                  </a:cubicBezTo>
                  <a:cubicBezTo>
                    <a:pt x="52" y="499"/>
                    <a:pt x="70" y="478"/>
                    <a:pt x="70" y="493"/>
                  </a:cubicBezTo>
                  <a:cubicBezTo>
                    <a:pt x="70" y="508"/>
                    <a:pt x="23" y="505"/>
                    <a:pt x="22" y="510"/>
                  </a:cubicBezTo>
                  <a:cubicBezTo>
                    <a:pt x="20" y="514"/>
                    <a:pt x="71" y="575"/>
                    <a:pt x="96" y="570"/>
                  </a:cubicBezTo>
                  <a:cubicBezTo>
                    <a:pt x="122" y="566"/>
                    <a:pt x="141" y="538"/>
                    <a:pt x="133" y="534"/>
                  </a:cubicBezTo>
                  <a:cubicBezTo>
                    <a:pt x="126" y="530"/>
                    <a:pt x="137" y="513"/>
                    <a:pt x="144" y="516"/>
                  </a:cubicBezTo>
                  <a:cubicBezTo>
                    <a:pt x="151" y="519"/>
                    <a:pt x="145" y="546"/>
                    <a:pt x="153" y="552"/>
                  </a:cubicBezTo>
                  <a:cubicBezTo>
                    <a:pt x="161" y="558"/>
                    <a:pt x="158" y="570"/>
                    <a:pt x="153" y="584"/>
                  </a:cubicBezTo>
                  <a:cubicBezTo>
                    <a:pt x="148" y="599"/>
                    <a:pt x="158" y="628"/>
                    <a:pt x="160" y="644"/>
                  </a:cubicBezTo>
                  <a:cubicBezTo>
                    <a:pt x="161" y="660"/>
                    <a:pt x="172" y="683"/>
                    <a:pt x="176" y="707"/>
                  </a:cubicBezTo>
                  <a:cubicBezTo>
                    <a:pt x="180" y="731"/>
                    <a:pt x="195" y="775"/>
                    <a:pt x="209" y="801"/>
                  </a:cubicBezTo>
                  <a:cubicBezTo>
                    <a:pt x="223" y="828"/>
                    <a:pt x="234" y="880"/>
                    <a:pt x="243" y="892"/>
                  </a:cubicBezTo>
                  <a:cubicBezTo>
                    <a:pt x="252" y="905"/>
                    <a:pt x="276" y="943"/>
                    <a:pt x="276" y="966"/>
                  </a:cubicBezTo>
                  <a:cubicBezTo>
                    <a:pt x="276" y="990"/>
                    <a:pt x="302" y="1022"/>
                    <a:pt x="311" y="1029"/>
                  </a:cubicBezTo>
                  <a:cubicBezTo>
                    <a:pt x="320" y="1035"/>
                    <a:pt x="339" y="1021"/>
                    <a:pt x="343" y="1007"/>
                  </a:cubicBezTo>
                  <a:cubicBezTo>
                    <a:pt x="348" y="992"/>
                    <a:pt x="375" y="986"/>
                    <a:pt x="376" y="974"/>
                  </a:cubicBezTo>
                  <a:cubicBezTo>
                    <a:pt x="378" y="961"/>
                    <a:pt x="380" y="952"/>
                    <a:pt x="390" y="950"/>
                  </a:cubicBezTo>
                  <a:cubicBezTo>
                    <a:pt x="399" y="948"/>
                    <a:pt x="399" y="939"/>
                    <a:pt x="399" y="925"/>
                  </a:cubicBezTo>
                  <a:cubicBezTo>
                    <a:pt x="399" y="912"/>
                    <a:pt x="400" y="892"/>
                    <a:pt x="409" y="880"/>
                  </a:cubicBezTo>
                  <a:cubicBezTo>
                    <a:pt x="419" y="868"/>
                    <a:pt x="420" y="836"/>
                    <a:pt x="415" y="823"/>
                  </a:cubicBezTo>
                  <a:cubicBezTo>
                    <a:pt x="409" y="810"/>
                    <a:pt x="412" y="792"/>
                    <a:pt x="417" y="779"/>
                  </a:cubicBezTo>
                  <a:cubicBezTo>
                    <a:pt x="422" y="766"/>
                    <a:pt x="420" y="751"/>
                    <a:pt x="430" y="750"/>
                  </a:cubicBezTo>
                  <a:cubicBezTo>
                    <a:pt x="440" y="749"/>
                    <a:pt x="455" y="740"/>
                    <a:pt x="465" y="726"/>
                  </a:cubicBezTo>
                  <a:cubicBezTo>
                    <a:pt x="476" y="712"/>
                    <a:pt x="507" y="693"/>
                    <a:pt x="519" y="683"/>
                  </a:cubicBezTo>
                  <a:cubicBezTo>
                    <a:pt x="530" y="674"/>
                    <a:pt x="565" y="643"/>
                    <a:pt x="575" y="626"/>
                  </a:cubicBezTo>
                  <a:cubicBezTo>
                    <a:pt x="586" y="609"/>
                    <a:pt x="615" y="603"/>
                    <a:pt x="629" y="589"/>
                  </a:cubicBezTo>
                  <a:cubicBezTo>
                    <a:pt x="642" y="575"/>
                    <a:pt x="637" y="568"/>
                    <a:pt x="640" y="553"/>
                  </a:cubicBezTo>
                  <a:cubicBezTo>
                    <a:pt x="642" y="538"/>
                    <a:pt x="686" y="531"/>
                    <a:pt x="703" y="531"/>
                  </a:cubicBezTo>
                  <a:cubicBezTo>
                    <a:pt x="706" y="531"/>
                    <a:pt x="709" y="531"/>
                    <a:pt x="711" y="531"/>
                  </a:cubicBezTo>
                  <a:cubicBezTo>
                    <a:pt x="711" y="506"/>
                    <a:pt x="704" y="478"/>
                    <a:pt x="699" y="466"/>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8" name="Freeform 51">
              <a:extLst>
                <a:ext uri="{FF2B5EF4-FFF2-40B4-BE49-F238E27FC236}">
                  <a16:creationId xmlns:a16="http://schemas.microsoft.com/office/drawing/2014/main" id="{9F959EE6-95A0-4B87-808D-2CD4895B5705}"/>
                </a:ext>
              </a:extLst>
            </p:cNvPr>
            <p:cNvSpPr>
              <a:spLocks/>
            </p:cNvSpPr>
            <p:nvPr/>
          </p:nvSpPr>
          <p:spPr bwMode="auto">
            <a:xfrm>
              <a:off x="8544824" y="2414792"/>
              <a:ext cx="1084481" cy="496111"/>
            </a:xfrm>
            <a:custGeom>
              <a:avLst/>
              <a:gdLst>
                <a:gd name="T0" fmla="*/ 1025 w 1107"/>
                <a:gd name="T1" fmla="*/ 203 h 475"/>
                <a:gd name="T2" fmla="*/ 955 w 1107"/>
                <a:gd name="T3" fmla="*/ 197 h 475"/>
                <a:gd name="T4" fmla="*/ 962 w 1107"/>
                <a:gd name="T5" fmla="*/ 160 h 475"/>
                <a:gd name="T6" fmla="*/ 964 w 1107"/>
                <a:gd name="T7" fmla="*/ 102 h 475"/>
                <a:gd name="T8" fmla="*/ 890 w 1107"/>
                <a:gd name="T9" fmla="*/ 93 h 475"/>
                <a:gd name="T10" fmla="*/ 834 w 1107"/>
                <a:gd name="T11" fmla="*/ 122 h 475"/>
                <a:gd name="T12" fmla="*/ 742 w 1107"/>
                <a:gd name="T13" fmla="*/ 134 h 475"/>
                <a:gd name="T14" fmla="*/ 678 w 1107"/>
                <a:gd name="T15" fmla="*/ 106 h 475"/>
                <a:gd name="T16" fmla="*/ 622 w 1107"/>
                <a:gd name="T17" fmla="*/ 85 h 475"/>
                <a:gd name="T18" fmla="*/ 558 w 1107"/>
                <a:gd name="T19" fmla="*/ 82 h 475"/>
                <a:gd name="T20" fmla="*/ 502 w 1107"/>
                <a:gd name="T21" fmla="*/ 85 h 475"/>
                <a:gd name="T22" fmla="*/ 476 w 1107"/>
                <a:gd name="T23" fmla="*/ 38 h 475"/>
                <a:gd name="T24" fmla="*/ 415 w 1107"/>
                <a:gd name="T25" fmla="*/ 17 h 475"/>
                <a:gd name="T26" fmla="*/ 367 w 1107"/>
                <a:gd name="T27" fmla="*/ 2 h 475"/>
                <a:gd name="T28" fmla="*/ 336 w 1107"/>
                <a:gd name="T29" fmla="*/ 26 h 475"/>
                <a:gd name="T30" fmla="*/ 334 w 1107"/>
                <a:gd name="T31" fmla="*/ 72 h 475"/>
                <a:gd name="T32" fmla="*/ 304 w 1107"/>
                <a:gd name="T33" fmla="*/ 108 h 475"/>
                <a:gd name="T34" fmla="*/ 251 w 1107"/>
                <a:gd name="T35" fmla="*/ 103 h 475"/>
                <a:gd name="T36" fmla="*/ 210 w 1107"/>
                <a:gd name="T37" fmla="*/ 71 h 475"/>
                <a:gd name="T38" fmla="*/ 136 w 1107"/>
                <a:gd name="T39" fmla="*/ 67 h 475"/>
                <a:gd name="T40" fmla="*/ 90 w 1107"/>
                <a:gd name="T41" fmla="*/ 93 h 475"/>
                <a:gd name="T42" fmla="*/ 30 w 1107"/>
                <a:gd name="T43" fmla="*/ 123 h 475"/>
                <a:gd name="T44" fmla="*/ 0 w 1107"/>
                <a:gd name="T45" fmla="*/ 135 h 475"/>
                <a:gd name="T46" fmla="*/ 26 w 1107"/>
                <a:gd name="T47" fmla="*/ 172 h 475"/>
                <a:gd name="T48" fmla="*/ 88 w 1107"/>
                <a:gd name="T49" fmla="*/ 213 h 475"/>
                <a:gd name="T50" fmla="*/ 105 w 1107"/>
                <a:gd name="T51" fmla="*/ 275 h 475"/>
                <a:gd name="T52" fmla="*/ 176 w 1107"/>
                <a:gd name="T53" fmla="*/ 323 h 475"/>
                <a:gd name="T54" fmla="*/ 225 w 1107"/>
                <a:gd name="T55" fmla="*/ 355 h 475"/>
                <a:gd name="T56" fmla="*/ 273 w 1107"/>
                <a:gd name="T57" fmla="*/ 421 h 475"/>
                <a:gd name="T58" fmla="*/ 402 w 1107"/>
                <a:gd name="T59" fmla="*/ 428 h 475"/>
                <a:gd name="T60" fmla="*/ 504 w 1107"/>
                <a:gd name="T61" fmla="*/ 450 h 475"/>
                <a:gd name="T62" fmla="*/ 567 w 1107"/>
                <a:gd name="T63" fmla="*/ 473 h 475"/>
                <a:gd name="T64" fmla="*/ 708 w 1107"/>
                <a:gd name="T65" fmla="*/ 439 h 475"/>
                <a:gd name="T66" fmla="*/ 814 w 1107"/>
                <a:gd name="T67" fmla="*/ 378 h 475"/>
                <a:gd name="T68" fmla="*/ 839 w 1107"/>
                <a:gd name="T69" fmla="*/ 328 h 475"/>
                <a:gd name="T70" fmla="*/ 948 w 1107"/>
                <a:gd name="T71" fmla="*/ 308 h 475"/>
                <a:gd name="T72" fmla="*/ 1023 w 1107"/>
                <a:gd name="T73" fmla="*/ 260 h 475"/>
                <a:gd name="T74" fmla="*/ 1104 w 1107"/>
                <a:gd name="T75" fmla="*/ 24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7" h="475">
                  <a:moveTo>
                    <a:pt x="1059" y="199"/>
                  </a:moveTo>
                  <a:cubicBezTo>
                    <a:pt x="1048" y="185"/>
                    <a:pt x="1030" y="192"/>
                    <a:pt x="1025" y="203"/>
                  </a:cubicBezTo>
                  <a:cubicBezTo>
                    <a:pt x="1021" y="215"/>
                    <a:pt x="1011" y="199"/>
                    <a:pt x="991" y="199"/>
                  </a:cubicBezTo>
                  <a:cubicBezTo>
                    <a:pt x="971" y="199"/>
                    <a:pt x="968" y="210"/>
                    <a:pt x="955" y="197"/>
                  </a:cubicBezTo>
                  <a:cubicBezTo>
                    <a:pt x="941" y="183"/>
                    <a:pt x="959" y="178"/>
                    <a:pt x="959" y="178"/>
                  </a:cubicBezTo>
                  <a:cubicBezTo>
                    <a:pt x="962" y="160"/>
                    <a:pt x="962" y="160"/>
                    <a:pt x="962" y="160"/>
                  </a:cubicBezTo>
                  <a:cubicBezTo>
                    <a:pt x="990" y="104"/>
                    <a:pt x="990" y="104"/>
                    <a:pt x="990" y="104"/>
                  </a:cubicBezTo>
                  <a:cubicBezTo>
                    <a:pt x="982" y="101"/>
                    <a:pt x="970" y="99"/>
                    <a:pt x="964" y="102"/>
                  </a:cubicBezTo>
                  <a:cubicBezTo>
                    <a:pt x="956" y="105"/>
                    <a:pt x="936" y="103"/>
                    <a:pt x="934" y="95"/>
                  </a:cubicBezTo>
                  <a:cubicBezTo>
                    <a:pt x="932" y="88"/>
                    <a:pt x="899" y="87"/>
                    <a:pt x="890" y="93"/>
                  </a:cubicBezTo>
                  <a:cubicBezTo>
                    <a:pt x="882" y="100"/>
                    <a:pt x="863" y="105"/>
                    <a:pt x="862" y="112"/>
                  </a:cubicBezTo>
                  <a:cubicBezTo>
                    <a:pt x="861" y="119"/>
                    <a:pt x="842" y="117"/>
                    <a:pt x="834" y="122"/>
                  </a:cubicBezTo>
                  <a:cubicBezTo>
                    <a:pt x="827" y="128"/>
                    <a:pt x="790" y="130"/>
                    <a:pt x="789" y="134"/>
                  </a:cubicBezTo>
                  <a:cubicBezTo>
                    <a:pt x="788" y="138"/>
                    <a:pt x="748" y="139"/>
                    <a:pt x="742" y="134"/>
                  </a:cubicBezTo>
                  <a:cubicBezTo>
                    <a:pt x="736" y="129"/>
                    <a:pt x="701" y="134"/>
                    <a:pt x="697" y="126"/>
                  </a:cubicBezTo>
                  <a:cubicBezTo>
                    <a:pt x="693" y="117"/>
                    <a:pt x="678" y="113"/>
                    <a:pt x="678" y="106"/>
                  </a:cubicBezTo>
                  <a:cubicBezTo>
                    <a:pt x="678" y="98"/>
                    <a:pt x="652" y="98"/>
                    <a:pt x="649" y="92"/>
                  </a:cubicBezTo>
                  <a:cubicBezTo>
                    <a:pt x="646" y="86"/>
                    <a:pt x="625" y="83"/>
                    <a:pt x="622" y="85"/>
                  </a:cubicBezTo>
                  <a:cubicBezTo>
                    <a:pt x="619" y="87"/>
                    <a:pt x="596" y="79"/>
                    <a:pt x="590" y="78"/>
                  </a:cubicBezTo>
                  <a:cubicBezTo>
                    <a:pt x="584" y="77"/>
                    <a:pt x="564" y="82"/>
                    <a:pt x="558" y="82"/>
                  </a:cubicBezTo>
                  <a:cubicBezTo>
                    <a:pt x="551" y="82"/>
                    <a:pt x="540" y="93"/>
                    <a:pt x="533" y="94"/>
                  </a:cubicBezTo>
                  <a:cubicBezTo>
                    <a:pt x="525" y="95"/>
                    <a:pt x="506" y="82"/>
                    <a:pt x="502" y="85"/>
                  </a:cubicBezTo>
                  <a:cubicBezTo>
                    <a:pt x="497" y="88"/>
                    <a:pt x="485" y="75"/>
                    <a:pt x="480" y="68"/>
                  </a:cubicBezTo>
                  <a:cubicBezTo>
                    <a:pt x="474" y="62"/>
                    <a:pt x="480" y="44"/>
                    <a:pt x="476" y="38"/>
                  </a:cubicBezTo>
                  <a:cubicBezTo>
                    <a:pt x="471" y="32"/>
                    <a:pt x="448" y="32"/>
                    <a:pt x="441" y="28"/>
                  </a:cubicBezTo>
                  <a:cubicBezTo>
                    <a:pt x="434" y="24"/>
                    <a:pt x="422" y="17"/>
                    <a:pt x="415" y="17"/>
                  </a:cubicBezTo>
                  <a:cubicBezTo>
                    <a:pt x="408" y="17"/>
                    <a:pt x="396" y="15"/>
                    <a:pt x="393" y="12"/>
                  </a:cubicBezTo>
                  <a:cubicBezTo>
                    <a:pt x="390" y="9"/>
                    <a:pt x="375" y="4"/>
                    <a:pt x="367" y="2"/>
                  </a:cubicBezTo>
                  <a:cubicBezTo>
                    <a:pt x="360" y="0"/>
                    <a:pt x="359" y="9"/>
                    <a:pt x="355" y="13"/>
                  </a:cubicBezTo>
                  <a:cubicBezTo>
                    <a:pt x="351" y="17"/>
                    <a:pt x="338" y="18"/>
                    <a:pt x="336" y="26"/>
                  </a:cubicBezTo>
                  <a:cubicBezTo>
                    <a:pt x="334" y="33"/>
                    <a:pt x="320" y="35"/>
                    <a:pt x="322" y="43"/>
                  </a:cubicBezTo>
                  <a:cubicBezTo>
                    <a:pt x="324" y="52"/>
                    <a:pt x="329" y="68"/>
                    <a:pt x="334" y="72"/>
                  </a:cubicBezTo>
                  <a:cubicBezTo>
                    <a:pt x="339" y="77"/>
                    <a:pt x="336" y="89"/>
                    <a:pt x="333" y="93"/>
                  </a:cubicBezTo>
                  <a:cubicBezTo>
                    <a:pt x="330" y="97"/>
                    <a:pt x="308" y="101"/>
                    <a:pt x="304" y="108"/>
                  </a:cubicBezTo>
                  <a:cubicBezTo>
                    <a:pt x="300" y="115"/>
                    <a:pt x="289" y="107"/>
                    <a:pt x="279" y="101"/>
                  </a:cubicBezTo>
                  <a:cubicBezTo>
                    <a:pt x="269" y="94"/>
                    <a:pt x="256" y="98"/>
                    <a:pt x="251" y="103"/>
                  </a:cubicBezTo>
                  <a:cubicBezTo>
                    <a:pt x="246" y="107"/>
                    <a:pt x="227" y="92"/>
                    <a:pt x="222" y="91"/>
                  </a:cubicBezTo>
                  <a:cubicBezTo>
                    <a:pt x="217" y="90"/>
                    <a:pt x="216" y="70"/>
                    <a:pt x="210" y="71"/>
                  </a:cubicBezTo>
                  <a:cubicBezTo>
                    <a:pt x="205" y="72"/>
                    <a:pt x="169" y="65"/>
                    <a:pt x="161" y="63"/>
                  </a:cubicBezTo>
                  <a:cubicBezTo>
                    <a:pt x="154" y="61"/>
                    <a:pt x="139" y="62"/>
                    <a:pt x="136" y="67"/>
                  </a:cubicBezTo>
                  <a:cubicBezTo>
                    <a:pt x="134" y="73"/>
                    <a:pt x="116" y="71"/>
                    <a:pt x="113" y="78"/>
                  </a:cubicBezTo>
                  <a:cubicBezTo>
                    <a:pt x="109" y="84"/>
                    <a:pt x="95" y="87"/>
                    <a:pt x="90" y="93"/>
                  </a:cubicBezTo>
                  <a:cubicBezTo>
                    <a:pt x="84" y="100"/>
                    <a:pt x="67" y="100"/>
                    <a:pt x="63" y="109"/>
                  </a:cubicBezTo>
                  <a:cubicBezTo>
                    <a:pt x="58" y="118"/>
                    <a:pt x="37" y="122"/>
                    <a:pt x="30" y="123"/>
                  </a:cubicBezTo>
                  <a:cubicBezTo>
                    <a:pt x="24" y="125"/>
                    <a:pt x="8" y="128"/>
                    <a:pt x="6" y="133"/>
                  </a:cubicBezTo>
                  <a:cubicBezTo>
                    <a:pt x="6" y="135"/>
                    <a:pt x="3" y="135"/>
                    <a:pt x="0" y="135"/>
                  </a:cubicBezTo>
                  <a:cubicBezTo>
                    <a:pt x="1" y="136"/>
                    <a:pt x="1" y="138"/>
                    <a:pt x="1" y="139"/>
                  </a:cubicBezTo>
                  <a:cubicBezTo>
                    <a:pt x="6" y="163"/>
                    <a:pt x="16" y="162"/>
                    <a:pt x="26" y="172"/>
                  </a:cubicBezTo>
                  <a:cubicBezTo>
                    <a:pt x="37" y="181"/>
                    <a:pt x="47" y="188"/>
                    <a:pt x="58" y="189"/>
                  </a:cubicBezTo>
                  <a:cubicBezTo>
                    <a:pt x="70" y="190"/>
                    <a:pt x="87" y="203"/>
                    <a:pt x="88" y="213"/>
                  </a:cubicBezTo>
                  <a:cubicBezTo>
                    <a:pt x="90" y="223"/>
                    <a:pt x="101" y="235"/>
                    <a:pt x="107" y="240"/>
                  </a:cubicBezTo>
                  <a:cubicBezTo>
                    <a:pt x="114" y="245"/>
                    <a:pt x="105" y="262"/>
                    <a:pt x="105" y="275"/>
                  </a:cubicBezTo>
                  <a:cubicBezTo>
                    <a:pt x="105" y="288"/>
                    <a:pt x="89" y="291"/>
                    <a:pt x="97" y="304"/>
                  </a:cubicBezTo>
                  <a:cubicBezTo>
                    <a:pt x="105" y="317"/>
                    <a:pt x="160" y="323"/>
                    <a:pt x="176" y="323"/>
                  </a:cubicBezTo>
                  <a:cubicBezTo>
                    <a:pt x="192" y="323"/>
                    <a:pt x="198" y="339"/>
                    <a:pt x="203" y="339"/>
                  </a:cubicBezTo>
                  <a:cubicBezTo>
                    <a:pt x="213" y="341"/>
                    <a:pt x="214" y="353"/>
                    <a:pt x="225" y="355"/>
                  </a:cubicBezTo>
                  <a:cubicBezTo>
                    <a:pt x="237" y="357"/>
                    <a:pt x="248" y="364"/>
                    <a:pt x="252" y="385"/>
                  </a:cubicBezTo>
                  <a:cubicBezTo>
                    <a:pt x="257" y="405"/>
                    <a:pt x="271" y="412"/>
                    <a:pt x="273" y="421"/>
                  </a:cubicBezTo>
                  <a:cubicBezTo>
                    <a:pt x="275" y="430"/>
                    <a:pt x="300" y="423"/>
                    <a:pt x="318" y="425"/>
                  </a:cubicBezTo>
                  <a:cubicBezTo>
                    <a:pt x="336" y="428"/>
                    <a:pt x="388" y="425"/>
                    <a:pt x="402" y="428"/>
                  </a:cubicBezTo>
                  <a:cubicBezTo>
                    <a:pt x="416" y="430"/>
                    <a:pt x="447" y="428"/>
                    <a:pt x="465" y="441"/>
                  </a:cubicBezTo>
                  <a:cubicBezTo>
                    <a:pt x="484" y="455"/>
                    <a:pt x="493" y="444"/>
                    <a:pt x="504" y="450"/>
                  </a:cubicBezTo>
                  <a:cubicBezTo>
                    <a:pt x="515" y="457"/>
                    <a:pt x="524" y="462"/>
                    <a:pt x="540" y="459"/>
                  </a:cubicBezTo>
                  <a:cubicBezTo>
                    <a:pt x="556" y="457"/>
                    <a:pt x="556" y="471"/>
                    <a:pt x="567" y="473"/>
                  </a:cubicBezTo>
                  <a:cubicBezTo>
                    <a:pt x="579" y="475"/>
                    <a:pt x="599" y="455"/>
                    <a:pt x="629" y="441"/>
                  </a:cubicBezTo>
                  <a:cubicBezTo>
                    <a:pt x="658" y="428"/>
                    <a:pt x="692" y="437"/>
                    <a:pt x="708" y="439"/>
                  </a:cubicBezTo>
                  <a:cubicBezTo>
                    <a:pt x="724" y="441"/>
                    <a:pt x="753" y="432"/>
                    <a:pt x="771" y="412"/>
                  </a:cubicBezTo>
                  <a:cubicBezTo>
                    <a:pt x="789" y="391"/>
                    <a:pt x="812" y="396"/>
                    <a:pt x="814" y="378"/>
                  </a:cubicBezTo>
                  <a:cubicBezTo>
                    <a:pt x="817" y="360"/>
                    <a:pt x="796" y="353"/>
                    <a:pt x="805" y="337"/>
                  </a:cubicBezTo>
                  <a:cubicBezTo>
                    <a:pt x="814" y="321"/>
                    <a:pt x="830" y="323"/>
                    <a:pt x="839" y="328"/>
                  </a:cubicBezTo>
                  <a:cubicBezTo>
                    <a:pt x="848" y="333"/>
                    <a:pt x="873" y="339"/>
                    <a:pt x="896" y="323"/>
                  </a:cubicBezTo>
                  <a:cubicBezTo>
                    <a:pt x="919" y="308"/>
                    <a:pt x="928" y="310"/>
                    <a:pt x="948" y="308"/>
                  </a:cubicBezTo>
                  <a:cubicBezTo>
                    <a:pt x="968" y="305"/>
                    <a:pt x="966" y="292"/>
                    <a:pt x="980" y="278"/>
                  </a:cubicBezTo>
                  <a:cubicBezTo>
                    <a:pt x="993" y="265"/>
                    <a:pt x="1009" y="260"/>
                    <a:pt x="1023" y="260"/>
                  </a:cubicBezTo>
                  <a:cubicBezTo>
                    <a:pt x="1036" y="260"/>
                    <a:pt x="1055" y="246"/>
                    <a:pt x="1068" y="251"/>
                  </a:cubicBezTo>
                  <a:cubicBezTo>
                    <a:pt x="1082" y="255"/>
                    <a:pt x="1102" y="258"/>
                    <a:pt x="1104" y="246"/>
                  </a:cubicBezTo>
                  <a:cubicBezTo>
                    <a:pt x="1107" y="235"/>
                    <a:pt x="1070" y="212"/>
                    <a:pt x="1059" y="199"/>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9" name="Freeform 52">
              <a:extLst>
                <a:ext uri="{FF2B5EF4-FFF2-40B4-BE49-F238E27FC236}">
                  <a16:creationId xmlns:a16="http://schemas.microsoft.com/office/drawing/2014/main" id="{4FB44AF5-C9BD-431B-ACBC-E02B5BE1B5F0}"/>
                </a:ext>
              </a:extLst>
            </p:cNvPr>
            <p:cNvSpPr>
              <a:spLocks/>
            </p:cNvSpPr>
            <p:nvPr/>
          </p:nvSpPr>
          <p:spPr bwMode="auto">
            <a:xfrm>
              <a:off x="6719342" y="3285231"/>
              <a:ext cx="16812" cy="51278"/>
            </a:xfrm>
            <a:custGeom>
              <a:avLst/>
              <a:gdLst>
                <a:gd name="T0" fmla="*/ 8 w 18"/>
                <a:gd name="T1" fmla="*/ 0 h 48"/>
                <a:gd name="T2" fmla="*/ 0 w 18"/>
                <a:gd name="T3" fmla="*/ 26 h 48"/>
                <a:gd name="T4" fmla="*/ 13 w 18"/>
                <a:gd name="T5" fmla="*/ 48 h 48"/>
                <a:gd name="T6" fmla="*/ 17 w 18"/>
                <a:gd name="T7" fmla="*/ 7 h 48"/>
                <a:gd name="T8" fmla="*/ 18 w 18"/>
                <a:gd name="T9" fmla="*/ 0 h 48"/>
                <a:gd name="T10" fmla="*/ 8 w 18"/>
                <a:gd name="T11" fmla="*/ 0 h 48"/>
              </a:gdLst>
              <a:ahLst/>
              <a:cxnLst>
                <a:cxn ang="0">
                  <a:pos x="T0" y="T1"/>
                </a:cxn>
                <a:cxn ang="0">
                  <a:pos x="T2" y="T3"/>
                </a:cxn>
                <a:cxn ang="0">
                  <a:pos x="T4" y="T5"/>
                </a:cxn>
                <a:cxn ang="0">
                  <a:pos x="T6" y="T7"/>
                </a:cxn>
                <a:cxn ang="0">
                  <a:pos x="T8" y="T9"/>
                </a:cxn>
                <a:cxn ang="0">
                  <a:pos x="T10" y="T11"/>
                </a:cxn>
              </a:cxnLst>
              <a:rect l="0" t="0" r="r" b="b"/>
              <a:pathLst>
                <a:path w="18" h="48">
                  <a:moveTo>
                    <a:pt x="8" y="0"/>
                  </a:moveTo>
                  <a:cubicBezTo>
                    <a:pt x="2" y="3"/>
                    <a:pt x="0" y="23"/>
                    <a:pt x="0" y="26"/>
                  </a:cubicBezTo>
                  <a:cubicBezTo>
                    <a:pt x="0" y="28"/>
                    <a:pt x="4" y="38"/>
                    <a:pt x="13" y="48"/>
                  </a:cubicBezTo>
                  <a:cubicBezTo>
                    <a:pt x="15" y="33"/>
                    <a:pt x="16" y="13"/>
                    <a:pt x="17" y="7"/>
                  </a:cubicBezTo>
                  <a:cubicBezTo>
                    <a:pt x="17" y="6"/>
                    <a:pt x="18" y="3"/>
                    <a:pt x="18" y="0"/>
                  </a:cubicBezTo>
                  <a:cubicBezTo>
                    <a:pt x="13" y="0"/>
                    <a:pt x="9" y="0"/>
                    <a:pt x="8" y="0"/>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0" name="Freeform 53">
              <a:extLst>
                <a:ext uri="{FF2B5EF4-FFF2-40B4-BE49-F238E27FC236}">
                  <a16:creationId xmlns:a16="http://schemas.microsoft.com/office/drawing/2014/main" id="{D4B960B9-FC62-45D1-9173-1F0709D6D4F8}"/>
                </a:ext>
              </a:extLst>
            </p:cNvPr>
            <p:cNvSpPr>
              <a:spLocks/>
            </p:cNvSpPr>
            <p:nvPr/>
          </p:nvSpPr>
          <p:spPr bwMode="auto">
            <a:xfrm>
              <a:off x="6689317" y="3253182"/>
              <a:ext cx="50441" cy="153833"/>
            </a:xfrm>
            <a:custGeom>
              <a:avLst/>
              <a:gdLst>
                <a:gd name="T0" fmla="*/ 24 w 51"/>
                <a:gd name="T1" fmla="*/ 145 h 147"/>
                <a:gd name="T2" fmla="*/ 28 w 51"/>
                <a:gd name="T3" fmla="*/ 147 h 147"/>
                <a:gd name="T4" fmla="*/ 39 w 51"/>
                <a:gd name="T5" fmla="*/ 96 h 147"/>
                <a:gd name="T6" fmla="*/ 43 w 51"/>
                <a:gd name="T7" fmla="*/ 79 h 147"/>
                <a:gd name="T8" fmla="*/ 30 w 51"/>
                <a:gd name="T9" fmla="*/ 57 h 147"/>
                <a:gd name="T10" fmla="*/ 38 w 51"/>
                <a:gd name="T11" fmla="*/ 31 h 147"/>
                <a:gd name="T12" fmla="*/ 48 w 51"/>
                <a:gd name="T13" fmla="*/ 31 h 147"/>
                <a:gd name="T14" fmla="*/ 51 w 51"/>
                <a:gd name="T15" fmla="*/ 8 h 147"/>
                <a:gd name="T16" fmla="*/ 34 w 51"/>
                <a:gd name="T17" fmla="*/ 0 h 147"/>
                <a:gd name="T18" fmla="*/ 28 w 51"/>
                <a:gd name="T19" fmla="*/ 17 h 147"/>
                <a:gd name="T20" fmla="*/ 0 w 51"/>
                <a:gd name="T21" fmla="*/ 79 h 147"/>
                <a:gd name="T22" fmla="*/ 25 w 51"/>
                <a:gd name="T23" fmla="*/ 141 h 147"/>
                <a:gd name="T24" fmla="*/ 24 w 51"/>
                <a:gd name="T25"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47">
                  <a:moveTo>
                    <a:pt x="24" y="145"/>
                  </a:moveTo>
                  <a:cubicBezTo>
                    <a:pt x="25" y="146"/>
                    <a:pt x="26" y="147"/>
                    <a:pt x="28" y="147"/>
                  </a:cubicBezTo>
                  <a:cubicBezTo>
                    <a:pt x="30" y="126"/>
                    <a:pt x="35" y="101"/>
                    <a:pt x="39" y="96"/>
                  </a:cubicBezTo>
                  <a:cubicBezTo>
                    <a:pt x="41" y="93"/>
                    <a:pt x="42" y="87"/>
                    <a:pt x="43" y="79"/>
                  </a:cubicBezTo>
                  <a:cubicBezTo>
                    <a:pt x="34" y="69"/>
                    <a:pt x="30" y="59"/>
                    <a:pt x="30" y="57"/>
                  </a:cubicBezTo>
                  <a:cubicBezTo>
                    <a:pt x="30" y="54"/>
                    <a:pt x="32" y="34"/>
                    <a:pt x="38" y="31"/>
                  </a:cubicBezTo>
                  <a:cubicBezTo>
                    <a:pt x="39" y="31"/>
                    <a:pt x="43" y="31"/>
                    <a:pt x="48" y="31"/>
                  </a:cubicBezTo>
                  <a:cubicBezTo>
                    <a:pt x="49" y="25"/>
                    <a:pt x="50" y="16"/>
                    <a:pt x="51" y="8"/>
                  </a:cubicBezTo>
                  <a:cubicBezTo>
                    <a:pt x="34" y="0"/>
                    <a:pt x="34" y="0"/>
                    <a:pt x="34" y="0"/>
                  </a:cubicBezTo>
                  <a:cubicBezTo>
                    <a:pt x="31" y="6"/>
                    <a:pt x="29" y="12"/>
                    <a:pt x="28" y="17"/>
                  </a:cubicBezTo>
                  <a:cubicBezTo>
                    <a:pt x="25" y="35"/>
                    <a:pt x="8" y="66"/>
                    <a:pt x="0" y="79"/>
                  </a:cubicBezTo>
                  <a:cubicBezTo>
                    <a:pt x="25" y="141"/>
                    <a:pt x="25" y="141"/>
                    <a:pt x="25" y="141"/>
                  </a:cubicBezTo>
                  <a:lnTo>
                    <a:pt x="24" y="145"/>
                  </a:ln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1" name="Freeform 54">
              <a:extLst>
                <a:ext uri="{FF2B5EF4-FFF2-40B4-BE49-F238E27FC236}">
                  <a16:creationId xmlns:a16="http://schemas.microsoft.com/office/drawing/2014/main" id="{92902DD3-A062-487F-B024-F68AAF222A66}"/>
                </a:ext>
              </a:extLst>
            </p:cNvPr>
            <p:cNvSpPr>
              <a:spLocks/>
            </p:cNvSpPr>
            <p:nvPr/>
          </p:nvSpPr>
          <p:spPr bwMode="auto">
            <a:xfrm>
              <a:off x="6716939" y="3251900"/>
              <a:ext cx="145319" cy="170498"/>
            </a:xfrm>
            <a:custGeom>
              <a:avLst/>
              <a:gdLst>
                <a:gd name="T0" fmla="*/ 137 w 148"/>
                <a:gd name="T1" fmla="*/ 0 h 164"/>
                <a:gd name="T2" fmla="*/ 92 w 148"/>
                <a:gd name="T3" fmla="*/ 21 h 164"/>
                <a:gd name="T4" fmla="*/ 59 w 148"/>
                <a:gd name="T5" fmla="*/ 39 h 164"/>
                <a:gd name="T6" fmla="*/ 27 w 148"/>
                <a:gd name="T7" fmla="*/ 23 h 164"/>
                <a:gd name="T8" fmla="*/ 24 w 148"/>
                <a:gd name="T9" fmla="*/ 10 h 164"/>
                <a:gd name="T10" fmla="*/ 23 w 148"/>
                <a:gd name="T11" fmla="*/ 10 h 164"/>
                <a:gd name="T12" fmla="*/ 19 w 148"/>
                <a:gd name="T13" fmla="*/ 40 h 164"/>
                <a:gd name="T14" fmla="*/ 11 w 148"/>
                <a:gd name="T15" fmla="*/ 98 h 164"/>
                <a:gd name="T16" fmla="*/ 0 w 148"/>
                <a:gd name="T17" fmla="*/ 149 h 164"/>
                <a:gd name="T18" fmla="*/ 31 w 148"/>
                <a:gd name="T19" fmla="*/ 163 h 164"/>
                <a:gd name="T20" fmla="*/ 59 w 148"/>
                <a:gd name="T21" fmla="*/ 142 h 164"/>
                <a:gd name="T22" fmla="*/ 81 w 148"/>
                <a:gd name="T23" fmla="*/ 132 h 164"/>
                <a:gd name="T24" fmla="*/ 102 w 148"/>
                <a:gd name="T25" fmla="*/ 116 h 164"/>
                <a:gd name="T26" fmla="*/ 75 w 148"/>
                <a:gd name="T27" fmla="*/ 85 h 164"/>
                <a:gd name="T28" fmla="*/ 110 w 148"/>
                <a:gd name="T29" fmla="*/ 63 h 164"/>
                <a:gd name="T30" fmla="*/ 146 w 148"/>
                <a:gd name="T31" fmla="*/ 52 h 164"/>
                <a:gd name="T32" fmla="*/ 148 w 148"/>
                <a:gd name="T33" fmla="*/ 52 h 164"/>
                <a:gd name="T34" fmla="*/ 140 w 148"/>
                <a:gd name="T35" fmla="*/ 17 h 164"/>
                <a:gd name="T36" fmla="*/ 137 w 148"/>
                <a:gd name="T3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164">
                  <a:moveTo>
                    <a:pt x="137" y="0"/>
                  </a:moveTo>
                  <a:cubicBezTo>
                    <a:pt x="115" y="11"/>
                    <a:pt x="96" y="21"/>
                    <a:pt x="92" y="21"/>
                  </a:cubicBezTo>
                  <a:cubicBezTo>
                    <a:pt x="82" y="23"/>
                    <a:pt x="59" y="39"/>
                    <a:pt x="59" y="39"/>
                  </a:cubicBezTo>
                  <a:cubicBezTo>
                    <a:pt x="27" y="23"/>
                    <a:pt x="27" y="23"/>
                    <a:pt x="27" y="23"/>
                  </a:cubicBezTo>
                  <a:cubicBezTo>
                    <a:pt x="24" y="10"/>
                    <a:pt x="24" y="10"/>
                    <a:pt x="24" y="10"/>
                  </a:cubicBezTo>
                  <a:cubicBezTo>
                    <a:pt x="23" y="10"/>
                    <a:pt x="23" y="10"/>
                    <a:pt x="23" y="10"/>
                  </a:cubicBezTo>
                  <a:cubicBezTo>
                    <a:pt x="22" y="22"/>
                    <a:pt x="20" y="36"/>
                    <a:pt x="19" y="40"/>
                  </a:cubicBezTo>
                  <a:cubicBezTo>
                    <a:pt x="17" y="48"/>
                    <a:pt x="17" y="90"/>
                    <a:pt x="11" y="98"/>
                  </a:cubicBezTo>
                  <a:cubicBezTo>
                    <a:pt x="7" y="103"/>
                    <a:pt x="2" y="128"/>
                    <a:pt x="0" y="149"/>
                  </a:cubicBezTo>
                  <a:cubicBezTo>
                    <a:pt x="11" y="156"/>
                    <a:pt x="24" y="162"/>
                    <a:pt x="31" y="163"/>
                  </a:cubicBezTo>
                  <a:cubicBezTo>
                    <a:pt x="43" y="164"/>
                    <a:pt x="59" y="150"/>
                    <a:pt x="59" y="142"/>
                  </a:cubicBezTo>
                  <a:cubicBezTo>
                    <a:pt x="59" y="134"/>
                    <a:pt x="70" y="132"/>
                    <a:pt x="81" y="132"/>
                  </a:cubicBezTo>
                  <a:cubicBezTo>
                    <a:pt x="92" y="132"/>
                    <a:pt x="93" y="120"/>
                    <a:pt x="102" y="116"/>
                  </a:cubicBezTo>
                  <a:cubicBezTo>
                    <a:pt x="110" y="111"/>
                    <a:pt x="84" y="88"/>
                    <a:pt x="75" y="85"/>
                  </a:cubicBezTo>
                  <a:cubicBezTo>
                    <a:pt x="67" y="82"/>
                    <a:pt x="82" y="64"/>
                    <a:pt x="110" y="63"/>
                  </a:cubicBezTo>
                  <a:cubicBezTo>
                    <a:pt x="138" y="61"/>
                    <a:pt x="131" y="52"/>
                    <a:pt x="146" y="52"/>
                  </a:cubicBezTo>
                  <a:cubicBezTo>
                    <a:pt x="147" y="52"/>
                    <a:pt x="147" y="52"/>
                    <a:pt x="148" y="52"/>
                  </a:cubicBezTo>
                  <a:cubicBezTo>
                    <a:pt x="145" y="40"/>
                    <a:pt x="142" y="25"/>
                    <a:pt x="140" y="17"/>
                  </a:cubicBezTo>
                  <a:cubicBezTo>
                    <a:pt x="138" y="13"/>
                    <a:pt x="138" y="6"/>
                    <a:pt x="137" y="0"/>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2" name="Freeform 55">
              <a:extLst>
                <a:ext uri="{FF2B5EF4-FFF2-40B4-BE49-F238E27FC236}">
                  <a16:creationId xmlns:a16="http://schemas.microsoft.com/office/drawing/2014/main" id="{C56ACF6F-FB1F-44CE-A67E-776B6D12CD61}"/>
                </a:ext>
              </a:extLst>
            </p:cNvPr>
            <p:cNvSpPr>
              <a:spLocks/>
            </p:cNvSpPr>
            <p:nvPr/>
          </p:nvSpPr>
          <p:spPr bwMode="auto">
            <a:xfrm>
              <a:off x="7920317" y="2831423"/>
              <a:ext cx="377107" cy="175626"/>
            </a:xfrm>
            <a:custGeom>
              <a:avLst/>
              <a:gdLst>
                <a:gd name="T0" fmla="*/ 355 w 385"/>
                <a:gd name="T1" fmla="*/ 32 h 168"/>
                <a:gd name="T2" fmla="*/ 322 w 385"/>
                <a:gd name="T3" fmla="*/ 23 h 168"/>
                <a:gd name="T4" fmla="*/ 232 w 385"/>
                <a:gd name="T5" fmla="*/ 18 h 168"/>
                <a:gd name="T6" fmla="*/ 185 w 385"/>
                <a:gd name="T7" fmla="*/ 4 h 168"/>
                <a:gd name="T8" fmla="*/ 148 w 385"/>
                <a:gd name="T9" fmla="*/ 19 h 168"/>
                <a:gd name="T10" fmla="*/ 117 w 385"/>
                <a:gd name="T11" fmla="*/ 24 h 168"/>
                <a:gd name="T12" fmla="*/ 69 w 385"/>
                <a:gd name="T13" fmla="*/ 25 h 168"/>
                <a:gd name="T14" fmla="*/ 48 w 385"/>
                <a:gd name="T15" fmla="*/ 49 h 168"/>
                <a:gd name="T16" fmla="*/ 37 w 385"/>
                <a:gd name="T17" fmla="*/ 68 h 168"/>
                <a:gd name="T18" fmla="*/ 50 w 385"/>
                <a:gd name="T19" fmla="*/ 80 h 168"/>
                <a:gd name="T20" fmla="*/ 78 w 385"/>
                <a:gd name="T21" fmla="*/ 79 h 168"/>
                <a:gd name="T22" fmla="*/ 126 w 385"/>
                <a:gd name="T23" fmla="*/ 101 h 168"/>
                <a:gd name="T24" fmla="*/ 111 w 385"/>
                <a:gd name="T25" fmla="*/ 119 h 168"/>
                <a:gd name="T26" fmla="*/ 78 w 385"/>
                <a:gd name="T27" fmla="*/ 125 h 168"/>
                <a:gd name="T28" fmla="*/ 26 w 385"/>
                <a:gd name="T29" fmla="*/ 132 h 168"/>
                <a:gd name="T30" fmla="*/ 1 w 385"/>
                <a:gd name="T31" fmla="*/ 152 h 168"/>
                <a:gd name="T32" fmla="*/ 51 w 385"/>
                <a:gd name="T33" fmla="*/ 157 h 168"/>
                <a:gd name="T34" fmla="*/ 83 w 385"/>
                <a:gd name="T35" fmla="*/ 158 h 168"/>
                <a:gd name="T36" fmla="*/ 112 w 385"/>
                <a:gd name="T37" fmla="*/ 163 h 168"/>
                <a:gd name="T38" fmla="*/ 158 w 385"/>
                <a:gd name="T39" fmla="*/ 161 h 168"/>
                <a:gd name="T40" fmla="*/ 164 w 385"/>
                <a:gd name="T41" fmla="*/ 143 h 168"/>
                <a:gd name="T42" fmla="*/ 180 w 385"/>
                <a:gd name="T43" fmla="*/ 134 h 168"/>
                <a:gd name="T44" fmla="*/ 199 w 385"/>
                <a:gd name="T45" fmla="*/ 121 h 168"/>
                <a:gd name="T46" fmla="*/ 220 w 385"/>
                <a:gd name="T47" fmla="*/ 114 h 168"/>
                <a:gd name="T48" fmla="*/ 242 w 385"/>
                <a:gd name="T49" fmla="*/ 121 h 168"/>
                <a:gd name="T50" fmla="*/ 263 w 385"/>
                <a:gd name="T51" fmla="*/ 107 h 168"/>
                <a:gd name="T52" fmla="*/ 295 w 385"/>
                <a:gd name="T53" fmla="*/ 98 h 168"/>
                <a:gd name="T54" fmla="*/ 323 w 385"/>
                <a:gd name="T55" fmla="*/ 82 h 168"/>
                <a:gd name="T56" fmla="*/ 350 w 385"/>
                <a:gd name="T57" fmla="*/ 67 h 168"/>
                <a:gd name="T58" fmla="*/ 382 w 385"/>
                <a:gd name="T59" fmla="*/ 51 h 168"/>
                <a:gd name="T60" fmla="*/ 385 w 385"/>
                <a:gd name="T61" fmla="*/ 44 h 168"/>
                <a:gd name="T62" fmla="*/ 355 w 385"/>
                <a:gd name="T63" fmla="*/ 3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5" h="168">
                  <a:moveTo>
                    <a:pt x="355" y="32"/>
                  </a:moveTo>
                  <a:cubicBezTo>
                    <a:pt x="342" y="17"/>
                    <a:pt x="338" y="27"/>
                    <a:pt x="322" y="23"/>
                  </a:cubicBezTo>
                  <a:cubicBezTo>
                    <a:pt x="306" y="19"/>
                    <a:pt x="244" y="13"/>
                    <a:pt x="232" y="18"/>
                  </a:cubicBezTo>
                  <a:cubicBezTo>
                    <a:pt x="219" y="23"/>
                    <a:pt x="193" y="8"/>
                    <a:pt x="185" y="4"/>
                  </a:cubicBezTo>
                  <a:cubicBezTo>
                    <a:pt x="176" y="0"/>
                    <a:pt x="149" y="4"/>
                    <a:pt x="148" y="19"/>
                  </a:cubicBezTo>
                  <a:cubicBezTo>
                    <a:pt x="147" y="33"/>
                    <a:pt x="136" y="33"/>
                    <a:pt x="117" y="24"/>
                  </a:cubicBezTo>
                  <a:cubicBezTo>
                    <a:pt x="98" y="15"/>
                    <a:pt x="70" y="15"/>
                    <a:pt x="69" y="25"/>
                  </a:cubicBezTo>
                  <a:cubicBezTo>
                    <a:pt x="68" y="35"/>
                    <a:pt x="55" y="46"/>
                    <a:pt x="48" y="49"/>
                  </a:cubicBezTo>
                  <a:cubicBezTo>
                    <a:pt x="45" y="50"/>
                    <a:pt x="41" y="59"/>
                    <a:pt x="37" y="68"/>
                  </a:cubicBezTo>
                  <a:cubicBezTo>
                    <a:pt x="43" y="71"/>
                    <a:pt x="46" y="76"/>
                    <a:pt x="50" y="80"/>
                  </a:cubicBezTo>
                  <a:cubicBezTo>
                    <a:pt x="57" y="88"/>
                    <a:pt x="75" y="87"/>
                    <a:pt x="78" y="79"/>
                  </a:cubicBezTo>
                  <a:cubicBezTo>
                    <a:pt x="80" y="70"/>
                    <a:pt x="110" y="87"/>
                    <a:pt x="126" y="101"/>
                  </a:cubicBezTo>
                  <a:cubicBezTo>
                    <a:pt x="143" y="115"/>
                    <a:pt x="118" y="105"/>
                    <a:pt x="111" y="119"/>
                  </a:cubicBezTo>
                  <a:cubicBezTo>
                    <a:pt x="104" y="133"/>
                    <a:pt x="83" y="119"/>
                    <a:pt x="78" y="125"/>
                  </a:cubicBezTo>
                  <a:cubicBezTo>
                    <a:pt x="72" y="130"/>
                    <a:pt x="36" y="133"/>
                    <a:pt x="26" y="132"/>
                  </a:cubicBezTo>
                  <a:cubicBezTo>
                    <a:pt x="17" y="130"/>
                    <a:pt x="0" y="145"/>
                    <a:pt x="1" y="152"/>
                  </a:cubicBezTo>
                  <a:cubicBezTo>
                    <a:pt x="3" y="159"/>
                    <a:pt x="39" y="148"/>
                    <a:pt x="51" y="157"/>
                  </a:cubicBezTo>
                  <a:cubicBezTo>
                    <a:pt x="64" y="165"/>
                    <a:pt x="76" y="148"/>
                    <a:pt x="83" y="158"/>
                  </a:cubicBezTo>
                  <a:cubicBezTo>
                    <a:pt x="90" y="168"/>
                    <a:pt x="105" y="161"/>
                    <a:pt x="112" y="163"/>
                  </a:cubicBezTo>
                  <a:cubicBezTo>
                    <a:pt x="119" y="166"/>
                    <a:pt x="158" y="161"/>
                    <a:pt x="158" y="161"/>
                  </a:cubicBezTo>
                  <a:cubicBezTo>
                    <a:pt x="162" y="156"/>
                    <a:pt x="164" y="149"/>
                    <a:pt x="164" y="143"/>
                  </a:cubicBezTo>
                  <a:cubicBezTo>
                    <a:pt x="164" y="134"/>
                    <a:pt x="172" y="136"/>
                    <a:pt x="180" y="134"/>
                  </a:cubicBezTo>
                  <a:cubicBezTo>
                    <a:pt x="187" y="132"/>
                    <a:pt x="193" y="121"/>
                    <a:pt x="199" y="121"/>
                  </a:cubicBezTo>
                  <a:cubicBezTo>
                    <a:pt x="205" y="121"/>
                    <a:pt x="214" y="112"/>
                    <a:pt x="220" y="114"/>
                  </a:cubicBezTo>
                  <a:cubicBezTo>
                    <a:pt x="226" y="117"/>
                    <a:pt x="234" y="128"/>
                    <a:pt x="242" y="121"/>
                  </a:cubicBezTo>
                  <a:cubicBezTo>
                    <a:pt x="250" y="115"/>
                    <a:pt x="252" y="121"/>
                    <a:pt x="263" y="107"/>
                  </a:cubicBezTo>
                  <a:cubicBezTo>
                    <a:pt x="274" y="94"/>
                    <a:pt x="281" y="96"/>
                    <a:pt x="295" y="98"/>
                  </a:cubicBezTo>
                  <a:cubicBezTo>
                    <a:pt x="311" y="100"/>
                    <a:pt x="318" y="92"/>
                    <a:pt x="323" y="82"/>
                  </a:cubicBezTo>
                  <a:cubicBezTo>
                    <a:pt x="328" y="73"/>
                    <a:pt x="342" y="73"/>
                    <a:pt x="350" y="67"/>
                  </a:cubicBezTo>
                  <a:cubicBezTo>
                    <a:pt x="359" y="61"/>
                    <a:pt x="376" y="54"/>
                    <a:pt x="382" y="51"/>
                  </a:cubicBezTo>
                  <a:cubicBezTo>
                    <a:pt x="384" y="50"/>
                    <a:pt x="385" y="47"/>
                    <a:pt x="385" y="44"/>
                  </a:cubicBezTo>
                  <a:cubicBezTo>
                    <a:pt x="372" y="34"/>
                    <a:pt x="367" y="45"/>
                    <a:pt x="355" y="32"/>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3" name="Freeform 56">
              <a:extLst>
                <a:ext uri="{FF2B5EF4-FFF2-40B4-BE49-F238E27FC236}">
                  <a16:creationId xmlns:a16="http://schemas.microsoft.com/office/drawing/2014/main" id="{D623EFCD-DC09-4688-A560-1900EB71792B}"/>
                </a:ext>
              </a:extLst>
            </p:cNvPr>
            <p:cNvSpPr>
              <a:spLocks/>
            </p:cNvSpPr>
            <p:nvPr/>
          </p:nvSpPr>
          <p:spPr bwMode="auto">
            <a:xfrm>
              <a:off x="6887478" y="2809630"/>
              <a:ext cx="240196" cy="116657"/>
            </a:xfrm>
            <a:custGeom>
              <a:avLst/>
              <a:gdLst>
                <a:gd name="T0" fmla="*/ 97 w 245"/>
                <a:gd name="T1" fmla="*/ 86 h 111"/>
                <a:gd name="T2" fmla="*/ 122 w 245"/>
                <a:gd name="T3" fmla="*/ 105 h 111"/>
                <a:gd name="T4" fmla="*/ 123 w 245"/>
                <a:gd name="T5" fmla="*/ 108 h 111"/>
                <a:gd name="T6" fmla="*/ 159 w 245"/>
                <a:gd name="T7" fmla="*/ 100 h 111"/>
                <a:gd name="T8" fmla="*/ 190 w 245"/>
                <a:gd name="T9" fmla="*/ 104 h 111"/>
                <a:gd name="T10" fmla="*/ 188 w 245"/>
                <a:gd name="T11" fmla="*/ 96 h 111"/>
                <a:gd name="T12" fmla="*/ 212 w 245"/>
                <a:gd name="T13" fmla="*/ 103 h 111"/>
                <a:gd name="T14" fmla="*/ 239 w 245"/>
                <a:gd name="T15" fmla="*/ 105 h 111"/>
                <a:gd name="T16" fmla="*/ 228 w 245"/>
                <a:gd name="T17" fmla="*/ 90 h 111"/>
                <a:gd name="T18" fmla="*/ 235 w 245"/>
                <a:gd name="T19" fmla="*/ 77 h 111"/>
                <a:gd name="T20" fmla="*/ 213 w 245"/>
                <a:gd name="T21" fmla="*/ 66 h 111"/>
                <a:gd name="T22" fmla="*/ 202 w 245"/>
                <a:gd name="T23" fmla="*/ 44 h 111"/>
                <a:gd name="T24" fmla="*/ 190 w 245"/>
                <a:gd name="T25" fmla="*/ 39 h 111"/>
                <a:gd name="T26" fmla="*/ 154 w 245"/>
                <a:gd name="T27" fmla="*/ 44 h 111"/>
                <a:gd name="T28" fmla="*/ 132 w 245"/>
                <a:gd name="T29" fmla="*/ 33 h 111"/>
                <a:gd name="T30" fmla="*/ 110 w 245"/>
                <a:gd name="T31" fmla="*/ 19 h 111"/>
                <a:gd name="T32" fmla="*/ 56 w 245"/>
                <a:gd name="T33" fmla="*/ 14 h 111"/>
                <a:gd name="T34" fmla="*/ 14 w 245"/>
                <a:gd name="T35" fmla="*/ 2 h 111"/>
                <a:gd name="T36" fmla="*/ 0 w 245"/>
                <a:gd name="T37" fmla="*/ 8 h 111"/>
                <a:gd name="T38" fmla="*/ 55 w 245"/>
                <a:gd name="T39" fmla="*/ 38 h 111"/>
                <a:gd name="T40" fmla="*/ 68 w 245"/>
                <a:gd name="T41" fmla="*/ 75 h 111"/>
                <a:gd name="T42" fmla="*/ 60 w 245"/>
                <a:gd name="T43" fmla="*/ 87 h 111"/>
                <a:gd name="T44" fmla="*/ 97 w 245"/>
                <a:gd name="T4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5" h="111">
                  <a:moveTo>
                    <a:pt x="97" y="86"/>
                  </a:moveTo>
                  <a:cubicBezTo>
                    <a:pt x="108" y="80"/>
                    <a:pt x="112" y="93"/>
                    <a:pt x="122" y="105"/>
                  </a:cubicBezTo>
                  <a:cubicBezTo>
                    <a:pt x="122" y="106"/>
                    <a:pt x="123" y="107"/>
                    <a:pt x="123" y="108"/>
                  </a:cubicBezTo>
                  <a:cubicBezTo>
                    <a:pt x="136" y="106"/>
                    <a:pt x="146" y="102"/>
                    <a:pt x="159" y="100"/>
                  </a:cubicBezTo>
                  <a:cubicBezTo>
                    <a:pt x="168" y="99"/>
                    <a:pt x="181" y="101"/>
                    <a:pt x="190" y="104"/>
                  </a:cubicBezTo>
                  <a:cubicBezTo>
                    <a:pt x="188" y="101"/>
                    <a:pt x="187" y="98"/>
                    <a:pt x="188" y="96"/>
                  </a:cubicBezTo>
                  <a:cubicBezTo>
                    <a:pt x="191" y="90"/>
                    <a:pt x="207" y="98"/>
                    <a:pt x="212" y="103"/>
                  </a:cubicBezTo>
                  <a:cubicBezTo>
                    <a:pt x="217" y="108"/>
                    <a:pt x="234" y="111"/>
                    <a:pt x="239" y="105"/>
                  </a:cubicBezTo>
                  <a:cubicBezTo>
                    <a:pt x="245" y="100"/>
                    <a:pt x="231" y="95"/>
                    <a:pt x="228" y="90"/>
                  </a:cubicBezTo>
                  <a:cubicBezTo>
                    <a:pt x="226" y="87"/>
                    <a:pt x="230" y="82"/>
                    <a:pt x="235" y="77"/>
                  </a:cubicBezTo>
                  <a:cubicBezTo>
                    <a:pt x="226" y="72"/>
                    <a:pt x="217" y="65"/>
                    <a:pt x="213" y="66"/>
                  </a:cubicBezTo>
                  <a:cubicBezTo>
                    <a:pt x="209" y="67"/>
                    <a:pt x="209" y="44"/>
                    <a:pt x="202" y="44"/>
                  </a:cubicBezTo>
                  <a:cubicBezTo>
                    <a:pt x="196" y="44"/>
                    <a:pt x="196" y="39"/>
                    <a:pt x="190" y="39"/>
                  </a:cubicBezTo>
                  <a:cubicBezTo>
                    <a:pt x="184" y="39"/>
                    <a:pt x="160" y="39"/>
                    <a:pt x="154" y="44"/>
                  </a:cubicBezTo>
                  <a:cubicBezTo>
                    <a:pt x="148" y="49"/>
                    <a:pt x="140" y="33"/>
                    <a:pt x="132" y="33"/>
                  </a:cubicBezTo>
                  <a:cubicBezTo>
                    <a:pt x="124" y="33"/>
                    <a:pt x="115" y="25"/>
                    <a:pt x="110" y="19"/>
                  </a:cubicBezTo>
                  <a:cubicBezTo>
                    <a:pt x="106" y="13"/>
                    <a:pt x="67" y="22"/>
                    <a:pt x="56" y="14"/>
                  </a:cubicBezTo>
                  <a:cubicBezTo>
                    <a:pt x="45" y="6"/>
                    <a:pt x="25" y="0"/>
                    <a:pt x="14" y="2"/>
                  </a:cubicBezTo>
                  <a:cubicBezTo>
                    <a:pt x="11" y="2"/>
                    <a:pt x="6" y="5"/>
                    <a:pt x="0" y="8"/>
                  </a:cubicBezTo>
                  <a:cubicBezTo>
                    <a:pt x="21" y="20"/>
                    <a:pt x="51" y="17"/>
                    <a:pt x="55" y="38"/>
                  </a:cubicBezTo>
                  <a:cubicBezTo>
                    <a:pt x="59" y="63"/>
                    <a:pt x="73" y="53"/>
                    <a:pt x="68" y="75"/>
                  </a:cubicBezTo>
                  <a:cubicBezTo>
                    <a:pt x="67" y="79"/>
                    <a:pt x="64" y="83"/>
                    <a:pt x="60" y="87"/>
                  </a:cubicBezTo>
                  <a:cubicBezTo>
                    <a:pt x="76" y="88"/>
                    <a:pt x="92" y="88"/>
                    <a:pt x="97" y="86"/>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4" name="Freeform 57">
              <a:extLst>
                <a:ext uri="{FF2B5EF4-FFF2-40B4-BE49-F238E27FC236}">
                  <a16:creationId xmlns:a16="http://schemas.microsoft.com/office/drawing/2014/main" id="{5EEB4868-200F-4063-B88A-C0B02CAF6F12}"/>
                </a:ext>
              </a:extLst>
            </p:cNvPr>
            <p:cNvSpPr>
              <a:spLocks noEditPoints="1"/>
            </p:cNvSpPr>
            <p:nvPr/>
          </p:nvSpPr>
          <p:spPr bwMode="auto">
            <a:xfrm>
              <a:off x="6411892" y="2875009"/>
              <a:ext cx="647325" cy="273054"/>
            </a:xfrm>
            <a:custGeom>
              <a:avLst/>
              <a:gdLst>
                <a:gd name="T0" fmla="*/ 643 w 661"/>
                <a:gd name="T1" fmla="*/ 183 h 261"/>
                <a:gd name="T2" fmla="*/ 643 w 661"/>
                <a:gd name="T3" fmla="*/ 145 h 261"/>
                <a:gd name="T4" fmla="*/ 641 w 661"/>
                <a:gd name="T5" fmla="*/ 116 h 261"/>
                <a:gd name="T6" fmla="*/ 651 w 661"/>
                <a:gd name="T7" fmla="*/ 98 h 261"/>
                <a:gd name="T8" fmla="*/ 644 w 661"/>
                <a:gd name="T9" fmla="*/ 85 h 261"/>
                <a:gd name="T10" fmla="*/ 617 w 661"/>
                <a:gd name="T11" fmla="*/ 73 h 261"/>
                <a:gd name="T12" fmla="*/ 608 w 661"/>
                <a:gd name="T13" fmla="*/ 43 h 261"/>
                <a:gd name="T14" fmla="*/ 583 w 661"/>
                <a:gd name="T15" fmla="*/ 24 h 261"/>
                <a:gd name="T16" fmla="*/ 546 w 661"/>
                <a:gd name="T17" fmla="*/ 25 h 261"/>
                <a:gd name="T18" fmla="*/ 481 w 661"/>
                <a:gd name="T19" fmla="*/ 46 h 261"/>
                <a:gd name="T20" fmla="*/ 420 w 661"/>
                <a:gd name="T21" fmla="*/ 48 h 261"/>
                <a:gd name="T22" fmla="*/ 378 w 661"/>
                <a:gd name="T23" fmla="*/ 34 h 261"/>
                <a:gd name="T24" fmla="*/ 347 w 661"/>
                <a:gd name="T25" fmla="*/ 20 h 261"/>
                <a:gd name="T26" fmla="*/ 294 w 661"/>
                <a:gd name="T27" fmla="*/ 6 h 261"/>
                <a:gd name="T28" fmla="*/ 188 w 661"/>
                <a:gd name="T29" fmla="*/ 39 h 261"/>
                <a:gd name="T30" fmla="*/ 111 w 661"/>
                <a:gd name="T31" fmla="*/ 43 h 261"/>
                <a:gd name="T32" fmla="*/ 93 w 661"/>
                <a:gd name="T33" fmla="*/ 70 h 261"/>
                <a:gd name="T34" fmla="*/ 19 w 661"/>
                <a:gd name="T35" fmla="*/ 77 h 261"/>
                <a:gd name="T36" fmla="*/ 12 w 661"/>
                <a:gd name="T37" fmla="*/ 103 h 261"/>
                <a:gd name="T38" fmla="*/ 26 w 661"/>
                <a:gd name="T39" fmla="*/ 112 h 261"/>
                <a:gd name="T40" fmla="*/ 30 w 661"/>
                <a:gd name="T41" fmla="*/ 138 h 261"/>
                <a:gd name="T42" fmla="*/ 31 w 661"/>
                <a:gd name="T43" fmla="*/ 163 h 261"/>
                <a:gd name="T44" fmla="*/ 31 w 661"/>
                <a:gd name="T45" fmla="*/ 182 h 261"/>
                <a:gd name="T46" fmla="*/ 48 w 661"/>
                <a:gd name="T47" fmla="*/ 200 h 261"/>
                <a:gd name="T48" fmla="*/ 71 w 661"/>
                <a:gd name="T49" fmla="*/ 214 h 261"/>
                <a:gd name="T50" fmla="*/ 89 w 661"/>
                <a:gd name="T51" fmla="*/ 220 h 261"/>
                <a:gd name="T52" fmla="*/ 111 w 661"/>
                <a:gd name="T53" fmla="*/ 242 h 261"/>
                <a:gd name="T54" fmla="*/ 156 w 661"/>
                <a:gd name="T55" fmla="*/ 234 h 261"/>
                <a:gd name="T56" fmla="*/ 184 w 661"/>
                <a:gd name="T57" fmla="*/ 221 h 261"/>
                <a:gd name="T58" fmla="*/ 232 w 661"/>
                <a:gd name="T59" fmla="*/ 249 h 261"/>
                <a:gd name="T60" fmla="*/ 269 w 661"/>
                <a:gd name="T61" fmla="*/ 242 h 261"/>
                <a:gd name="T62" fmla="*/ 301 w 661"/>
                <a:gd name="T63" fmla="*/ 222 h 261"/>
                <a:gd name="T64" fmla="*/ 329 w 661"/>
                <a:gd name="T65" fmla="*/ 228 h 261"/>
                <a:gd name="T66" fmla="*/ 356 w 661"/>
                <a:gd name="T67" fmla="*/ 221 h 261"/>
                <a:gd name="T68" fmla="*/ 346 w 661"/>
                <a:gd name="T69" fmla="*/ 249 h 261"/>
                <a:gd name="T70" fmla="*/ 347 w 661"/>
                <a:gd name="T71" fmla="*/ 261 h 261"/>
                <a:gd name="T72" fmla="*/ 368 w 661"/>
                <a:gd name="T73" fmla="*/ 237 h 261"/>
                <a:gd name="T74" fmla="*/ 382 w 661"/>
                <a:gd name="T75" fmla="*/ 228 h 261"/>
                <a:gd name="T76" fmla="*/ 414 w 661"/>
                <a:gd name="T77" fmla="*/ 228 h 261"/>
                <a:gd name="T78" fmla="*/ 436 w 661"/>
                <a:gd name="T79" fmla="*/ 224 h 261"/>
                <a:gd name="T80" fmla="*/ 476 w 661"/>
                <a:gd name="T81" fmla="*/ 226 h 261"/>
                <a:gd name="T82" fmla="*/ 523 w 661"/>
                <a:gd name="T83" fmla="*/ 212 h 261"/>
                <a:gd name="T84" fmla="*/ 562 w 661"/>
                <a:gd name="T85" fmla="*/ 206 h 261"/>
                <a:gd name="T86" fmla="*/ 575 w 661"/>
                <a:gd name="T87" fmla="*/ 210 h 261"/>
                <a:gd name="T88" fmla="*/ 591 w 661"/>
                <a:gd name="T89" fmla="*/ 198 h 261"/>
                <a:gd name="T90" fmla="*/ 622 w 661"/>
                <a:gd name="T91" fmla="*/ 205 h 261"/>
                <a:gd name="T92" fmla="*/ 659 w 661"/>
                <a:gd name="T93" fmla="*/ 210 h 261"/>
                <a:gd name="T94" fmla="*/ 643 w 661"/>
                <a:gd name="T95" fmla="*/ 183 h 261"/>
                <a:gd name="T96" fmla="*/ 57 w 661"/>
                <a:gd name="T97" fmla="*/ 49 h 261"/>
                <a:gd name="T98" fmla="*/ 104 w 661"/>
                <a:gd name="T99" fmla="*/ 44 h 261"/>
                <a:gd name="T100" fmla="*/ 78 w 661"/>
                <a:gd name="T101" fmla="*/ 23 h 261"/>
                <a:gd name="T102" fmla="*/ 69 w 661"/>
                <a:gd name="T103" fmla="*/ 4 h 261"/>
                <a:gd name="T104" fmla="*/ 55 w 661"/>
                <a:gd name="T105" fmla="*/ 7 h 261"/>
                <a:gd name="T106" fmla="*/ 19 w 661"/>
                <a:gd name="T107" fmla="*/ 7 h 261"/>
                <a:gd name="T108" fmla="*/ 22 w 661"/>
                <a:gd name="T109" fmla="*/ 30 h 261"/>
                <a:gd name="T110" fmla="*/ 12 w 661"/>
                <a:gd name="T111" fmla="*/ 47 h 261"/>
                <a:gd name="T112" fmla="*/ 4 w 661"/>
                <a:gd name="T113" fmla="*/ 59 h 261"/>
                <a:gd name="T114" fmla="*/ 24 w 661"/>
                <a:gd name="T115" fmla="*/ 69 h 261"/>
                <a:gd name="T116" fmla="*/ 57 w 661"/>
                <a:gd name="T117" fmla="*/ 4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261">
                  <a:moveTo>
                    <a:pt x="643" y="183"/>
                  </a:moveTo>
                  <a:cubicBezTo>
                    <a:pt x="637" y="181"/>
                    <a:pt x="646" y="151"/>
                    <a:pt x="643" y="145"/>
                  </a:cubicBezTo>
                  <a:cubicBezTo>
                    <a:pt x="640" y="140"/>
                    <a:pt x="633" y="116"/>
                    <a:pt x="641" y="116"/>
                  </a:cubicBezTo>
                  <a:cubicBezTo>
                    <a:pt x="649" y="116"/>
                    <a:pt x="641" y="99"/>
                    <a:pt x="651" y="98"/>
                  </a:cubicBezTo>
                  <a:cubicBezTo>
                    <a:pt x="649" y="92"/>
                    <a:pt x="646" y="87"/>
                    <a:pt x="644" y="85"/>
                  </a:cubicBezTo>
                  <a:cubicBezTo>
                    <a:pt x="639" y="81"/>
                    <a:pt x="623" y="89"/>
                    <a:pt x="617" y="73"/>
                  </a:cubicBezTo>
                  <a:cubicBezTo>
                    <a:pt x="611" y="58"/>
                    <a:pt x="617" y="56"/>
                    <a:pt x="608" y="43"/>
                  </a:cubicBezTo>
                  <a:cubicBezTo>
                    <a:pt x="598" y="31"/>
                    <a:pt x="594" y="18"/>
                    <a:pt x="583" y="24"/>
                  </a:cubicBezTo>
                  <a:cubicBezTo>
                    <a:pt x="578" y="26"/>
                    <a:pt x="562" y="26"/>
                    <a:pt x="546" y="25"/>
                  </a:cubicBezTo>
                  <a:cubicBezTo>
                    <a:pt x="529" y="40"/>
                    <a:pt x="492" y="51"/>
                    <a:pt x="481" y="46"/>
                  </a:cubicBezTo>
                  <a:cubicBezTo>
                    <a:pt x="467" y="41"/>
                    <a:pt x="440" y="48"/>
                    <a:pt x="420" y="48"/>
                  </a:cubicBezTo>
                  <a:cubicBezTo>
                    <a:pt x="399" y="48"/>
                    <a:pt x="394" y="33"/>
                    <a:pt x="378" y="34"/>
                  </a:cubicBezTo>
                  <a:cubicBezTo>
                    <a:pt x="362" y="36"/>
                    <a:pt x="362" y="20"/>
                    <a:pt x="347" y="20"/>
                  </a:cubicBezTo>
                  <a:cubicBezTo>
                    <a:pt x="331" y="20"/>
                    <a:pt x="343" y="13"/>
                    <a:pt x="294" y="6"/>
                  </a:cubicBezTo>
                  <a:cubicBezTo>
                    <a:pt x="245" y="0"/>
                    <a:pt x="203" y="26"/>
                    <a:pt x="188" y="39"/>
                  </a:cubicBezTo>
                  <a:cubicBezTo>
                    <a:pt x="172" y="53"/>
                    <a:pt x="116" y="40"/>
                    <a:pt x="111" y="43"/>
                  </a:cubicBezTo>
                  <a:cubicBezTo>
                    <a:pt x="105" y="47"/>
                    <a:pt x="112" y="63"/>
                    <a:pt x="93" y="70"/>
                  </a:cubicBezTo>
                  <a:cubicBezTo>
                    <a:pt x="74" y="78"/>
                    <a:pt x="33" y="70"/>
                    <a:pt x="19" y="77"/>
                  </a:cubicBezTo>
                  <a:cubicBezTo>
                    <a:pt x="5" y="83"/>
                    <a:pt x="0" y="104"/>
                    <a:pt x="12" y="103"/>
                  </a:cubicBezTo>
                  <a:cubicBezTo>
                    <a:pt x="24" y="102"/>
                    <a:pt x="30" y="107"/>
                    <a:pt x="26" y="112"/>
                  </a:cubicBezTo>
                  <a:cubicBezTo>
                    <a:pt x="23" y="118"/>
                    <a:pt x="36" y="132"/>
                    <a:pt x="30" y="138"/>
                  </a:cubicBezTo>
                  <a:cubicBezTo>
                    <a:pt x="23" y="145"/>
                    <a:pt x="22" y="157"/>
                    <a:pt x="31" y="163"/>
                  </a:cubicBezTo>
                  <a:cubicBezTo>
                    <a:pt x="39" y="169"/>
                    <a:pt x="40" y="181"/>
                    <a:pt x="31" y="182"/>
                  </a:cubicBezTo>
                  <a:cubicBezTo>
                    <a:pt x="21" y="184"/>
                    <a:pt x="48" y="195"/>
                    <a:pt x="48" y="200"/>
                  </a:cubicBezTo>
                  <a:cubicBezTo>
                    <a:pt x="49" y="206"/>
                    <a:pt x="71" y="208"/>
                    <a:pt x="71" y="214"/>
                  </a:cubicBezTo>
                  <a:cubicBezTo>
                    <a:pt x="71" y="221"/>
                    <a:pt x="78" y="223"/>
                    <a:pt x="89" y="220"/>
                  </a:cubicBezTo>
                  <a:cubicBezTo>
                    <a:pt x="100" y="216"/>
                    <a:pt x="104" y="232"/>
                    <a:pt x="111" y="242"/>
                  </a:cubicBezTo>
                  <a:cubicBezTo>
                    <a:pt x="117" y="252"/>
                    <a:pt x="156" y="245"/>
                    <a:pt x="156" y="234"/>
                  </a:cubicBezTo>
                  <a:cubicBezTo>
                    <a:pt x="156" y="222"/>
                    <a:pt x="167" y="219"/>
                    <a:pt x="184" y="221"/>
                  </a:cubicBezTo>
                  <a:cubicBezTo>
                    <a:pt x="202" y="222"/>
                    <a:pt x="224" y="246"/>
                    <a:pt x="232" y="249"/>
                  </a:cubicBezTo>
                  <a:cubicBezTo>
                    <a:pt x="241" y="252"/>
                    <a:pt x="258" y="242"/>
                    <a:pt x="269" y="242"/>
                  </a:cubicBezTo>
                  <a:cubicBezTo>
                    <a:pt x="280" y="242"/>
                    <a:pt x="295" y="225"/>
                    <a:pt x="301" y="222"/>
                  </a:cubicBezTo>
                  <a:cubicBezTo>
                    <a:pt x="308" y="218"/>
                    <a:pt x="319" y="234"/>
                    <a:pt x="329" y="228"/>
                  </a:cubicBezTo>
                  <a:cubicBezTo>
                    <a:pt x="338" y="223"/>
                    <a:pt x="349" y="217"/>
                    <a:pt x="356" y="221"/>
                  </a:cubicBezTo>
                  <a:cubicBezTo>
                    <a:pt x="362" y="225"/>
                    <a:pt x="340" y="241"/>
                    <a:pt x="346" y="249"/>
                  </a:cubicBezTo>
                  <a:cubicBezTo>
                    <a:pt x="349" y="253"/>
                    <a:pt x="348" y="257"/>
                    <a:pt x="347" y="261"/>
                  </a:cubicBezTo>
                  <a:cubicBezTo>
                    <a:pt x="369" y="258"/>
                    <a:pt x="367" y="243"/>
                    <a:pt x="368" y="237"/>
                  </a:cubicBezTo>
                  <a:cubicBezTo>
                    <a:pt x="369" y="230"/>
                    <a:pt x="375" y="223"/>
                    <a:pt x="382" y="228"/>
                  </a:cubicBezTo>
                  <a:cubicBezTo>
                    <a:pt x="389" y="234"/>
                    <a:pt x="398" y="235"/>
                    <a:pt x="414" y="228"/>
                  </a:cubicBezTo>
                  <a:cubicBezTo>
                    <a:pt x="429" y="221"/>
                    <a:pt x="430" y="217"/>
                    <a:pt x="436" y="224"/>
                  </a:cubicBezTo>
                  <a:cubicBezTo>
                    <a:pt x="441" y="231"/>
                    <a:pt x="454" y="226"/>
                    <a:pt x="476" y="226"/>
                  </a:cubicBezTo>
                  <a:cubicBezTo>
                    <a:pt x="498" y="226"/>
                    <a:pt x="503" y="210"/>
                    <a:pt x="523" y="212"/>
                  </a:cubicBezTo>
                  <a:cubicBezTo>
                    <a:pt x="544" y="213"/>
                    <a:pt x="562" y="206"/>
                    <a:pt x="562" y="206"/>
                  </a:cubicBezTo>
                  <a:cubicBezTo>
                    <a:pt x="575" y="210"/>
                    <a:pt x="575" y="210"/>
                    <a:pt x="575" y="210"/>
                  </a:cubicBezTo>
                  <a:cubicBezTo>
                    <a:pt x="581" y="205"/>
                    <a:pt x="581" y="200"/>
                    <a:pt x="591" y="198"/>
                  </a:cubicBezTo>
                  <a:cubicBezTo>
                    <a:pt x="608" y="196"/>
                    <a:pt x="614" y="209"/>
                    <a:pt x="622" y="205"/>
                  </a:cubicBezTo>
                  <a:cubicBezTo>
                    <a:pt x="631" y="200"/>
                    <a:pt x="657" y="229"/>
                    <a:pt x="659" y="210"/>
                  </a:cubicBezTo>
                  <a:cubicBezTo>
                    <a:pt x="661" y="206"/>
                    <a:pt x="648" y="184"/>
                    <a:pt x="643" y="183"/>
                  </a:cubicBezTo>
                  <a:close/>
                  <a:moveTo>
                    <a:pt x="57" y="49"/>
                  </a:moveTo>
                  <a:cubicBezTo>
                    <a:pt x="70" y="44"/>
                    <a:pt x="98" y="50"/>
                    <a:pt x="104" y="44"/>
                  </a:cubicBezTo>
                  <a:cubicBezTo>
                    <a:pt x="111" y="38"/>
                    <a:pt x="87" y="30"/>
                    <a:pt x="78" y="23"/>
                  </a:cubicBezTo>
                  <a:cubicBezTo>
                    <a:pt x="73" y="18"/>
                    <a:pt x="71" y="10"/>
                    <a:pt x="69" y="4"/>
                  </a:cubicBezTo>
                  <a:cubicBezTo>
                    <a:pt x="65" y="7"/>
                    <a:pt x="60" y="9"/>
                    <a:pt x="55" y="7"/>
                  </a:cubicBezTo>
                  <a:cubicBezTo>
                    <a:pt x="46" y="2"/>
                    <a:pt x="23" y="5"/>
                    <a:pt x="19" y="7"/>
                  </a:cubicBezTo>
                  <a:cubicBezTo>
                    <a:pt x="15" y="8"/>
                    <a:pt x="22" y="22"/>
                    <a:pt x="22" y="30"/>
                  </a:cubicBezTo>
                  <a:cubicBezTo>
                    <a:pt x="22" y="39"/>
                    <a:pt x="12" y="41"/>
                    <a:pt x="12" y="47"/>
                  </a:cubicBezTo>
                  <a:cubicBezTo>
                    <a:pt x="12" y="51"/>
                    <a:pt x="8" y="54"/>
                    <a:pt x="4" y="59"/>
                  </a:cubicBezTo>
                  <a:cubicBezTo>
                    <a:pt x="11" y="64"/>
                    <a:pt x="17" y="69"/>
                    <a:pt x="24" y="69"/>
                  </a:cubicBezTo>
                  <a:cubicBezTo>
                    <a:pt x="39" y="69"/>
                    <a:pt x="45" y="53"/>
                    <a:pt x="57" y="49"/>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5" name="Freeform 58">
              <a:extLst>
                <a:ext uri="{FF2B5EF4-FFF2-40B4-BE49-F238E27FC236}">
                  <a16:creationId xmlns:a16="http://schemas.microsoft.com/office/drawing/2014/main" id="{E59889D7-31CC-4B73-9BA6-E11BE281F6D2}"/>
                </a:ext>
              </a:extLst>
            </p:cNvPr>
            <p:cNvSpPr>
              <a:spLocks/>
            </p:cNvSpPr>
            <p:nvPr/>
          </p:nvSpPr>
          <p:spPr bwMode="auto">
            <a:xfrm>
              <a:off x="8219360" y="3150627"/>
              <a:ext cx="81667" cy="82044"/>
            </a:xfrm>
            <a:custGeom>
              <a:avLst/>
              <a:gdLst>
                <a:gd name="T0" fmla="*/ 40 w 84"/>
                <a:gd name="T1" fmla="*/ 1 h 78"/>
                <a:gd name="T2" fmla="*/ 0 w 84"/>
                <a:gd name="T3" fmla="*/ 24 h 78"/>
                <a:gd name="T4" fmla="*/ 6 w 84"/>
                <a:gd name="T5" fmla="*/ 34 h 78"/>
                <a:gd name="T6" fmla="*/ 27 w 84"/>
                <a:gd name="T7" fmla="*/ 57 h 78"/>
                <a:gd name="T8" fmla="*/ 30 w 84"/>
                <a:gd name="T9" fmla="*/ 78 h 78"/>
                <a:gd name="T10" fmla="*/ 45 w 84"/>
                <a:gd name="T11" fmla="*/ 77 h 78"/>
                <a:gd name="T12" fmla="*/ 80 w 84"/>
                <a:gd name="T13" fmla="*/ 35 h 78"/>
                <a:gd name="T14" fmla="*/ 40 w 84"/>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8">
                  <a:moveTo>
                    <a:pt x="40" y="1"/>
                  </a:moveTo>
                  <a:cubicBezTo>
                    <a:pt x="27" y="0"/>
                    <a:pt x="3" y="13"/>
                    <a:pt x="0" y="24"/>
                  </a:cubicBezTo>
                  <a:cubicBezTo>
                    <a:pt x="3" y="27"/>
                    <a:pt x="5" y="30"/>
                    <a:pt x="6" y="34"/>
                  </a:cubicBezTo>
                  <a:cubicBezTo>
                    <a:pt x="9" y="44"/>
                    <a:pt x="17" y="52"/>
                    <a:pt x="27" y="57"/>
                  </a:cubicBezTo>
                  <a:cubicBezTo>
                    <a:pt x="33" y="61"/>
                    <a:pt x="32" y="70"/>
                    <a:pt x="30" y="78"/>
                  </a:cubicBezTo>
                  <a:cubicBezTo>
                    <a:pt x="36" y="78"/>
                    <a:pt x="42" y="78"/>
                    <a:pt x="45" y="77"/>
                  </a:cubicBezTo>
                  <a:cubicBezTo>
                    <a:pt x="56" y="74"/>
                    <a:pt x="77" y="43"/>
                    <a:pt x="80" y="35"/>
                  </a:cubicBezTo>
                  <a:cubicBezTo>
                    <a:pt x="84" y="26"/>
                    <a:pt x="53" y="2"/>
                    <a:pt x="40" y="1"/>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6" name="Freeform 59">
              <a:extLst>
                <a:ext uri="{FF2B5EF4-FFF2-40B4-BE49-F238E27FC236}">
                  <a16:creationId xmlns:a16="http://schemas.microsoft.com/office/drawing/2014/main" id="{24DDBE6C-5A8F-4ED9-A75A-774712385FE5}"/>
                </a:ext>
              </a:extLst>
            </p:cNvPr>
            <p:cNvSpPr>
              <a:spLocks/>
            </p:cNvSpPr>
            <p:nvPr/>
          </p:nvSpPr>
          <p:spPr bwMode="auto">
            <a:xfrm>
              <a:off x="9774622" y="2845525"/>
              <a:ext cx="237793" cy="239723"/>
            </a:xfrm>
            <a:custGeom>
              <a:avLst/>
              <a:gdLst>
                <a:gd name="T0" fmla="*/ 232 w 242"/>
                <a:gd name="T1" fmla="*/ 11 h 229"/>
                <a:gd name="T2" fmla="*/ 203 w 242"/>
                <a:gd name="T3" fmla="*/ 0 h 229"/>
                <a:gd name="T4" fmla="*/ 182 w 242"/>
                <a:gd name="T5" fmla="*/ 27 h 229"/>
                <a:gd name="T6" fmla="*/ 158 w 242"/>
                <a:gd name="T7" fmla="*/ 45 h 229"/>
                <a:gd name="T8" fmla="*/ 144 w 242"/>
                <a:gd name="T9" fmla="*/ 59 h 229"/>
                <a:gd name="T10" fmla="*/ 121 w 242"/>
                <a:gd name="T11" fmla="*/ 66 h 229"/>
                <a:gd name="T12" fmla="*/ 99 w 242"/>
                <a:gd name="T13" fmla="*/ 57 h 229"/>
                <a:gd name="T14" fmla="*/ 76 w 242"/>
                <a:gd name="T15" fmla="*/ 81 h 229"/>
                <a:gd name="T16" fmla="*/ 10 w 242"/>
                <a:gd name="T17" fmla="*/ 118 h 229"/>
                <a:gd name="T18" fmla="*/ 0 w 242"/>
                <a:gd name="T19" fmla="*/ 133 h 229"/>
                <a:gd name="T20" fmla="*/ 41 w 242"/>
                <a:gd name="T21" fmla="*/ 153 h 229"/>
                <a:gd name="T22" fmla="*/ 20 w 242"/>
                <a:gd name="T23" fmla="*/ 191 h 229"/>
                <a:gd name="T24" fmla="*/ 26 w 242"/>
                <a:gd name="T25" fmla="*/ 212 h 229"/>
                <a:gd name="T26" fmla="*/ 44 w 242"/>
                <a:gd name="T27" fmla="*/ 221 h 229"/>
                <a:gd name="T28" fmla="*/ 71 w 242"/>
                <a:gd name="T29" fmla="*/ 216 h 229"/>
                <a:gd name="T30" fmla="*/ 79 w 242"/>
                <a:gd name="T31" fmla="*/ 221 h 229"/>
                <a:gd name="T32" fmla="*/ 100 w 242"/>
                <a:gd name="T33" fmla="*/ 205 h 229"/>
                <a:gd name="T34" fmla="*/ 132 w 242"/>
                <a:gd name="T35" fmla="*/ 198 h 229"/>
                <a:gd name="T36" fmla="*/ 150 w 242"/>
                <a:gd name="T37" fmla="*/ 191 h 229"/>
                <a:gd name="T38" fmla="*/ 119 w 242"/>
                <a:gd name="T39" fmla="*/ 162 h 229"/>
                <a:gd name="T40" fmla="*/ 129 w 242"/>
                <a:gd name="T41" fmla="*/ 131 h 229"/>
                <a:gd name="T42" fmla="*/ 190 w 242"/>
                <a:gd name="T43" fmla="*/ 93 h 229"/>
                <a:gd name="T44" fmla="*/ 203 w 242"/>
                <a:gd name="T45" fmla="*/ 51 h 229"/>
                <a:gd name="T46" fmla="*/ 242 w 242"/>
                <a:gd name="T47" fmla="*/ 13 h 229"/>
                <a:gd name="T48" fmla="*/ 232 w 242"/>
                <a:gd name="T49" fmla="*/ 1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2" h="229">
                  <a:moveTo>
                    <a:pt x="232" y="11"/>
                  </a:moveTo>
                  <a:cubicBezTo>
                    <a:pt x="219" y="16"/>
                    <a:pt x="214" y="0"/>
                    <a:pt x="203" y="0"/>
                  </a:cubicBezTo>
                  <a:cubicBezTo>
                    <a:pt x="192" y="0"/>
                    <a:pt x="194" y="27"/>
                    <a:pt x="182" y="27"/>
                  </a:cubicBezTo>
                  <a:cubicBezTo>
                    <a:pt x="171" y="27"/>
                    <a:pt x="173" y="43"/>
                    <a:pt x="158" y="45"/>
                  </a:cubicBezTo>
                  <a:cubicBezTo>
                    <a:pt x="142" y="47"/>
                    <a:pt x="137" y="47"/>
                    <a:pt x="144" y="59"/>
                  </a:cubicBezTo>
                  <a:cubicBezTo>
                    <a:pt x="151" y="70"/>
                    <a:pt x="135" y="66"/>
                    <a:pt x="121" y="66"/>
                  </a:cubicBezTo>
                  <a:cubicBezTo>
                    <a:pt x="108" y="66"/>
                    <a:pt x="108" y="57"/>
                    <a:pt x="99" y="57"/>
                  </a:cubicBezTo>
                  <a:cubicBezTo>
                    <a:pt x="90" y="57"/>
                    <a:pt x="83" y="72"/>
                    <a:pt x="76" y="81"/>
                  </a:cubicBezTo>
                  <a:cubicBezTo>
                    <a:pt x="69" y="90"/>
                    <a:pt x="24" y="111"/>
                    <a:pt x="10" y="118"/>
                  </a:cubicBezTo>
                  <a:cubicBezTo>
                    <a:pt x="6" y="120"/>
                    <a:pt x="3" y="126"/>
                    <a:pt x="0" y="133"/>
                  </a:cubicBezTo>
                  <a:cubicBezTo>
                    <a:pt x="17" y="134"/>
                    <a:pt x="33" y="144"/>
                    <a:pt x="41" y="153"/>
                  </a:cubicBezTo>
                  <a:cubicBezTo>
                    <a:pt x="50" y="165"/>
                    <a:pt x="29" y="179"/>
                    <a:pt x="20" y="191"/>
                  </a:cubicBezTo>
                  <a:cubicBezTo>
                    <a:pt x="10" y="202"/>
                    <a:pt x="26" y="203"/>
                    <a:pt x="26" y="212"/>
                  </a:cubicBezTo>
                  <a:cubicBezTo>
                    <a:pt x="27" y="222"/>
                    <a:pt x="39" y="229"/>
                    <a:pt x="44" y="221"/>
                  </a:cubicBezTo>
                  <a:cubicBezTo>
                    <a:pt x="48" y="213"/>
                    <a:pt x="56" y="216"/>
                    <a:pt x="71" y="216"/>
                  </a:cubicBezTo>
                  <a:cubicBezTo>
                    <a:pt x="75" y="216"/>
                    <a:pt x="77" y="218"/>
                    <a:pt x="79" y="221"/>
                  </a:cubicBezTo>
                  <a:cubicBezTo>
                    <a:pt x="87" y="214"/>
                    <a:pt x="97" y="208"/>
                    <a:pt x="100" y="205"/>
                  </a:cubicBezTo>
                  <a:cubicBezTo>
                    <a:pt x="105" y="199"/>
                    <a:pt x="119" y="198"/>
                    <a:pt x="132" y="198"/>
                  </a:cubicBezTo>
                  <a:cubicBezTo>
                    <a:pt x="139" y="198"/>
                    <a:pt x="145" y="196"/>
                    <a:pt x="150" y="191"/>
                  </a:cubicBezTo>
                  <a:cubicBezTo>
                    <a:pt x="137" y="177"/>
                    <a:pt x="124" y="165"/>
                    <a:pt x="119" y="162"/>
                  </a:cubicBezTo>
                  <a:cubicBezTo>
                    <a:pt x="107" y="155"/>
                    <a:pt x="114" y="134"/>
                    <a:pt x="129" y="131"/>
                  </a:cubicBezTo>
                  <a:cubicBezTo>
                    <a:pt x="144" y="127"/>
                    <a:pt x="179" y="99"/>
                    <a:pt x="190" y="93"/>
                  </a:cubicBezTo>
                  <a:cubicBezTo>
                    <a:pt x="201" y="87"/>
                    <a:pt x="194" y="67"/>
                    <a:pt x="203" y="51"/>
                  </a:cubicBezTo>
                  <a:cubicBezTo>
                    <a:pt x="207" y="42"/>
                    <a:pt x="225" y="26"/>
                    <a:pt x="242" y="13"/>
                  </a:cubicBezTo>
                  <a:cubicBezTo>
                    <a:pt x="238" y="11"/>
                    <a:pt x="235" y="10"/>
                    <a:pt x="232" y="11"/>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7" name="Freeform 60">
              <a:extLst>
                <a:ext uri="{FF2B5EF4-FFF2-40B4-BE49-F238E27FC236}">
                  <a16:creationId xmlns:a16="http://schemas.microsoft.com/office/drawing/2014/main" id="{81DBD0C3-1027-4CE5-938E-20B71160FACB}"/>
                </a:ext>
              </a:extLst>
            </p:cNvPr>
            <p:cNvSpPr>
              <a:spLocks/>
            </p:cNvSpPr>
            <p:nvPr/>
          </p:nvSpPr>
          <p:spPr bwMode="auto">
            <a:xfrm>
              <a:off x="8291418" y="3382658"/>
              <a:ext cx="264215" cy="162807"/>
            </a:xfrm>
            <a:custGeom>
              <a:avLst/>
              <a:gdLst>
                <a:gd name="T0" fmla="*/ 265 w 269"/>
                <a:gd name="T1" fmla="*/ 99 h 156"/>
                <a:gd name="T2" fmla="*/ 257 w 269"/>
                <a:gd name="T3" fmla="*/ 99 h 156"/>
                <a:gd name="T4" fmla="*/ 211 w 269"/>
                <a:gd name="T5" fmla="*/ 91 h 156"/>
                <a:gd name="T6" fmla="*/ 143 w 269"/>
                <a:gd name="T7" fmla="*/ 63 h 156"/>
                <a:gd name="T8" fmla="*/ 71 w 269"/>
                <a:gd name="T9" fmla="*/ 11 h 156"/>
                <a:gd name="T10" fmla="*/ 43 w 269"/>
                <a:gd name="T11" fmla="*/ 6 h 156"/>
                <a:gd name="T12" fmla="*/ 22 w 269"/>
                <a:gd name="T13" fmla="*/ 12 h 156"/>
                <a:gd name="T14" fmla="*/ 6 w 269"/>
                <a:gd name="T15" fmla="*/ 32 h 156"/>
                <a:gd name="T16" fmla="*/ 0 w 269"/>
                <a:gd name="T17" fmla="*/ 59 h 156"/>
                <a:gd name="T18" fmla="*/ 18 w 269"/>
                <a:gd name="T19" fmla="*/ 73 h 156"/>
                <a:gd name="T20" fmla="*/ 46 w 269"/>
                <a:gd name="T21" fmla="*/ 86 h 156"/>
                <a:gd name="T22" fmla="*/ 72 w 269"/>
                <a:gd name="T23" fmla="*/ 100 h 156"/>
                <a:gd name="T24" fmla="*/ 101 w 269"/>
                <a:gd name="T25" fmla="*/ 117 h 156"/>
                <a:gd name="T26" fmla="*/ 135 w 269"/>
                <a:gd name="T27" fmla="*/ 111 h 156"/>
                <a:gd name="T28" fmla="*/ 154 w 269"/>
                <a:gd name="T29" fmla="*/ 131 h 156"/>
                <a:gd name="T30" fmla="*/ 200 w 269"/>
                <a:gd name="T31" fmla="*/ 149 h 156"/>
                <a:gd name="T32" fmla="*/ 261 w 269"/>
                <a:gd name="T33" fmla="*/ 143 h 156"/>
                <a:gd name="T34" fmla="*/ 263 w 269"/>
                <a:gd name="T35" fmla="*/ 107 h 156"/>
                <a:gd name="T36" fmla="*/ 265 w 269"/>
                <a:gd name="T37" fmla="*/ 9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56">
                  <a:moveTo>
                    <a:pt x="265" y="99"/>
                  </a:moveTo>
                  <a:cubicBezTo>
                    <a:pt x="263" y="99"/>
                    <a:pt x="260" y="99"/>
                    <a:pt x="257" y="99"/>
                  </a:cubicBezTo>
                  <a:cubicBezTo>
                    <a:pt x="237" y="100"/>
                    <a:pt x="224" y="90"/>
                    <a:pt x="211" y="91"/>
                  </a:cubicBezTo>
                  <a:cubicBezTo>
                    <a:pt x="198" y="91"/>
                    <a:pt x="159" y="76"/>
                    <a:pt x="143" y="63"/>
                  </a:cubicBezTo>
                  <a:cubicBezTo>
                    <a:pt x="127" y="50"/>
                    <a:pt x="82" y="22"/>
                    <a:pt x="71" y="11"/>
                  </a:cubicBezTo>
                  <a:cubicBezTo>
                    <a:pt x="60" y="0"/>
                    <a:pt x="45" y="0"/>
                    <a:pt x="43" y="6"/>
                  </a:cubicBezTo>
                  <a:cubicBezTo>
                    <a:pt x="42" y="11"/>
                    <a:pt x="34" y="11"/>
                    <a:pt x="22" y="12"/>
                  </a:cubicBezTo>
                  <a:cubicBezTo>
                    <a:pt x="18" y="18"/>
                    <a:pt x="6" y="25"/>
                    <a:pt x="6" y="32"/>
                  </a:cubicBezTo>
                  <a:cubicBezTo>
                    <a:pt x="6" y="41"/>
                    <a:pt x="0" y="52"/>
                    <a:pt x="0" y="59"/>
                  </a:cubicBezTo>
                  <a:cubicBezTo>
                    <a:pt x="0" y="66"/>
                    <a:pt x="14" y="67"/>
                    <a:pt x="18" y="73"/>
                  </a:cubicBezTo>
                  <a:cubicBezTo>
                    <a:pt x="22" y="78"/>
                    <a:pt x="44" y="81"/>
                    <a:pt x="46" y="86"/>
                  </a:cubicBezTo>
                  <a:cubicBezTo>
                    <a:pt x="47" y="92"/>
                    <a:pt x="63" y="99"/>
                    <a:pt x="72" y="100"/>
                  </a:cubicBezTo>
                  <a:cubicBezTo>
                    <a:pt x="82" y="102"/>
                    <a:pt x="96" y="113"/>
                    <a:pt x="101" y="117"/>
                  </a:cubicBezTo>
                  <a:cubicBezTo>
                    <a:pt x="107" y="121"/>
                    <a:pt x="128" y="111"/>
                    <a:pt x="135" y="111"/>
                  </a:cubicBezTo>
                  <a:cubicBezTo>
                    <a:pt x="142" y="111"/>
                    <a:pt x="153" y="124"/>
                    <a:pt x="154" y="131"/>
                  </a:cubicBezTo>
                  <a:cubicBezTo>
                    <a:pt x="156" y="138"/>
                    <a:pt x="192" y="142"/>
                    <a:pt x="200" y="149"/>
                  </a:cubicBezTo>
                  <a:cubicBezTo>
                    <a:pt x="208" y="156"/>
                    <a:pt x="253" y="152"/>
                    <a:pt x="261" y="143"/>
                  </a:cubicBezTo>
                  <a:cubicBezTo>
                    <a:pt x="269" y="135"/>
                    <a:pt x="263" y="120"/>
                    <a:pt x="263" y="107"/>
                  </a:cubicBezTo>
                  <a:cubicBezTo>
                    <a:pt x="263" y="103"/>
                    <a:pt x="264" y="101"/>
                    <a:pt x="265" y="99"/>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8" name="Freeform 61">
              <a:extLst>
                <a:ext uri="{FF2B5EF4-FFF2-40B4-BE49-F238E27FC236}">
                  <a16:creationId xmlns:a16="http://schemas.microsoft.com/office/drawing/2014/main" id="{8E4463EE-AE4C-4943-8FAB-BC3CF49646B5}"/>
                </a:ext>
              </a:extLst>
            </p:cNvPr>
            <p:cNvSpPr>
              <a:spLocks/>
            </p:cNvSpPr>
            <p:nvPr/>
          </p:nvSpPr>
          <p:spPr bwMode="auto">
            <a:xfrm>
              <a:off x="8675729" y="3455729"/>
              <a:ext cx="294240" cy="696094"/>
            </a:xfrm>
            <a:custGeom>
              <a:avLst/>
              <a:gdLst>
                <a:gd name="T0" fmla="*/ 243 w 300"/>
                <a:gd name="T1" fmla="*/ 604 h 665"/>
                <a:gd name="T2" fmla="*/ 232 w 300"/>
                <a:gd name="T3" fmla="*/ 578 h 665"/>
                <a:gd name="T4" fmla="*/ 218 w 300"/>
                <a:gd name="T5" fmla="*/ 535 h 665"/>
                <a:gd name="T6" fmla="*/ 205 w 300"/>
                <a:gd name="T7" fmla="*/ 497 h 665"/>
                <a:gd name="T8" fmla="*/ 211 w 300"/>
                <a:gd name="T9" fmla="*/ 472 h 665"/>
                <a:gd name="T10" fmla="*/ 212 w 300"/>
                <a:gd name="T11" fmla="*/ 456 h 665"/>
                <a:gd name="T12" fmla="*/ 205 w 300"/>
                <a:gd name="T13" fmla="*/ 432 h 665"/>
                <a:gd name="T14" fmla="*/ 179 w 300"/>
                <a:gd name="T15" fmla="*/ 400 h 665"/>
                <a:gd name="T16" fmla="*/ 186 w 300"/>
                <a:gd name="T17" fmla="*/ 345 h 665"/>
                <a:gd name="T18" fmla="*/ 205 w 300"/>
                <a:gd name="T19" fmla="*/ 333 h 665"/>
                <a:gd name="T20" fmla="*/ 232 w 300"/>
                <a:gd name="T21" fmla="*/ 325 h 665"/>
                <a:gd name="T22" fmla="*/ 264 w 300"/>
                <a:gd name="T23" fmla="*/ 307 h 665"/>
                <a:gd name="T24" fmla="*/ 282 w 300"/>
                <a:gd name="T25" fmla="*/ 292 h 665"/>
                <a:gd name="T26" fmla="*/ 300 w 300"/>
                <a:gd name="T27" fmla="*/ 263 h 665"/>
                <a:gd name="T28" fmla="*/ 300 w 300"/>
                <a:gd name="T29" fmla="*/ 263 h 665"/>
                <a:gd name="T30" fmla="*/ 285 w 300"/>
                <a:gd name="T31" fmla="*/ 266 h 665"/>
                <a:gd name="T32" fmla="*/ 263 w 300"/>
                <a:gd name="T33" fmla="*/ 254 h 665"/>
                <a:gd name="T34" fmla="*/ 243 w 300"/>
                <a:gd name="T35" fmla="*/ 245 h 665"/>
                <a:gd name="T36" fmla="*/ 243 w 300"/>
                <a:gd name="T37" fmla="*/ 222 h 665"/>
                <a:gd name="T38" fmla="*/ 230 w 300"/>
                <a:gd name="T39" fmla="*/ 206 h 665"/>
                <a:gd name="T40" fmla="*/ 219 w 300"/>
                <a:gd name="T41" fmla="*/ 177 h 665"/>
                <a:gd name="T42" fmla="*/ 187 w 300"/>
                <a:gd name="T43" fmla="*/ 171 h 665"/>
                <a:gd name="T44" fmla="*/ 181 w 300"/>
                <a:gd name="T45" fmla="*/ 154 h 665"/>
                <a:gd name="T46" fmla="*/ 210 w 300"/>
                <a:gd name="T47" fmla="*/ 105 h 665"/>
                <a:gd name="T48" fmla="*/ 218 w 300"/>
                <a:gd name="T49" fmla="*/ 53 h 665"/>
                <a:gd name="T50" fmla="*/ 204 w 300"/>
                <a:gd name="T51" fmla="*/ 36 h 665"/>
                <a:gd name="T52" fmla="*/ 196 w 300"/>
                <a:gd name="T53" fmla="*/ 16 h 665"/>
                <a:gd name="T54" fmla="*/ 173 w 300"/>
                <a:gd name="T55" fmla="*/ 6 h 665"/>
                <a:gd name="T56" fmla="*/ 167 w 300"/>
                <a:gd name="T57" fmla="*/ 10 h 665"/>
                <a:gd name="T58" fmla="*/ 168 w 300"/>
                <a:gd name="T59" fmla="*/ 10 h 665"/>
                <a:gd name="T60" fmla="*/ 159 w 300"/>
                <a:gd name="T61" fmla="*/ 27 h 665"/>
                <a:gd name="T62" fmla="*/ 162 w 300"/>
                <a:gd name="T63" fmla="*/ 50 h 665"/>
                <a:gd name="T64" fmla="*/ 147 w 300"/>
                <a:gd name="T65" fmla="*/ 50 h 665"/>
                <a:gd name="T66" fmla="*/ 118 w 300"/>
                <a:gd name="T67" fmla="*/ 63 h 665"/>
                <a:gd name="T68" fmla="*/ 94 w 300"/>
                <a:gd name="T69" fmla="*/ 90 h 665"/>
                <a:gd name="T70" fmla="*/ 84 w 300"/>
                <a:gd name="T71" fmla="*/ 133 h 665"/>
                <a:gd name="T72" fmla="*/ 72 w 300"/>
                <a:gd name="T73" fmla="*/ 177 h 665"/>
                <a:gd name="T74" fmla="*/ 44 w 300"/>
                <a:gd name="T75" fmla="*/ 175 h 665"/>
                <a:gd name="T76" fmla="*/ 37 w 300"/>
                <a:gd name="T77" fmla="*/ 210 h 665"/>
                <a:gd name="T78" fmla="*/ 27 w 300"/>
                <a:gd name="T79" fmla="*/ 247 h 665"/>
                <a:gd name="T80" fmla="*/ 12 w 300"/>
                <a:gd name="T81" fmla="*/ 274 h 665"/>
                <a:gd name="T82" fmla="*/ 0 w 300"/>
                <a:gd name="T83" fmla="*/ 284 h 665"/>
                <a:gd name="T84" fmla="*/ 33 w 300"/>
                <a:gd name="T85" fmla="*/ 319 h 665"/>
                <a:gd name="T86" fmla="*/ 73 w 300"/>
                <a:gd name="T87" fmla="*/ 390 h 665"/>
                <a:gd name="T88" fmla="*/ 67 w 300"/>
                <a:gd name="T89" fmla="*/ 447 h 665"/>
                <a:gd name="T90" fmla="*/ 82 w 300"/>
                <a:gd name="T91" fmla="*/ 466 h 665"/>
                <a:gd name="T92" fmla="*/ 116 w 300"/>
                <a:gd name="T93" fmla="*/ 462 h 665"/>
                <a:gd name="T94" fmla="*/ 146 w 300"/>
                <a:gd name="T95" fmla="*/ 426 h 665"/>
                <a:gd name="T96" fmla="*/ 164 w 300"/>
                <a:gd name="T97" fmla="*/ 440 h 665"/>
                <a:gd name="T98" fmla="*/ 178 w 300"/>
                <a:gd name="T99" fmla="*/ 479 h 665"/>
                <a:gd name="T100" fmla="*/ 196 w 300"/>
                <a:gd name="T101" fmla="*/ 555 h 665"/>
                <a:gd name="T102" fmla="*/ 210 w 300"/>
                <a:gd name="T103" fmla="*/ 611 h 665"/>
                <a:gd name="T104" fmla="*/ 215 w 300"/>
                <a:gd name="T105" fmla="*/ 653 h 665"/>
                <a:gd name="T106" fmla="*/ 213 w 300"/>
                <a:gd name="T107" fmla="*/ 662 h 665"/>
                <a:gd name="T108" fmla="*/ 243 w 300"/>
                <a:gd name="T109" fmla="*/ 604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0" h="665">
                  <a:moveTo>
                    <a:pt x="243" y="604"/>
                  </a:moveTo>
                  <a:cubicBezTo>
                    <a:pt x="243" y="590"/>
                    <a:pt x="232" y="589"/>
                    <a:pt x="232" y="578"/>
                  </a:cubicBezTo>
                  <a:cubicBezTo>
                    <a:pt x="232" y="567"/>
                    <a:pt x="232" y="547"/>
                    <a:pt x="218" y="535"/>
                  </a:cubicBezTo>
                  <a:cubicBezTo>
                    <a:pt x="204" y="522"/>
                    <a:pt x="197" y="504"/>
                    <a:pt x="205" y="497"/>
                  </a:cubicBezTo>
                  <a:cubicBezTo>
                    <a:pt x="214" y="490"/>
                    <a:pt x="207" y="471"/>
                    <a:pt x="211" y="472"/>
                  </a:cubicBezTo>
                  <a:cubicBezTo>
                    <a:pt x="215" y="474"/>
                    <a:pt x="221" y="460"/>
                    <a:pt x="212" y="456"/>
                  </a:cubicBezTo>
                  <a:cubicBezTo>
                    <a:pt x="204" y="452"/>
                    <a:pt x="212" y="435"/>
                    <a:pt x="205" y="432"/>
                  </a:cubicBezTo>
                  <a:cubicBezTo>
                    <a:pt x="198" y="429"/>
                    <a:pt x="179" y="407"/>
                    <a:pt x="179" y="400"/>
                  </a:cubicBezTo>
                  <a:cubicBezTo>
                    <a:pt x="179" y="393"/>
                    <a:pt x="184" y="354"/>
                    <a:pt x="186" y="345"/>
                  </a:cubicBezTo>
                  <a:cubicBezTo>
                    <a:pt x="187" y="335"/>
                    <a:pt x="201" y="333"/>
                    <a:pt x="205" y="333"/>
                  </a:cubicBezTo>
                  <a:cubicBezTo>
                    <a:pt x="209" y="333"/>
                    <a:pt x="226" y="335"/>
                    <a:pt x="232" y="325"/>
                  </a:cubicBezTo>
                  <a:cubicBezTo>
                    <a:pt x="237" y="315"/>
                    <a:pt x="261" y="314"/>
                    <a:pt x="264" y="307"/>
                  </a:cubicBezTo>
                  <a:cubicBezTo>
                    <a:pt x="266" y="300"/>
                    <a:pt x="282" y="300"/>
                    <a:pt x="282" y="292"/>
                  </a:cubicBezTo>
                  <a:cubicBezTo>
                    <a:pt x="282" y="283"/>
                    <a:pt x="300" y="263"/>
                    <a:pt x="300" y="263"/>
                  </a:cubicBezTo>
                  <a:cubicBezTo>
                    <a:pt x="300" y="263"/>
                    <a:pt x="300" y="263"/>
                    <a:pt x="300" y="263"/>
                  </a:cubicBezTo>
                  <a:cubicBezTo>
                    <a:pt x="298" y="259"/>
                    <a:pt x="294" y="262"/>
                    <a:pt x="285" y="266"/>
                  </a:cubicBezTo>
                  <a:cubicBezTo>
                    <a:pt x="269" y="272"/>
                    <a:pt x="261" y="264"/>
                    <a:pt x="263" y="254"/>
                  </a:cubicBezTo>
                  <a:cubicBezTo>
                    <a:pt x="264" y="245"/>
                    <a:pt x="252" y="245"/>
                    <a:pt x="243" y="245"/>
                  </a:cubicBezTo>
                  <a:cubicBezTo>
                    <a:pt x="235" y="245"/>
                    <a:pt x="240" y="231"/>
                    <a:pt x="243" y="222"/>
                  </a:cubicBezTo>
                  <a:cubicBezTo>
                    <a:pt x="246" y="212"/>
                    <a:pt x="240" y="207"/>
                    <a:pt x="230" y="206"/>
                  </a:cubicBezTo>
                  <a:cubicBezTo>
                    <a:pt x="220" y="205"/>
                    <a:pt x="215" y="183"/>
                    <a:pt x="219" y="177"/>
                  </a:cubicBezTo>
                  <a:cubicBezTo>
                    <a:pt x="223" y="171"/>
                    <a:pt x="198" y="165"/>
                    <a:pt x="187" y="171"/>
                  </a:cubicBezTo>
                  <a:cubicBezTo>
                    <a:pt x="176" y="176"/>
                    <a:pt x="184" y="161"/>
                    <a:pt x="181" y="154"/>
                  </a:cubicBezTo>
                  <a:cubicBezTo>
                    <a:pt x="178" y="146"/>
                    <a:pt x="195" y="119"/>
                    <a:pt x="210" y="105"/>
                  </a:cubicBezTo>
                  <a:cubicBezTo>
                    <a:pt x="224" y="90"/>
                    <a:pt x="218" y="70"/>
                    <a:pt x="218" y="53"/>
                  </a:cubicBezTo>
                  <a:cubicBezTo>
                    <a:pt x="218" y="36"/>
                    <a:pt x="211" y="36"/>
                    <a:pt x="204" y="36"/>
                  </a:cubicBezTo>
                  <a:cubicBezTo>
                    <a:pt x="197" y="36"/>
                    <a:pt x="196" y="26"/>
                    <a:pt x="196" y="16"/>
                  </a:cubicBezTo>
                  <a:cubicBezTo>
                    <a:pt x="196" y="7"/>
                    <a:pt x="182" y="0"/>
                    <a:pt x="173" y="6"/>
                  </a:cubicBezTo>
                  <a:cubicBezTo>
                    <a:pt x="172" y="7"/>
                    <a:pt x="170" y="8"/>
                    <a:pt x="167" y="10"/>
                  </a:cubicBezTo>
                  <a:cubicBezTo>
                    <a:pt x="167" y="10"/>
                    <a:pt x="168" y="10"/>
                    <a:pt x="168" y="10"/>
                  </a:cubicBezTo>
                  <a:cubicBezTo>
                    <a:pt x="168" y="10"/>
                    <a:pt x="165" y="24"/>
                    <a:pt x="159" y="27"/>
                  </a:cubicBezTo>
                  <a:cubicBezTo>
                    <a:pt x="154" y="29"/>
                    <a:pt x="154" y="38"/>
                    <a:pt x="162" y="50"/>
                  </a:cubicBezTo>
                  <a:cubicBezTo>
                    <a:pt x="170" y="63"/>
                    <a:pt x="150" y="57"/>
                    <a:pt x="147" y="50"/>
                  </a:cubicBezTo>
                  <a:cubicBezTo>
                    <a:pt x="144" y="43"/>
                    <a:pt x="127" y="54"/>
                    <a:pt x="118" y="63"/>
                  </a:cubicBezTo>
                  <a:cubicBezTo>
                    <a:pt x="108" y="71"/>
                    <a:pt x="94" y="75"/>
                    <a:pt x="94" y="90"/>
                  </a:cubicBezTo>
                  <a:cubicBezTo>
                    <a:pt x="94" y="106"/>
                    <a:pt x="82" y="121"/>
                    <a:pt x="84" y="133"/>
                  </a:cubicBezTo>
                  <a:cubicBezTo>
                    <a:pt x="87" y="146"/>
                    <a:pt x="71" y="170"/>
                    <a:pt x="72" y="177"/>
                  </a:cubicBezTo>
                  <a:cubicBezTo>
                    <a:pt x="73" y="183"/>
                    <a:pt x="48" y="175"/>
                    <a:pt x="44" y="175"/>
                  </a:cubicBezTo>
                  <a:cubicBezTo>
                    <a:pt x="40" y="175"/>
                    <a:pt x="43" y="202"/>
                    <a:pt x="37" y="210"/>
                  </a:cubicBezTo>
                  <a:cubicBezTo>
                    <a:pt x="32" y="218"/>
                    <a:pt x="36" y="247"/>
                    <a:pt x="27" y="247"/>
                  </a:cubicBezTo>
                  <a:cubicBezTo>
                    <a:pt x="19" y="247"/>
                    <a:pt x="12" y="274"/>
                    <a:pt x="12" y="274"/>
                  </a:cubicBezTo>
                  <a:cubicBezTo>
                    <a:pt x="12" y="274"/>
                    <a:pt x="5" y="278"/>
                    <a:pt x="0" y="284"/>
                  </a:cubicBezTo>
                  <a:cubicBezTo>
                    <a:pt x="6" y="298"/>
                    <a:pt x="19" y="313"/>
                    <a:pt x="33" y="319"/>
                  </a:cubicBezTo>
                  <a:cubicBezTo>
                    <a:pt x="53" y="327"/>
                    <a:pt x="66" y="368"/>
                    <a:pt x="73" y="390"/>
                  </a:cubicBezTo>
                  <a:cubicBezTo>
                    <a:pt x="79" y="412"/>
                    <a:pt x="75" y="434"/>
                    <a:pt x="67" y="447"/>
                  </a:cubicBezTo>
                  <a:cubicBezTo>
                    <a:pt x="60" y="459"/>
                    <a:pt x="70" y="460"/>
                    <a:pt x="82" y="466"/>
                  </a:cubicBezTo>
                  <a:cubicBezTo>
                    <a:pt x="94" y="472"/>
                    <a:pt x="107" y="474"/>
                    <a:pt x="116" y="462"/>
                  </a:cubicBezTo>
                  <a:cubicBezTo>
                    <a:pt x="125" y="449"/>
                    <a:pt x="143" y="440"/>
                    <a:pt x="146" y="426"/>
                  </a:cubicBezTo>
                  <a:cubicBezTo>
                    <a:pt x="149" y="412"/>
                    <a:pt x="157" y="433"/>
                    <a:pt x="164" y="440"/>
                  </a:cubicBezTo>
                  <a:cubicBezTo>
                    <a:pt x="171" y="448"/>
                    <a:pt x="177" y="462"/>
                    <a:pt x="178" y="479"/>
                  </a:cubicBezTo>
                  <a:cubicBezTo>
                    <a:pt x="180" y="497"/>
                    <a:pt x="181" y="541"/>
                    <a:pt x="196" y="555"/>
                  </a:cubicBezTo>
                  <a:cubicBezTo>
                    <a:pt x="211" y="569"/>
                    <a:pt x="214" y="600"/>
                    <a:pt x="210" y="611"/>
                  </a:cubicBezTo>
                  <a:cubicBezTo>
                    <a:pt x="206" y="622"/>
                    <a:pt x="218" y="641"/>
                    <a:pt x="215" y="653"/>
                  </a:cubicBezTo>
                  <a:cubicBezTo>
                    <a:pt x="214" y="655"/>
                    <a:pt x="213" y="658"/>
                    <a:pt x="213" y="662"/>
                  </a:cubicBezTo>
                  <a:cubicBezTo>
                    <a:pt x="226" y="665"/>
                    <a:pt x="243" y="604"/>
                    <a:pt x="243" y="60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9" name="Freeform 62">
              <a:extLst>
                <a:ext uri="{FF2B5EF4-FFF2-40B4-BE49-F238E27FC236}">
                  <a16:creationId xmlns:a16="http://schemas.microsoft.com/office/drawing/2014/main" id="{957F6B56-B348-4060-9191-95380A70F1C6}"/>
                </a:ext>
              </a:extLst>
            </p:cNvPr>
            <p:cNvSpPr>
              <a:spLocks/>
            </p:cNvSpPr>
            <p:nvPr/>
          </p:nvSpPr>
          <p:spPr bwMode="auto">
            <a:xfrm>
              <a:off x="8576048" y="3467266"/>
              <a:ext cx="103284" cy="67943"/>
            </a:xfrm>
            <a:custGeom>
              <a:avLst/>
              <a:gdLst>
                <a:gd name="T0" fmla="*/ 102 w 106"/>
                <a:gd name="T1" fmla="*/ 21 h 64"/>
                <a:gd name="T2" fmla="*/ 61 w 106"/>
                <a:gd name="T3" fmla="*/ 10 h 64"/>
                <a:gd name="T4" fmla="*/ 32 w 106"/>
                <a:gd name="T5" fmla="*/ 5 h 64"/>
                <a:gd name="T6" fmla="*/ 7 w 106"/>
                <a:gd name="T7" fmla="*/ 27 h 64"/>
                <a:gd name="T8" fmla="*/ 0 w 106"/>
                <a:gd name="T9" fmla="*/ 42 h 64"/>
                <a:gd name="T10" fmla="*/ 9 w 106"/>
                <a:gd name="T11" fmla="*/ 50 h 64"/>
                <a:gd name="T12" fmla="*/ 32 w 106"/>
                <a:gd name="T13" fmla="*/ 56 h 64"/>
                <a:gd name="T14" fmla="*/ 66 w 106"/>
                <a:gd name="T15" fmla="*/ 59 h 64"/>
                <a:gd name="T16" fmla="*/ 100 w 106"/>
                <a:gd name="T17" fmla="*/ 54 h 64"/>
                <a:gd name="T18" fmla="*/ 96 w 106"/>
                <a:gd name="T19" fmla="*/ 24 h 64"/>
                <a:gd name="T20" fmla="*/ 102 w 106"/>
                <a:gd name="T21"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64">
                  <a:moveTo>
                    <a:pt x="102" y="21"/>
                  </a:moveTo>
                  <a:cubicBezTo>
                    <a:pt x="81" y="2"/>
                    <a:pt x="75" y="17"/>
                    <a:pt x="61" y="10"/>
                  </a:cubicBezTo>
                  <a:cubicBezTo>
                    <a:pt x="46" y="2"/>
                    <a:pt x="39" y="0"/>
                    <a:pt x="32" y="5"/>
                  </a:cubicBezTo>
                  <a:cubicBezTo>
                    <a:pt x="25" y="11"/>
                    <a:pt x="14" y="10"/>
                    <a:pt x="7" y="27"/>
                  </a:cubicBezTo>
                  <a:cubicBezTo>
                    <a:pt x="5" y="33"/>
                    <a:pt x="2" y="38"/>
                    <a:pt x="0" y="42"/>
                  </a:cubicBezTo>
                  <a:cubicBezTo>
                    <a:pt x="2" y="47"/>
                    <a:pt x="6" y="51"/>
                    <a:pt x="9" y="50"/>
                  </a:cubicBezTo>
                  <a:cubicBezTo>
                    <a:pt x="14" y="49"/>
                    <a:pt x="21" y="59"/>
                    <a:pt x="32" y="56"/>
                  </a:cubicBezTo>
                  <a:cubicBezTo>
                    <a:pt x="43" y="53"/>
                    <a:pt x="50" y="63"/>
                    <a:pt x="66" y="59"/>
                  </a:cubicBezTo>
                  <a:cubicBezTo>
                    <a:pt x="81" y="54"/>
                    <a:pt x="95" y="64"/>
                    <a:pt x="100" y="54"/>
                  </a:cubicBezTo>
                  <a:cubicBezTo>
                    <a:pt x="106" y="45"/>
                    <a:pt x="96" y="24"/>
                    <a:pt x="96" y="24"/>
                  </a:cubicBezTo>
                  <a:cubicBezTo>
                    <a:pt x="96" y="24"/>
                    <a:pt x="99" y="23"/>
                    <a:pt x="102" y="21"/>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0" name="Freeform 63">
              <a:extLst>
                <a:ext uri="{FF2B5EF4-FFF2-40B4-BE49-F238E27FC236}">
                  <a16:creationId xmlns:a16="http://schemas.microsoft.com/office/drawing/2014/main" id="{642239B4-EF26-4200-95B3-A2F957448BF1}"/>
                </a:ext>
              </a:extLst>
            </p:cNvPr>
            <p:cNvSpPr>
              <a:spLocks/>
            </p:cNvSpPr>
            <p:nvPr/>
          </p:nvSpPr>
          <p:spPr bwMode="auto">
            <a:xfrm>
              <a:off x="9007201" y="3660840"/>
              <a:ext cx="254608" cy="566618"/>
            </a:xfrm>
            <a:custGeom>
              <a:avLst/>
              <a:gdLst>
                <a:gd name="T0" fmla="*/ 191 w 259"/>
                <a:gd name="T1" fmla="*/ 67 h 541"/>
                <a:gd name="T2" fmla="*/ 156 w 259"/>
                <a:gd name="T3" fmla="*/ 40 h 541"/>
                <a:gd name="T4" fmla="*/ 147 w 259"/>
                <a:gd name="T5" fmla="*/ 19 h 541"/>
                <a:gd name="T6" fmla="*/ 118 w 259"/>
                <a:gd name="T7" fmla="*/ 4 h 541"/>
                <a:gd name="T8" fmla="*/ 90 w 259"/>
                <a:gd name="T9" fmla="*/ 22 h 541"/>
                <a:gd name="T10" fmla="*/ 66 w 259"/>
                <a:gd name="T11" fmla="*/ 26 h 541"/>
                <a:gd name="T12" fmla="*/ 36 w 259"/>
                <a:gd name="T13" fmla="*/ 26 h 541"/>
                <a:gd name="T14" fmla="*/ 9 w 259"/>
                <a:gd name="T15" fmla="*/ 29 h 541"/>
                <a:gd name="T16" fmla="*/ 0 w 259"/>
                <a:gd name="T17" fmla="*/ 37 h 541"/>
                <a:gd name="T18" fmla="*/ 12 w 259"/>
                <a:gd name="T19" fmla="*/ 55 h 541"/>
                <a:gd name="T20" fmla="*/ 30 w 259"/>
                <a:gd name="T21" fmla="*/ 82 h 541"/>
                <a:gd name="T22" fmla="*/ 59 w 259"/>
                <a:gd name="T23" fmla="*/ 97 h 541"/>
                <a:gd name="T24" fmla="*/ 84 w 259"/>
                <a:gd name="T25" fmla="*/ 104 h 541"/>
                <a:gd name="T26" fmla="*/ 95 w 259"/>
                <a:gd name="T27" fmla="*/ 131 h 541"/>
                <a:gd name="T28" fmla="*/ 68 w 259"/>
                <a:gd name="T29" fmla="*/ 147 h 541"/>
                <a:gd name="T30" fmla="*/ 106 w 259"/>
                <a:gd name="T31" fmla="*/ 180 h 541"/>
                <a:gd name="T32" fmla="*/ 124 w 259"/>
                <a:gd name="T33" fmla="*/ 211 h 541"/>
                <a:gd name="T34" fmla="*/ 153 w 259"/>
                <a:gd name="T35" fmla="*/ 249 h 541"/>
                <a:gd name="T36" fmla="*/ 182 w 259"/>
                <a:gd name="T37" fmla="*/ 276 h 541"/>
                <a:gd name="T38" fmla="*/ 188 w 259"/>
                <a:gd name="T39" fmla="*/ 311 h 541"/>
                <a:gd name="T40" fmla="*/ 200 w 259"/>
                <a:gd name="T41" fmla="*/ 369 h 541"/>
                <a:gd name="T42" fmla="*/ 175 w 259"/>
                <a:gd name="T43" fmla="*/ 409 h 541"/>
                <a:gd name="T44" fmla="*/ 144 w 259"/>
                <a:gd name="T45" fmla="*/ 429 h 541"/>
                <a:gd name="T46" fmla="*/ 144 w 259"/>
                <a:gd name="T47" fmla="*/ 461 h 541"/>
                <a:gd name="T48" fmla="*/ 104 w 259"/>
                <a:gd name="T49" fmla="*/ 461 h 541"/>
                <a:gd name="T50" fmla="*/ 82 w 259"/>
                <a:gd name="T51" fmla="*/ 478 h 541"/>
                <a:gd name="T52" fmla="*/ 98 w 259"/>
                <a:gd name="T53" fmla="*/ 489 h 541"/>
                <a:gd name="T54" fmla="*/ 88 w 259"/>
                <a:gd name="T55" fmla="*/ 520 h 541"/>
                <a:gd name="T56" fmla="*/ 105 w 259"/>
                <a:gd name="T57" fmla="*/ 534 h 541"/>
                <a:gd name="T58" fmla="*/ 137 w 259"/>
                <a:gd name="T59" fmla="*/ 510 h 541"/>
                <a:gd name="T60" fmla="*/ 145 w 259"/>
                <a:gd name="T61" fmla="*/ 496 h 541"/>
                <a:gd name="T62" fmla="*/ 155 w 259"/>
                <a:gd name="T63" fmla="*/ 477 h 541"/>
                <a:gd name="T64" fmla="*/ 177 w 259"/>
                <a:gd name="T65" fmla="*/ 474 h 541"/>
                <a:gd name="T66" fmla="*/ 225 w 259"/>
                <a:gd name="T67" fmla="*/ 451 h 541"/>
                <a:gd name="T68" fmla="*/ 252 w 259"/>
                <a:gd name="T69" fmla="*/ 404 h 541"/>
                <a:gd name="T70" fmla="*/ 244 w 259"/>
                <a:gd name="T71" fmla="*/ 322 h 541"/>
                <a:gd name="T72" fmla="*/ 210 w 259"/>
                <a:gd name="T73" fmla="*/ 267 h 541"/>
                <a:gd name="T74" fmla="*/ 154 w 259"/>
                <a:gd name="T75" fmla="*/ 220 h 541"/>
                <a:gd name="T76" fmla="*/ 138 w 259"/>
                <a:gd name="T77" fmla="*/ 192 h 541"/>
                <a:gd name="T78" fmla="*/ 129 w 259"/>
                <a:gd name="T79" fmla="*/ 145 h 541"/>
                <a:gd name="T80" fmla="*/ 154 w 259"/>
                <a:gd name="T81" fmla="*/ 114 h 541"/>
                <a:gd name="T82" fmla="*/ 168 w 259"/>
                <a:gd name="T83" fmla="*/ 93 h 541"/>
                <a:gd name="T84" fmla="*/ 195 w 259"/>
                <a:gd name="T85" fmla="*/ 75 h 541"/>
                <a:gd name="T86" fmla="*/ 198 w 259"/>
                <a:gd name="T87" fmla="*/ 72 h 541"/>
                <a:gd name="T88" fmla="*/ 191 w 259"/>
                <a:gd name="T89" fmla="*/ 6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541">
                  <a:moveTo>
                    <a:pt x="191" y="67"/>
                  </a:moveTo>
                  <a:cubicBezTo>
                    <a:pt x="181" y="65"/>
                    <a:pt x="156" y="47"/>
                    <a:pt x="156" y="40"/>
                  </a:cubicBezTo>
                  <a:cubicBezTo>
                    <a:pt x="156" y="33"/>
                    <a:pt x="169" y="22"/>
                    <a:pt x="147" y="19"/>
                  </a:cubicBezTo>
                  <a:cubicBezTo>
                    <a:pt x="125" y="17"/>
                    <a:pt x="122" y="8"/>
                    <a:pt x="118" y="4"/>
                  </a:cubicBezTo>
                  <a:cubicBezTo>
                    <a:pt x="113" y="0"/>
                    <a:pt x="95" y="12"/>
                    <a:pt x="90" y="22"/>
                  </a:cubicBezTo>
                  <a:cubicBezTo>
                    <a:pt x="84" y="32"/>
                    <a:pt x="79" y="19"/>
                    <a:pt x="66" y="26"/>
                  </a:cubicBezTo>
                  <a:cubicBezTo>
                    <a:pt x="54" y="33"/>
                    <a:pt x="41" y="17"/>
                    <a:pt x="36" y="26"/>
                  </a:cubicBezTo>
                  <a:cubicBezTo>
                    <a:pt x="30" y="36"/>
                    <a:pt x="16" y="21"/>
                    <a:pt x="9" y="29"/>
                  </a:cubicBezTo>
                  <a:cubicBezTo>
                    <a:pt x="7" y="32"/>
                    <a:pt x="3" y="35"/>
                    <a:pt x="0" y="37"/>
                  </a:cubicBezTo>
                  <a:cubicBezTo>
                    <a:pt x="6" y="43"/>
                    <a:pt x="12" y="50"/>
                    <a:pt x="12" y="55"/>
                  </a:cubicBezTo>
                  <a:cubicBezTo>
                    <a:pt x="12" y="64"/>
                    <a:pt x="30" y="71"/>
                    <a:pt x="30" y="82"/>
                  </a:cubicBezTo>
                  <a:cubicBezTo>
                    <a:pt x="30" y="93"/>
                    <a:pt x="52" y="102"/>
                    <a:pt x="59" y="97"/>
                  </a:cubicBezTo>
                  <a:cubicBezTo>
                    <a:pt x="66" y="93"/>
                    <a:pt x="81" y="89"/>
                    <a:pt x="84" y="104"/>
                  </a:cubicBezTo>
                  <a:cubicBezTo>
                    <a:pt x="86" y="120"/>
                    <a:pt x="95" y="120"/>
                    <a:pt x="95" y="131"/>
                  </a:cubicBezTo>
                  <a:cubicBezTo>
                    <a:pt x="95" y="142"/>
                    <a:pt x="73" y="135"/>
                    <a:pt x="68" y="147"/>
                  </a:cubicBezTo>
                  <a:cubicBezTo>
                    <a:pt x="64" y="158"/>
                    <a:pt x="106" y="171"/>
                    <a:pt x="106" y="180"/>
                  </a:cubicBezTo>
                  <a:cubicBezTo>
                    <a:pt x="106" y="189"/>
                    <a:pt x="119" y="200"/>
                    <a:pt x="124" y="211"/>
                  </a:cubicBezTo>
                  <a:cubicBezTo>
                    <a:pt x="128" y="222"/>
                    <a:pt x="148" y="236"/>
                    <a:pt x="153" y="249"/>
                  </a:cubicBezTo>
                  <a:cubicBezTo>
                    <a:pt x="157" y="262"/>
                    <a:pt x="175" y="269"/>
                    <a:pt x="182" y="276"/>
                  </a:cubicBezTo>
                  <a:cubicBezTo>
                    <a:pt x="188" y="282"/>
                    <a:pt x="191" y="298"/>
                    <a:pt x="188" y="311"/>
                  </a:cubicBezTo>
                  <a:cubicBezTo>
                    <a:pt x="186" y="325"/>
                    <a:pt x="186" y="349"/>
                    <a:pt x="200" y="369"/>
                  </a:cubicBezTo>
                  <a:cubicBezTo>
                    <a:pt x="213" y="389"/>
                    <a:pt x="184" y="398"/>
                    <a:pt x="175" y="409"/>
                  </a:cubicBezTo>
                  <a:cubicBezTo>
                    <a:pt x="166" y="421"/>
                    <a:pt x="171" y="436"/>
                    <a:pt x="144" y="429"/>
                  </a:cubicBezTo>
                  <a:cubicBezTo>
                    <a:pt x="117" y="423"/>
                    <a:pt x="148" y="452"/>
                    <a:pt x="144" y="461"/>
                  </a:cubicBezTo>
                  <a:cubicBezTo>
                    <a:pt x="139" y="470"/>
                    <a:pt x="104" y="452"/>
                    <a:pt x="104" y="461"/>
                  </a:cubicBezTo>
                  <a:cubicBezTo>
                    <a:pt x="104" y="466"/>
                    <a:pt x="92" y="473"/>
                    <a:pt x="82" y="478"/>
                  </a:cubicBezTo>
                  <a:cubicBezTo>
                    <a:pt x="86" y="483"/>
                    <a:pt x="91" y="485"/>
                    <a:pt x="98" y="489"/>
                  </a:cubicBezTo>
                  <a:cubicBezTo>
                    <a:pt x="106" y="495"/>
                    <a:pt x="87" y="503"/>
                    <a:pt x="88" y="520"/>
                  </a:cubicBezTo>
                  <a:cubicBezTo>
                    <a:pt x="88" y="537"/>
                    <a:pt x="101" y="541"/>
                    <a:pt x="105" y="534"/>
                  </a:cubicBezTo>
                  <a:cubicBezTo>
                    <a:pt x="110" y="527"/>
                    <a:pt x="129" y="512"/>
                    <a:pt x="137" y="510"/>
                  </a:cubicBezTo>
                  <a:cubicBezTo>
                    <a:pt x="145" y="507"/>
                    <a:pt x="137" y="496"/>
                    <a:pt x="145" y="496"/>
                  </a:cubicBezTo>
                  <a:cubicBezTo>
                    <a:pt x="154" y="497"/>
                    <a:pt x="151" y="484"/>
                    <a:pt x="155" y="477"/>
                  </a:cubicBezTo>
                  <a:cubicBezTo>
                    <a:pt x="159" y="471"/>
                    <a:pt x="164" y="473"/>
                    <a:pt x="177" y="474"/>
                  </a:cubicBezTo>
                  <a:cubicBezTo>
                    <a:pt x="189" y="474"/>
                    <a:pt x="207" y="462"/>
                    <a:pt x="225" y="451"/>
                  </a:cubicBezTo>
                  <a:cubicBezTo>
                    <a:pt x="242" y="440"/>
                    <a:pt x="245" y="437"/>
                    <a:pt x="252" y="404"/>
                  </a:cubicBezTo>
                  <a:cubicBezTo>
                    <a:pt x="259" y="371"/>
                    <a:pt x="244" y="332"/>
                    <a:pt x="244" y="322"/>
                  </a:cubicBezTo>
                  <a:cubicBezTo>
                    <a:pt x="243" y="313"/>
                    <a:pt x="219" y="267"/>
                    <a:pt x="210" y="267"/>
                  </a:cubicBezTo>
                  <a:cubicBezTo>
                    <a:pt x="202" y="268"/>
                    <a:pt x="161" y="226"/>
                    <a:pt x="154" y="220"/>
                  </a:cubicBezTo>
                  <a:cubicBezTo>
                    <a:pt x="147" y="213"/>
                    <a:pt x="149" y="201"/>
                    <a:pt x="138" y="192"/>
                  </a:cubicBezTo>
                  <a:cubicBezTo>
                    <a:pt x="128" y="184"/>
                    <a:pt x="127" y="161"/>
                    <a:pt x="129" y="145"/>
                  </a:cubicBezTo>
                  <a:cubicBezTo>
                    <a:pt x="132" y="129"/>
                    <a:pt x="155" y="125"/>
                    <a:pt x="154" y="114"/>
                  </a:cubicBezTo>
                  <a:cubicBezTo>
                    <a:pt x="154" y="103"/>
                    <a:pt x="156" y="94"/>
                    <a:pt x="168" y="93"/>
                  </a:cubicBezTo>
                  <a:cubicBezTo>
                    <a:pt x="179" y="93"/>
                    <a:pt x="190" y="83"/>
                    <a:pt x="195" y="75"/>
                  </a:cubicBezTo>
                  <a:cubicBezTo>
                    <a:pt x="196" y="74"/>
                    <a:pt x="197" y="73"/>
                    <a:pt x="198" y="72"/>
                  </a:cubicBezTo>
                  <a:cubicBezTo>
                    <a:pt x="195" y="69"/>
                    <a:pt x="193" y="67"/>
                    <a:pt x="191" y="67"/>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1" name="Freeform 64">
              <a:extLst>
                <a:ext uri="{FF2B5EF4-FFF2-40B4-BE49-F238E27FC236}">
                  <a16:creationId xmlns:a16="http://schemas.microsoft.com/office/drawing/2014/main" id="{DD786D30-A8B5-44D2-B0E0-C01C5757B25C}"/>
                </a:ext>
              </a:extLst>
            </p:cNvPr>
            <p:cNvSpPr>
              <a:spLocks/>
            </p:cNvSpPr>
            <p:nvPr/>
          </p:nvSpPr>
          <p:spPr bwMode="auto">
            <a:xfrm>
              <a:off x="9007201" y="4001836"/>
              <a:ext cx="208968" cy="158961"/>
            </a:xfrm>
            <a:custGeom>
              <a:avLst/>
              <a:gdLst>
                <a:gd name="T0" fmla="*/ 105 w 214"/>
                <a:gd name="T1" fmla="*/ 136 h 153"/>
                <a:gd name="T2" fmla="*/ 145 w 214"/>
                <a:gd name="T3" fmla="*/ 136 h 153"/>
                <a:gd name="T4" fmla="*/ 145 w 214"/>
                <a:gd name="T5" fmla="*/ 104 h 153"/>
                <a:gd name="T6" fmla="*/ 176 w 214"/>
                <a:gd name="T7" fmla="*/ 84 h 153"/>
                <a:gd name="T8" fmla="*/ 201 w 214"/>
                <a:gd name="T9" fmla="*/ 44 h 153"/>
                <a:gd name="T10" fmla="*/ 188 w 214"/>
                <a:gd name="T11" fmla="*/ 1 h 153"/>
                <a:gd name="T12" fmla="*/ 163 w 214"/>
                <a:gd name="T13" fmla="*/ 6 h 153"/>
                <a:gd name="T14" fmla="*/ 139 w 214"/>
                <a:gd name="T15" fmla="*/ 13 h 153"/>
                <a:gd name="T16" fmla="*/ 129 w 214"/>
                <a:gd name="T17" fmla="*/ 22 h 153"/>
                <a:gd name="T18" fmla="*/ 109 w 214"/>
                <a:gd name="T19" fmla="*/ 9 h 153"/>
                <a:gd name="T20" fmla="*/ 61 w 214"/>
                <a:gd name="T21" fmla="*/ 7 h 153"/>
                <a:gd name="T22" fmla="*/ 13 w 214"/>
                <a:gd name="T23" fmla="*/ 31 h 153"/>
                <a:gd name="T24" fmla="*/ 15 w 214"/>
                <a:gd name="T25" fmla="*/ 63 h 153"/>
                <a:gd name="T26" fmla="*/ 19 w 214"/>
                <a:gd name="T27" fmla="*/ 90 h 153"/>
                <a:gd name="T28" fmla="*/ 19 w 214"/>
                <a:gd name="T29" fmla="*/ 91 h 153"/>
                <a:gd name="T30" fmla="*/ 28 w 214"/>
                <a:gd name="T31" fmla="*/ 122 h 153"/>
                <a:gd name="T32" fmla="*/ 50 w 214"/>
                <a:gd name="T33" fmla="*/ 126 h 153"/>
                <a:gd name="T34" fmla="*/ 52 w 214"/>
                <a:gd name="T35" fmla="*/ 145 h 153"/>
                <a:gd name="T36" fmla="*/ 80 w 214"/>
                <a:gd name="T37" fmla="*/ 147 h 153"/>
                <a:gd name="T38" fmla="*/ 83 w 214"/>
                <a:gd name="T39" fmla="*/ 153 h 153"/>
                <a:gd name="T40" fmla="*/ 105 w 214"/>
                <a:gd name="T41" fmla="*/ 13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4" h="153">
                  <a:moveTo>
                    <a:pt x="105" y="136"/>
                  </a:moveTo>
                  <a:cubicBezTo>
                    <a:pt x="105" y="127"/>
                    <a:pt x="140" y="145"/>
                    <a:pt x="145" y="136"/>
                  </a:cubicBezTo>
                  <a:cubicBezTo>
                    <a:pt x="149" y="127"/>
                    <a:pt x="118" y="98"/>
                    <a:pt x="145" y="104"/>
                  </a:cubicBezTo>
                  <a:cubicBezTo>
                    <a:pt x="172" y="111"/>
                    <a:pt x="167" y="96"/>
                    <a:pt x="176" y="84"/>
                  </a:cubicBezTo>
                  <a:cubicBezTo>
                    <a:pt x="185" y="73"/>
                    <a:pt x="214" y="64"/>
                    <a:pt x="201" y="44"/>
                  </a:cubicBezTo>
                  <a:cubicBezTo>
                    <a:pt x="191" y="30"/>
                    <a:pt x="188" y="14"/>
                    <a:pt x="188" y="1"/>
                  </a:cubicBezTo>
                  <a:cubicBezTo>
                    <a:pt x="180" y="7"/>
                    <a:pt x="169" y="8"/>
                    <a:pt x="163" y="6"/>
                  </a:cubicBezTo>
                  <a:cubicBezTo>
                    <a:pt x="156" y="2"/>
                    <a:pt x="139" y="1"/>
                    <a:pt x="139" y="13"/>
                  </a:cubicBezTo>
                  <a:cubicBezTo>
                    <a:pt x="139" y="25"/>
                    <a:pt x="127" y="28"/>
                    <a:pt x="129" y="22"/>
                  </a:cubicBezTo>
                  <a:cubicBezTo>
                    <a:pt x="130" y="16"/>
                    <a:pt x="117" y="18"/>
                    <a:pt x="109" y="9"/>
                  </a:cubicBezTo>
                  <a:cubicBezTo>
                    <a:pt x="102" y="0"/>
                    <a:pt x="75" y="12"/>
                    <a:pt x="61" y="7"/>
                  </a:cubicBezTo>
                  <a:cubicBezTo>
                    <a:pt x="48" y="2"/>
                    <a:pt x="27" y="15"/>
                    <a:pt x="13" y="31"/>
                  </a:cubicBezTo>
                  <a:cubicBezTo>
                    <a:pt x="0" y="48"/>
                    <a:pt x="15" y="48"/>
                    <a:pt x="15" y="63"/>
                  </a:cubicBezTo>
                  <a:cubicBezTo>
                    <a:pt x="15" y="78"/>
                    <a:pt x="24" y="78"/>
                    <a:pt x="19" y="90"/>
                  </a:cubicBezTo>
                  <a:cubicBezTo>
                    <a:pt x="19" y="90"/>
                    <a:pt x="19" y="90"/>
                    <a:pt x="19" y="91"/>
                  </a:cubicBezTo>
                  <a:cubicBezTo>
                    <a:pt x="32" y="96"/>
                    <a:pt x="27" y="113"/>
                    <a:pt x="28" y="122"/>
                  </a:cubicBezTo>
                  <a:cubicBezTo>
                    <a:pt x="30" y="132"/>
                    <a:pt x="43" y="126"/>
                    <a:pt x="50" y="126"/>
                  </a:cubicBezTo>
                  <a:cubicBezTo>
                    <a:pt x="58" y="125"/>
                    <a:pt x="46" y="137"/>
                    <a:pt x="52" y="145"/>
                  </a:cubicBezTo>
                  <a:cubicBezTo>
                    <a:pt x="58" y="152"/>
                    <a:pt x="76" y="138"/>
                    <a:pt x="80" y="147"/>
                  </a:cubicBezTo>
                  <a:cubicBezTo>
                    <a:pt x="81" y="149"/>
                    <a:pt x="82" y="151"/>
                    <a:pt x="83" y="153"/>
                  </a:cubicBezTo>
                  <a:cubicBezTo>
                    <a:pt x="93" y="148"/>
                    <a:pt x="105" y="141"/>
                    <a:pt x="105" y="136"/>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2" name="Freeform 65">
              <a:extLst>
                <a:ext uri="{FF2B5EF4-FFF2-40B4-BE49-F238E27FC236}">
                  <a16:creationId xmlns:a16="http://schemas.microsoft.com/office/drawing/2014/main" id="{52C65125-A5C4-4EFD-AEDF-DB2DDE9229EC}"/>
                </a:ext>
              </a:extLst>
            </p:cNvPr>
            <p:cNvSpPr>
              <a:spLocks/>
            </p:cNvSpPr>
            <p:nvPr/>
          </p:nvSpPr>
          <p:spPr bwMode="auto">
            <a:xfrm>
              <a:off x="8938743" y="3695452"/>
              <a:ext cx="255809" cy="334587"/>
            </a:xfrm>
            <a:custGeom>
              <a:avLst/>
              <a:gdLst>
                <a:gd name="T0" fmla="*/ 176 w 261"/>
                <a:gd name="T1" fmla="*/ 147 h 320"/>
                <a:gd name="T2" fmla="*/ 138 w 261"/>
                <a:gd name="T3" fmla="*/ 114 h 320"/>
                <a:gd name="T4" fmla="*/ 165 w 261"/>
                <a:gd name="T5" fmla="*/ 98 h 320"/>
                <a:gd name="T6" fmla="*/ 154 w 261"/>
                <a:gd name="T7" fmla="*/ 71 h 320"/>
                <a:gd name="T8" fmla="*/ 129 w 261"/>
                <a:gd name="T9" fmla="*/ 64 h 320"/>
                <a:gd name="T10" fmla="*/ 100 w 261"/>
                <a:gd name="T11" fmla="*/ 49 h 320"/>
                <a:gd name="T12" fmla="*/ 82 w 261"/>
                <a:gd name="T13" fmla="*/ 22 h 320"/>
                <a:gd name="T14" fmla="*/ 70 w 261"/>
                <a:gd name="T15" fmla="*/ 4 h 320"/>
                <a:gd name="T16" fmla="*/ 56 w 261"/>
                <a:gd name="T17" fmla="*/ 4 h 320"/>
                <a:gd name="T18" fmla="*/ 50 w 261"/>
                <a:gd name="T19" fmla="*/ 23 h 320"/>
                <a:gd name="T20" fmla="*/ 49 w 261"/>
                <a:gd name="T21" fmla="*/ 50 h 320"/>
                <a:gd name="T22" fmla="*/ 31 w 261"/>
                <a:gd name="T23" fmla="*/ 34 h 320"/>
                <a:gd name="T24" fmla="*/ 13 w 261"/>
                <a:gd name="T25" fmla="*/ 63 h 320"/>
                <a:gd name="T26" fmla="*/ 0 w 261"/>
                <a:gd name="T27" fmla="*/ 73 h 320"/>
                <a:gd name="T28" fmla="*/ 7 w 261"/>
                <a:gd name="T29" fmla="*/ 80 h 320"/>
                <a:gd name="T30" fmla="*/ 10 w 261"/>
                <a:gd name="T31" fmla="*/ 107 h 320"/>
                <a:gd name="T32" fmla="*/ 34 w 261"/>
                <a:gd name="T33" fmla="*/ 116 h 320"/>
                <a:gd name="T34" fmla="*/ 31 w 261"/>
                <a:gd name="T35" fmla="*/ 153 h 320"/>
                <a:gd name="T36" fmla="*/ 22 w 261"/>
                <a:gd name="T37" fmla="*/ 180 h 320"/>
                <a:gd name="T38" fmla="*/ 54 w 261"/>
                <a:gd name="T39" fmla="*/ 168 h 320"/>
                <a:gd name="T40" fmla="*/ 79 w 261"/>
                <a:gd name="T41" fmla="*/ 167 h 320"/>
                <a:gd name="T42" fmla="*/ 102 w 261"/>
                <a:gd name="T43" fmla="*/ 161 h 320"/>
                <a:gd name="T44" fmla="*/ 135 w 261"/>
                <a:gd name="T45" fmla="*/ 159 h 320"/>
                <a:gd name="T46" fmla="*/ 160 w 261"/>
                <a:gd name="T47" fmla="*/ 185 h 320"/>
                <a:gd name="T48" fmla="*/ 163 w 261"/>
                <a:gd name="T49" fmla="*/ 227 h 320"/>
                <a:gd name="T50" fmla="*/ 187 w 261"/>
                <a:gd name="T51" fmla="*/ 264 h 320"/>
                <a:gd name="T52" fmla="*/ 183 w 261"/>
                <a:gd name="T53" fmla="*/ 304 h 320"/>
                <a:gd name="T54" fmla="*/ 198 w 261"/>
                <a:gd name="T55" fmla="*/ 314 h 320"/>
                <a:gd name="T56" fmla="*/ 208 w 261"/>
                <a:gd name="T57" fmla="*/ 305 h 320"/>
                <a:gd name="T58" fmla="*/ 232 w 261"/>
                <a:gd name="T59" fmla="*/ 298 h 320"/>
                <a:gd name="T60" fmla="*/ 257 w 261"/>
                <a:gd name="T61" fmla="*/ 293 h 320"/>
                <a:gd name="T62" fmla="*/ 258 w 261"/>
                <a:gd name="T63" fmla="*/ 278 h 320"/>
                <a:gd name="T64" fmla="*/ 252 w 261"/>
                <a:gd name="T65" fmla="*/ 243 h 320"/>
                <a:gd name="T66" fmla="*/ 223 w 261"/>
                <a:gd name="T67" fmla="*/ 216 h 320"/>
                <a:gd name="T68" fmla="*/ 194 w 261"/>
                <a:gd name="T69" fmla="*/ 178 h 320"/>
                <a:gd name="T70" fmla="*/ 176 w 261"/>
                <a:gd name="T71"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1" h="320">
                  <a:moveTo>
                    <a:pt x="176" y="147"/>
                  </a:moveTo>
                  <a:cubicBezTo>
                    <a:pt x="176" y="138"/>
                    <a:pt x="134" y="125"/>
                    <a:pt x="138" y="114"/>
                  </a:cubicBezTo>
                  <a:cubicBezTo>
                    <a:pt x="143" y="102"/>
                    <a:pt x="165" y="109"/>
                    <a:pt x="165" y="98"/>
                  </a:cubicBezTo>
                  <a:cubicBezTo>
                    <a:pt x="165" y="87"/>
                    <a:pt x="156" y="87"/>
                    <a:pt x="154" y="71"/>
                  </a:cubicBezTo>
                  <a:cubicBezTo>
                    <a:pt x="151" y="56"/>
                    <a:pt x="136" y="60"/>
                    <a:pt x="129" y="64"/>
                  </a:cubicBezTo>
                  <a:cubicBezTo>
                    <a:pt x="122" y="69"/>
                    <a:pt x="100" y="60"/>
                    <a:pt x="100" y="49"/>
                  </a:cubicBezTo>
                  <a:cubicBezTo>
                    <a:pt x="100" y="38"/>
                    <a:pt x="82" y="31"/>
                    <a:pt x="82" y="22"/>
                  </a:cubicBezTo>
                  <a:cubicBezTo>
                    <a:pt x="82" y="17"/>
                    <a:pt x="76" y="10"/>
                    <a:pt x="70" y="4"/>
                  </a:cubicBezTo>
                  <a:cubicBezTo>
                    <a:pt x="64" y="6"/>
                    <a:pt x="58" y="7"/>
                    <a:pt x="56" y="4"/>
                  </a:cubicBezTo>
                  <a:cubicBezTo>
                    <a:pt x="51" y="0"/>
                    <a:pt x="46" y="18"/>
                    <a:pt x="50" y="23"/>
                  </a:cubicBezTo>
                  <a:cubicBezTo>
                    <a:pt x="54" y="27"/>
                    <a:pt x="60" y="53"/>
                    <a:pt x="49" y="50"/>
                  </a:cubicBezTo>
                  <a:cubicBezTo>
                    <a:pt x="38" y="48"/>
                    <a:pt x="38" y="32"/>
                    <a:pt x="31" y="34"/>
                  </a:cubicBezTo>
                  <a:cubicBezTo>
                    <a:pt x="31" y="34"/>
                    <a:pt x="13" y="54"/>
                    <a:pt x="13" y="63"/>
                  </a:cubicBezTo>
                  <a:cubicBezTo>
                    <a:pt x="13" y="68"/>
                    <a:pt x="6" y="70"/>
                    <a:pt x="0" y="73"/>
                  </a:cubicBezTo>
                  <a:cubicBezTo>
                    <a:pt x="4" y="76"/>
                    <a:pt x="6" y="78"/>
                    <a:pt x="7" y="80"/>
                  </a:cubicBezTo>
                  <a:cubicBezTo>
                    <a:pt x="10" y="84"/>
                    <a:pt x="6" y="96"/>
                    <a:pt x="10" y="107"/>
                  </a:cubicBezTo>
                  <a:cubicBezTo>
                    <a:pt x="15" y="117"/>
                    <a:pt x="30" y="101"/>
                    <a:pt x="34" y="116"/>
                  </a:cubicBezTo>
                  <a:cubicBezTo>
                    <a:pt x="39" y="131"/>
                    <a:pt x="31" y="138"/>
                    <a:pt x="31" y="153"/>
                  </a:cubicBezTo>
                  <a:cubicBezTo>
                    <a:pt x="31" y="168"/>
                    <a:pt x="19" y="167"/>
                    <a:pt x="22" y="180"/>
                  </a:cubicBezTo>
                  <a:cubicBezTo>
                    <a:pt x="25" y="194"/>
                    <a:pt x="42" y="177"/>
                    <a:pt x="54" y="168"/>
                  </a:cubicBezTo>
                  <a:cubicBezTo>
                    <a:pt x="66" y="159"/>
                    <a:pt x="75" y="161"/>
                    <a:pt x="79" y="167"/>
                  </a:cubicBezTo>
                  <a:cubicBezTo>
                    <a:pt x="84" y="173"/>
                    <a:pt x="99" y="168"/>
                    <a:pt x="102" y="161"/>
                  </a:cubicBezTo>
                  <a:cubicBezTo>
                    <a:pt x="105" y="153"/>
                    <a:pt x="127" y="150"/>
                    <a:pt x="135" y="159"/>
                  </a:cubicBezTo>
                  <a:cubicBezTo>
                    <a:pt x="142" y="168"/>
                    <a:pt x="150" y="179"/>
                    <a:pt x="160" y="185"/>
                  </a:cubicBezTo>
                  <a:cubicBezTo>
                    <a:pt x="171" y="191"/>
                    <a:pt x="153" y="224"/>
                    <a:pt x="163" y="227"/>
                  </a:cubicBezTo>
                  <a:cubicBezTo>
                    <a:pt x="174" y="230"/>
                    <a:pt x="189" y="246"/>
                    <a:pt x="187" y="264"/>
                  </a:cubicBezTo>
                  <a:cubicBezTo>
                    <a:pt x="186" y="280"/>
                    <a:pt x="195" y="291"/>
                    <a:pt x="183" y="304"/>
                  </a:cubicBezTo>
                  <a:cubicBezTo>
                    <a:pt x="190" y="309"/>
                    <a:pt x="199" y="309"/>
                    <a:pt x="198" y="314"/>
                  </a:cubicBezTo>
                  <a:cubicBezTo>
                    <a:pt x="196" y="320"/>
                    <a:pt x="208" y="317"/>
                    <a:pt x="208" y="305"/>
                  </a:cubicBezTo>
                  <a:cubicBezTo>
                    <a:pt x="208" y="293"/>
                    <a:pt x="225" y="294"/>
                    <a:pt x="232" y="298"/>
                  </a:cubicBezTo>
                  <a:cubicBezTo>
                    <a:pt x="238" y="300"/>
                    <a:pt x="249" y="299"/>
                    <a:pt x="257" y="293"/>
                  </a:cubicBezTo>
                  <a:cubicBezTo>
                    <a:pt x="257" y="287"/>
                    <a:pt x="258" y="282"/>
                    <a:pt x="258" y="278"/>
                  </a:cubicBezTo>
                  <a:cubicBezTo>
                    <a:pt x="261" y="265"/>
                    <a:pt x="258" y="249"/>
                    <a:pt x="252" y="243"/>
                  </a:cubicBezTo>
                  <a:cubicBezTo>
                    <a:pt x="245" y="236"/>
                    <a:pt x="227" y="229"/>
                    <a:pt x="223" y="216"/>
                  </a:cubicBezTo>
                  <a:cubicBezTo>
                    <a:pt x="218" y="203"/>
                    <a:pt x="198" y="189"/>
                    <a:pt x="194" y="178"/>
                  </a:cubicBezTo>
                  <a:cubicBezTo>
                    <a:pt x="189" y="167"/>
                    <a:pt x="176" y="156"/>
                    <a:pt x="176" y="14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3" name="Freeform 66">
              <a:extLst>
                <a:ext uri="{FF2B5EF4-FFF2-40B4-BE49-F238E27FC236}">
                  <a16:creationId xmlns:a16="http://schemas.microsoft.com/office/drawing/2014/main" id="{AD1D16F1-4152-4476-A946-49ED2161B3C6}"/>
                </a:ext>
              </a:extLst>
            </p:cNvPr>
            <p:cNvSpPr>
              <a:spLocks/>
            </p:cNvSpPr>
            <p:nvPr/>
          </p:nvSpPr>
          <p:spPr bwMode="auto">
            <a:xfrm>
              <a:off x="8851073" y="3772369"/>
              <a:ext cx="278627" cy="558927"/>
            </a:xfrm>
            <a:custGeom>
              <a:avLst/>
              <a:gdLst>
                <a:gd name="T0" fmla="*/ 174 w 285"/>
                <a:gd name="T1" fmla="*/ 282 h 535"/>
                <a:gd name="T2" fmla="*/ 172 w 285"/>
                <a:gd name="T3" fmla="*/ 250 h 535"/>
                <a:gd name="T4" fmla="*/ 220 w 285"/>
                <a:gd name="T5" fmla="*/ 226 h 535"/>
                <a:gd name="T6" fmla="*/ 268 w 285"/>
                <a:gd name="T7" fmla="*/ 228 h 535"/>
                <a:gd name="T8" fmla="*/ 273 w 285"/>
                <a:gd name="T9" fmla="*/ 231 h 535"/>
                <a:gd name="T10" fmla="*/ 277 w 285"/>
                <a:gd name="T11" fmla="*/ 191 h 535"/>
                <a:gd name="T12" fmla="*/ 253 w 285"/>
                <a:gd name="T13" fmla="*/ 154 h 535"/>
                <a:gd name="T14" fmla="*/ 250 w 285"/>
                <a:gd name="T15" fmla="*/ 112 h 535"/>
                <a:gd name="T16" fmla="*/ 225 w 285"/>
                <a:gd name="T17" fmla="*/ 86 h 535"/>
                <a:gd name="T18" fmla="*/ 192 w 285"/>
                <a:gd name="T19" fmla="*/ 88 h 535"/>
                <a:gd name="T20" fmla="*/ 169 w 285"/>
                <a:gd name="T21" fmla="*/ 94 h 535"/>
                <a:gd name="T22" fmla="*/ 144 w 285"/>
                <a:gd name="T23" fmla="*/ 95 h 535"/>
                <a:gd name="T24" fmla="*/ 112 w 285"/>
                <a:gd name="T25" fmla="*/ 107 h 535"/>
                <a:gd name="T26" fmla="*/ 121 w 285"/>
                <a:gd name="T27" fmla="*/ 80 h 535"/>
                <a:gd name="T28" fmla="*/ 124 w 285"/>
                <a:gd name="T29" fmla="*/ 43 h 535"/>
                <a:gd name="T30" fmla="*/ 100 w 285"/>
                <a:gd name="T31" fmla="*/ 34 h 535"/>
                <a:gd name="T32" fmla="*/ 97 w 285"/>
                <a:gd name="T33" fmla="*/ 7 h 535"/>
                <a:gd name="T34" fmla="*/ 90 w 285"/>
                <a:gd name="T35" fmla="*/ 0 h 535"/>
                <a:gd name="T36" fmla="*/ 85 w 285"/>
                <a:gd name="T37" fmla="*/ 5 h 535"/>
                <a:gd name="T38" fmla="*/ 53 w 285"/>
                <a:gd name="T39" fmla="*/ 23 h 535"/>
                <a:gd name="T40" fmla="*/ 26 w 285"/>
                <a:gd name="T41" fmla="*/ 31 h 535"/>
                <a:gd name="T42" fmla="*/ 7 w 285"/>
                <a:gd name="T43" fmla="*/ 43 h 535"/>
                <a:gd name="T44" fmla="*/ 0 w 285"/>
                <a:gd name="T45" fmla="*/ 98 h 535"/>
                <a:gd name="T46" fmla="*/ 26 w 285"/>
                <a:gd name="T47" fmla="*/ 130 h 535"/>
                <a:gd name="T48" fmla="*/ 33 w 285"/>
                <a:gd name="T49" fmla="*/ 154 h 535"/>
                <a:gd name="T50" fmla="*/ 32 w 285"/>
                <a:gd name="T51" fmla="*/ 170 h 535"/>
                <a:gd name="T52" fmla="*/ 26 w 285"/>
                <a:gd name="T53" fmla="*/ 195 h 535"/>
                <a:gd name="T54" fmla="*/ 39 w 285"/>
                <a:gd name="T55" fmla="*/ 233 h 535"/>
                <a:gd name="T56" fmla="*/ 53 w 285"/>
                <a:gd name="T57" fmla="*/ 276 h 535"/>
                <a:gd name="T58" fmla="*/ 64 w 285"/>
                <a:gd name="T59" fmla="*/ 302 h 535"/>
                <a:gd name="T60" fmla="*/ 34 w 285"/>
                <a:gd name="T61" fmla="*/ 360 h 535"/>
                <a:gd name="T62" fmla="*/ 24 w 285"/>
                <a:gd name="T63" fmla="*/ 412 h 535"/>
                <a:gd name="T64" fmla="*/ 26 w 285"/>
                <a:gd name="T65" fmla="*/ 443 h 535"/>
                <a:gd name="T66" fmla="*/ 72 w 285"/>
                <a:gd name="T67" fmla="*/ 488 h 535"/>
                <a:gd name="T68" fmla="*/ 83 w 285"/>
                <a:gd name="T69" fmla="*/ 506 h 535"/>
                <a:gd name="T70" fmla="*/ 103 w 285"/>
                <a:gd name="T71" fmla="*/ 507 h 535"/>
                <a:gd name="T72" fmla="*/ 120 w 285"/>
                <a:gd name="T73" fmla="*/ 528 h 535"/>
                <a:gd name="T74" fmla="*/ 148 w 285"/>
                <a:gd name="T75" fmla="*/ 531 h 535"/>
                <a:gd name="T76" fmla="*/ 159 w 285"/>
                <a:gd name="T77" fmla="*/ 517 h 535"/>
                <a:gd name="T78" fmla="*/ 118 w 285"/>
                <a:gd name="T79" fmla="*/ 494 h 535"/>
                <a:gd name="T80" fmla="*/ 94 w 285"/>
                <a:gd name="T81" fmla="*/ 454 h 535"/>
                <a:gd name="T82" fmla="*/ 81 w 285"/>
                <a:gd name="T83" fmla="*/ 421 h 535"/>
                <a:gd name="T84" fmla="*/ 58 w 285"/>
                <a:gd name="T85" fmla="*/ 404 h 535"/>
                <a:gd name="T86" fmla="*/ 63 w 285"/>
                <a:gd name="T87" fmla="*/ 348 h 535"/>
                <a:gd name="T88" fmla="*/ 82 w 285"/>
                <a:gd name="T89" fmla="*/ 276 h 535"/>
                <a:gd name="T90" fmla="*/ 112 w 285"/>
                <a:gd name="T91" fmla="*/ 267 h 535"/>
                <a:gd name="T92" fmla="*/ 138 w 285"/>
                <a:gd name="T93" fmla="*/ 289 h 535"/>
                <a:gd name="T94" fmla="*/ 175 w 285"/>
                <a:gd name="T95" fmla="*/ 309 h 535"/>
                <a:gd name="T96" fmla="*/ 178 w 285"/>
                <a:gd name="T97" fmla="*/ 310 h 535"/>
                <a:gd name="T98" fmla="*/ 178 w 285"/>
                <a:gd name="T99" fmla="*/ 309 h 535"/>
                <a:gd name="T100" fmla="*/ 174 w 285"/>
                <a:gd name="T101" fmla="*/ 28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5" h="535">
                  <a:moveTo>
                    <a:pt x="174" y="282"/>
                  </a:moveTo>
                  <a:cubicBezTo>
                    <a:pt x="174" y="267"/>
                    <a:pt x="159" y="267"/>
                    <a:pt x="172" y="250"/>
                  </a:cubicBezTo>
                  <a:cubicBezTo>
                    <a:pt x="186" y="234"/>
                    <a:pt x="207" y="221"/>
                    <a:pt x="220" y="226"/>
                  </a:cubicBezTo>
                  <a:cubicBezTo>
                    <a:pt x="234" y="231"/>
                    <a:pt x="261" y="219"/>
                    <a:pt x="268" y="228"/>
                  </a:cubicBezTo>
                  <a:cubicBezTo>
                    <a:pt x="270" y="229"/>
                    <a:pt x="271" y="230"/>
                    <a:pt x="273" y="231"/>
                  </a:cubicBezTo>
                  <a:cubicBezTo>
                    <a:pt x="285" y="218"/>
                    <a:pt x="276" y="207"/>
                    <a:pt x="277" y="191"/>
                  </a:cubicBezTo>
                  <a:cubicBezTo>
                    <a:pt x="279" y="173"/>
                    <a:pt x="264" y="157"/>
                    <a:pt x="253" y="154"/>
                  </a:cubicBezTo>
                  <a:cubicBezTo>
                    <a:pt x="243" y="151"/>
                    <a:pt x="261" y="118"/>
                    <a:pt x="250" y="112"/>
                  </a:cubicBezTo>
                  <a:cubicBezTo>
                    <a:pt x="240" y="106"/>
                    <a:pt x="232" y="95"/>
                    <a:pt x="225" y="86"/>
                  </a:cubicBezTo>
                  <a:cubicBezTo>
                    <a:pt x="217" y="77"/>
                    <a:pt x="195" y="80"/>
                    <a:pt x="192" y="88"/>
                  </a:cubicBezTo>
                  <a:cubicBezTo>
                    <a:pt x="189" y="95"/>
                    <a:pt x="174" y="100"/>
                    <a:pt x="169" y="94"/>
                  </a:cubicBezTo>
                  <a:cubicBezTo>
                    <a:pt x="165" y="88"/>
                    <a:pt x="156" y="86"/>
                    <a:pt x="144" y="95"/>
                  </a:cubicBezTo>
                  <a:cubicBezTo>
                    <a:pt x="132" y="104"/>
                    <a:pt x="115" y="121"/>
                    <a:pt x="112" y="107"/>
                  </a:cubicBezTo>
                  <a:cubicBezTo>
                    <a:pt x="109" y="94"/>
                    <a:pt x="121" y="95"/>
                    <a:pt x="121" y="80"/>
                  </a:cubicBezTo>
                  <a:cubicBezTo>
                    <a:pt x="121" y="65"/>
                    <a:pt x="129" y="58"/>
                    <a:pt x="124" y="43"/>
                  </a:cubicBezTo>
                  <a:cubicBezTo>
                    <a:pt x="120" y="28"/>
                    <a:pt x="105" y="44"/>
                    <a:pt x="100" y="34"/>
                  </a:cubicBezTo>
                  <a:cubicBezTo>
                    <a:pt x="96" y="23"/>
                    <a:pt x="100" y="11"/>
                    <a:pt x="97" y="7"/>
                  </a:cubicBezTo>
                  <a:cubicBezTo>
                    <a:pt x="96" y="5"/>
                    <a:pt x="94" y="3"/>
                    <a:pt x="90" y="0"/>
                  </a:cubicBezTo>
                  <a:cubicBezTo>
                    <a:pt x="88" y="1"/>
                    <a:pt x="85" y="3"/>
                    <a:pt x="85" y="5"/>
                  </a:cubicBezTo>
                  <a:cubicBezTo>
                    <a:pt x="82" y="12"/>
                    <a:pt x="58" y="13"/>
                    <a:pt x="53" y="23"/>
                  </a:cubicBezTo>
                  <a:cubicBezTo>
                    <a:pt x="47" y="33"/>
                    <a:pt x="30" y="31"/>
                    <a:pt x="26" y="31"/>
                  </a:cubicBezTo>
                  <a:cubicBezTo>
                    <a:pt x="22" y="31"/>
                    <a:pt x="8" y="33"/>
                    <a:pt x="7" y="43"/>
                  </a:cubicBezTo>
                  <a:cubicBezTo>
                    <a:pt x="5" y="52"/>
                    <a:pt x="0" y="91"/>
                    <a:pt x="0" y="98"/>
                  </a:cubicBezTo>
                  <a:cubicBezTo>
                    <a:pt x="0" y="105"/>
                    <a:pt x="19" y="127"/>
                    <a:pt x="26" y="130"/>
                  </a:cubicBezTo>
                  <a:cubicBezTo>
                    <a:pt x="33" y="133"/>
                    <a:pt x="25" y="150"/>
                    <a:pt x="33" y="154"/>
                  </a:cubicBezTo>
                  <a:cubicBezTo>
                    <a:pt x="42" y="158"/>
                    <a:pt x="36" y="172"/>
                    <a:pt x="32" y="170"/>
                  </a:cubicBezTo>
                  <a:cubicBezTo>
                    <a:pt x="28" y="169"/>
                    <a:pt x="35" y="188"/>
                    <a:pt x="26" y="195"/>
                  </a:cubicBezTo>
                  <a:cubicBezTo>
                    <a:pt x="18" y="202"/>
                    <a:pt x="25" y="220"/>
                    <a:pt x="39" y="233"/>
                  </a:cubicBezTo>
                  <a:cubicBezTo>
                    <a:pt x="53" y="245"/>
                    <a:pt x="53" y="265"/>
                    <a:pt x="53" y="276"/>
                  </a:cubicBezTo>
                  <a:cubicBezTo>
                    <a:pt x="53" y="287"/>
                    <a:pt x="64" y="288"/>
                    <a:pt x="64" y="302"/>
                  </a:cubicBezTo>
                  <a:cubicBezTo>
                    <a:pt x="64" y="302"/>
                    <a:pt x="47" y="363"/>
                    <a:pt x="34" y="360"/>
                  </a:cubicBezTo>
                  <a:cubicBezTo>
                    <a:pt x="31" y="375"/>
                    <a:pt x="27" y="399"/>
                    <a:pt x="24" y="412"/>
                  </a:cubicBezTo>
                  <a:cubicBezTo>
                    <a:pt x="19" y="428"/>
                    <a:pt x="16" y="442"/>
                    <a:pt x="26" y="443"/>
                  </a:cubicBezTo>
                  <a:cubicBezTo>
                    <a:pt x="35" y="444"/>
                    <a:pt x="54" y="466"/>
                    <a:pt x="72" y="488"/>
                  </a:cubicBezTo>
                  <a:cubicBezTo>
                    <a:pt x="76" y="494"/>
                    <a:pt x="80" y="500"/>
                    <a:pt x="83" y="506"/>
                  </a:cubicBezTo>
                  <a:cubicBezTo>
                    <a:pt x="89" y="506"/>
                    <a:pt x="96" y="506"/>
                    <a:pt x="103" y="507"/>
                  </a:cubicBezTo>
                  <a:cubicBezTo>
                    <a:pt x="117" y="510"/>
                    <a:pt x="120" y="521"/>
                    <a:pt x="120" y="528"/>
                  </a:cubicBezTo>
                  <a:cubicBezTo>
                    <a:pt x="120" y="535"/>
                    <a:pt x="144" y="532"/>
                    <a:pt x="148" y="531"/>
                  </a:cubicBezTo>
                  <a:cubicBezTo>
                    <a:pt x="151" y="531"/>
                    <a:pt x="147" y="521"/>
                    <a:pt x="159" y="517"/>
                  </a:cubicBezTo>
                  <a:cubicBezTo>
                    <a:pt x="152" y="507"/>
                    <a:pt x="133" y="495"/>
                    <a:pt x="118" y="494"/>
                  </a:cubicBezTo>
                  <a:cubicBezTo>
                    <a:pt x="101" y="492"/>
                    <a:pt x="92" y="466"/>
                    <a:pt x="94" y="454"/>
                  </a:cubicBezTo>
                  <a:cubicBezTo>
                    <a:pt x="95" y="442"/>
                    <a:pt x="81" y="431"/>
                    <a:pt x="81" y="421"/>
                  </a:cubicBezTo>
                  <a:cubicBezTo>
                    <a:pt x="81" y="410"/>
                    <a:pt x="70" y="410"/>
                    <a:pt x="58" y="404"/>
                  </a:cubicBezTo>
                  <a:cubicBezTo>
                    <a:pt x="47" y="398"/>
                    <a:pt x="61" y="363"/>
                    <a:pt x="63" y="348"/>
                  </a:cubicBezTo>
                  <a:cubicBezTo>
                    <a:pt x="64" y="333"/>
                    <a:pt x="89" y="290"/>
                    <a:pt x="82" y="276"/>
                  </a:cubicBezTo>
                  <a:cubicBezTo>
                    <a:pt x="75" y="263"/>
                    <a:pt x="107" y="252"/>
                    <a:pt x="112" y="267"/>
                  </a:cubicBezTo>
                  <a:cubicBezTo>
                    <a:pt x="116" y="283"/>
                    <a:pt x="117" y="290"/>
                    <a:pt x="138" y="289"/>
                  </a:cubicBezTo>
                  <a:cubicBezTo>
                    <a:pt x="159" y="288"/>
                    <a:pt x="159" y="304"/>
                    <a:pt x="175" y="309"/>
                  </a:cubicBezTo>
                  <a:cubicBezTo>
                    <a:pt x="176" y="309"/>
                    <a:pt x="177" y="309"/>
                    <a:pt x="178" y="310"/>
                  </a:cubicBezTo>
                  <a:cubicBezTo>
                    <a:pt x="178" y="309"/>
                    <a:pt x="178" y="309"/>
                    <a:pt x="178" y="309"/>
                  </a:cubicBezTo>
                  <a:cubicBezTo>
                    <a:pt x="183" y="297"/>
                    <a:pt x="174" y="297"/>
                    <a:pt x="174" y="282"/>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4" name="Freeform 67">
              <a:extLst>
                <a:ext uri="{FF2B5EF4-FFF2-40B4-BE49-F238E27FC236}">
                  <a16:creationId xmlns:a16="http://schemas.microsoft.com/office/drawing/2014/main" id="{D6F437D1-2DB1-421A-B4CC-8530DD4E4BE1}"/>
                </a:ext>
              </a:extLst>
            </p:cNvPr>
            <p:cNvSpPr>
              <a:spLocks/>
            </p:cNvSpPr>
            <p:nvPr/>
          </p:nvSpPr>
          <p:spPr bwMode="auto">
            <a:xfrm>
              <a:off x="6017973" y="2260959"/>
              <a:ext cx="332671" cy="291001"/>
            </a:xfrm>
            <a:custGeom>
              <a:avLst/>
              <a:gdLst>
                <a:gd name="T0" fmla="*/ 6 w 340"/>
                <a:gd name="T1" fmla="*/ 60 h 278"/>
                <a:gd name="T2" fmla="*/ 5 w 340"/>
                <a:gd name="T3" fmla="*/ 96 h 278"/>
                <a:gd name="T4" fmla="*/ 8 w 340"/>
                <a:gd name="T5" fmla="*/ 110 h 278"/>
                <a:gd name="T6" fmla="*/ 16 w 340"/>
                <a:gd name="T7" fmla="*/ 127 h 278"/>
                <a:gd name="T8" fmla="*/ 20 w 340"/>
                <a:gd name="T9" fmla="*/ 146 h 278"/>
                <a:gd name="T10" fmla="*/ 29 w 340"/>
                <a:gd name="T11" fmla="*/ 174 h 278"/>
                <a:gd name="T12" fmla="*/ 30 w 340"/>
                <a:gd name="T13" fmla="*/ 190 h 278"/>
                <a:gd name="T14" fmla="*/ 50 w 340"/>
                <a:gd name="T15" fmla="*/ 202 h 278"/>
                <a:gd name="T16" fmla="*/ 73 w 340"/>
                <a:gd name="T17" fmla="*/ 218 h 278"/>
                <a:gd name="T18" fmla="*/ 92 w 340"/>
                <a:gd name="T19" fmla="*/ 226 h 278"/>
                <a:gd name="T20" fmla="*/ 112 w 340"/>
                <a:gd name="T21" fmla="*/ 223 h 278"/>
                <a:gd name="T22" fmla="*/ 121 w 340"/>
                <a:gd name="T23" fmla="*/ 236 h 278"/>
                <a:gd name="T24" fmla="*/ 144 w 340"/>
                <a:gd name="T25" fmla="*/ 241 h 278"/>
                <a:gd name="T26" fmla="*/ 161 w 340"/>
                <a:gd name="T27" fmla="*/ 262 h 278"/>
                <a:gd name="T28" fmla="*/ 181 w 340"/>
                <a:gd name="T29" fmla="*/ 260 h 278"/>
                <a:gd name="T30" fmla="*/ 212 w 340"/>
                <a:gd name="T31" fmla="*/ 263 h 278"/>
                <a:gd name="T32" fmla="*/ 238 w 340"/>
                <a:gd name="T33" fmla="*/ 266 h 278"/>
                <a:gd name="T34" fmla="*/ 269 w 340"/>
                <a:gd name="T35" fmla="*/ 273 h 278"/>
                <a:gd name="T36" fmla="*/ 289 w 340"/>
                <a:gd name="T37" fmla="*/ 278 h 278"/>
                <a:gd name="T38" fmla="*/ 288 w 340"/>
                <a:gd name="T39" fmla="*/ 255 h 278"/>
                <a:gd name="T40" fmla="*/ 320 w 340"/>
                <a:gd name="T41" fmla="*/ 221 h 278"/>
                <a:gd name="T42" fmla="*/ 336 w 340"/>
                <a:gd name="T43" fmla="*/ 209 h 278"/>
                <a:gd name="T44" fmla="*/ 322 w 340"/>
                <a:gd name="T45" fmla="*/ 174 h 278"/>
                <a:gd name="T46" fmla="*/ 320 w 340"/>
                <a:gd name="T47" fmla="*/ 143 h 278"/>
                <a:gd name="T48" fmla="*/ 308 w 340"/>
                <a:gd name="T49" fmla="*/ 125 h 278"/>
                <a:gd name="T50" fmla="*/ 328 w 340"/>
                <a:gd name="T51" fmla="*/ 107 h 278"/>
                <a:gd name="T52" fmla="*/ 327 w 340"/>
                <a:gd name="T53" fmla="*/ 77 h 278"/>
                <a:gd name="T54" fmla="*/ 321 w 340"/>
                <a:gd name="T55" fmla="*/ 50 h 278"/>
                <a:gd name="T56" fmla="*/ 294 w 340"/>
                <a:gd name="T57" fmla="*/ 31 h 278"/>
                <a:gd name="T58" fmla="*/ 293 w 340"/>
                <a:gd name="T59" fmla="*/ 29 h 278"/>
                <a:gd name="T60" fmla="*/ 201 w 340"/>
                <a:gd name="T61" fmla="*/ 25 h 278"/>
                <a:gd name="T62" fmla="*/ 183 w 340"/>
                <a:gd name="T63" fmla="*/ 19 h 278"/>
                <a:gd name="T64" fmla="*/ 164 w 340"/>
                <a:gd name="T65" fmla="*/ 29 h 278"/>
                <a:gd name="T66" fmla="*/ 148 w 340"/>
                <a:gd name="T67" fmla="*/ 7 h 278"/>
                <a:gd name="T68" fmla="*/ 71 w 340"/>
                <a:gd name="T69" fmla="*/ 29 h 278"/>
                <a:gd name="T70" fmla="*/ 16 w 340"/>
                <a:gd name="T71" fmla="*/ 47 h 278"/>
                <a:gd name="T72" fmla="*/ 6 w 340"/>
                <a:gd name="T73" fmla="*/ 55 h 278"/>
                <a:gd name="T74" fmla="*/ 6 w 340"/>
                <a:gd name="T75" fmla="*/ 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0" h="278">
                  <a:moveTo>
                    <a:pt x="6" y="60"/>
                  </a:moveTo>
                  <a:cubicBezTo>
                    <a:pt x="8" y="66"/>
                    <a:pt x="11" y="88"/>
                    <a:pt x="5" y="96"/>
                  </a:cubicBezTo>
                  <a:cubicBezTo>
                    <a:pt x="0" y="105"/>
                    <a:pt x="2" y="107"/>
                    <a:pt x="8" y="110"/>
                  </a:cubicBezTo>
                  <a:cubicBezTo>
                    <a:pt x="13" y="113"/>
                    <a:pt x="16" y="121"/>
                    <a:pt x="16" y="127"/>
                  </a:cubicBezTo>
                  <a:cubicBezTo>
                    <a:pt x="16" y="134"/>
                    <a:pt x="19" y="133"/>
                    <a:pt x="20" y="146"/>
                  </a:cubicBezTo>
                  <a:cubicBezTo>
                    <a:pt x="21" y="159"/>
                    <a:pt x="24" y="169"/>
                    <a:pt x="29" y="174"/>
                  </a:cubicBezTo>
                  <a:cubicBezTo>
                    <a:pt x="32" y="179"/>
                    <a:pt x="32" y="185"/>
                    <a:pt x="30" y="190"/>
                  </a:cubicBezTo>
                  <a:cubicBezTo>
                    <a:pt x="36" y="195"/>
                    <a:pt x="44" y="199"/>
                    <a:pt x="50" y="202"/>
                  </a:cubicBezTo>
                  <a:cubicBezTo>
                    <a:pt x="66" y="208"/>
                    <a:pt x="72" y="212"/>
                    <a:pt x="73" y="218"/>
                  </a:cubicBezTo>
                  <a:cubicBezTo>
                    <a:pt x="75" y="224"/>
                    <a:pt x="89" y="234"/>
                    <a:pt x="92" y="226"/>
                  </a:cubicBezTo>
                  <a:cubicBezTo>
                    <a:pt x="96" y="218"/>
                    <a:pt x="105" y="223"/>
                    <a:pt x="112" y="223"/>
                  </a:cubicBezTo>
                  <a:cubicBezTo>
                    <a:pt x="119" y="223"/>
                    <a:pt x="120" y="231"/>
                    <a:pt x="121" y="236"/>
                  </a:cubicBezTo>
                  <a:cubicBezTo>
                    <a:pt x="122" y="240"/>
                    <a:pt x="138" y="238"/>
                    <a:pt x="144" y="241"/>
                  </a:cubicBezTo>
                  <a:cubicBezTo>
                    <a:pt x="150" y="245"/>
                    <a:pt x="152" y="258"/>
                    <a:pt x="161" y="262"/>
                  </a:cubicBezTo>
                  <a:cubicBezTo>
                    <a:pt x="169" y="267"/>
                    <a:pt x="176" y="256"/>
                    <a:pt x="181" y="260"/>
                  </a:cubicBezTo>
                  <a:cubicBezTo>
                    <a:pt x="187" y="263"/>
                    <a:pt x="202" y="267"/>
                    <a:pt x="212" y="263"/>
                  </a:cubicBezTo>
                  <a:cubicBezTo>
                    <a:pt x="221" y="260"/>
                    <a:pt x="227" y="267"/>
                    <a:pt x="238" y="266"/>
                  </a:cubicBezTo>
                  <a:cubicBezTo>
                    <a:pt x="250" y="265"/>
                    <a:pt x="265" y="269"/>
                    <a:pt x="269" y="273"/>
                  </a:cubicBezTo>
                  <a:cubicBezTo>
                    <a:pt x="270" y="275"/>
                    <a:pt x="280" y="276"/>
                    <a:pt x="289" y="278"/>
                  </a:cubicBezTo>
                  <a:cubicBezTo>
                    <a:pt x="292" y="273"/>
                    <a:pt x="287" y="258"/>
                    <a:pt x="288" y="255"/>
                  </a:cubicBezTo>
                  <a:cubicBezTo>
                    <a:pt x="289" y="251"/>
                    <a:pt x="316" y="227"/>
                    <a:pt x="320" y="221"/>
                  </a:cubicBezTo>
                  <a:cubicBezTo>
                    <a:pt x="325" y="216"/>
                    <a:pt x="332" y="216"/>
                    <a:pt x="336" y="209"/>
                  </a:cubicBezTo>
                  <a:cubicBezTo>
                    <a:pt x="340" y="202"/>
                    <a:pt x="325" y="179"/>
                    <a:pt x="322" y="174"/>
                  </a:cubicBezTo>
                  <a:cubicBezTo>
                    <a:pt x="319" y="170"/>
                    <a:pt x="317" y="151"/>
                    <a:pt x="320" y="143"/>
                  </a:cubicBezTo>
                  <a:cubicBezTo>
                    <a:pt x="322" y="135"/>
                    <a:pt x="308" y="131"/>
                    <a:pt x="308" y="125"/>
                  </a:cubicBezTo>
                  <a:cubicBezTo>
                    <a:pt x="308" y="120"/>
                    <a:pt x="321" y="110"/>
                    <a:pt x="328" y="107"/>
                  </a:cubicBezTo>
                  <a:cubicBezTo>
                    <a:pt x="335" y="104"/>
                    <a:pt x="333" y="82"/>
                    <a:pt x="327" y="77"/>
                  </a:cubicBezTo>
                  <a:cubicBezTo>
                    <a:pt x="320" y="71"/>
                    <a:pt x="317" y="61"/>
                    <a:pt x="321" y="50"/>
                  </a:cubicBezTo>
                  <a:cubicBezTo>
                    <a:pt x="325" y="39"/>
                    <a:pt x="298" y="31"/>
                    <a:pt x="294" y="31"/>
                  </a:cubicBezTo>
                  <a:cubicBezTo>
                    <a:pt x="293" y="31"/>
                    <a:pt x="293" y="30"/>
                    <a:pt x="293" y="29"/>
                  </a:cubicBezTo>
                  <a:cubicBezTo>
                    <a:pt x="268" y="34"/>
                    <a:pt x="206" y="27"/>
                    <a:pt x="201" y="25"/>
                  </a:cubicBezTo>
                  <a:cubicBezTo>
                    <a:pt x="198" y="24"/>
                    <a:pt x="190" y="21"/>
                    <a:pt x="183" y="19"/>
                  </a:cubicBezTo>
                  <a:cubicBezTo>
                    <a:pt x="180" y="24"/>
                    <a:pt x="174" y="29"/>
                    <a:pt x="164" y="29"/>
                  </a:cubicBezTo>
                  <a:cubicBezTo>
                    <a:pt x="149" y="29"/>
                    <a:pt x="148" y="14"/>
                    <a:pt x="148" y="7"/>
                  </a:cubicBezTo>
                  <a:cubicBezTo>
                    <a:pt x="147" y="0"/>
                    <a:pt x="87" y="13"/>
                    <a:pt x="71" y="29"/>
                  </a:cubicBezTo>
                  <a:cubicBezTo>
                    <a:pt x="55" y="45"/>
                    <a:pt x="17" y="39"/>
                    <a:pt x="16" y="47"/>
                  </a:cubicBezTo>
                  <a:cubicBezTo>
                    <a:pt x="15" y="54"/>
                    <a:pt x="10" y="57"/>
                    <a:pt x="6" y="55"/>
                  </a:cubicBezTo>
                  <a:cubicBezTo>
                    <a:pt x="6" y="57"/>
                    <a:pt x="6" y="58"/>
                    <a:pt x="6" y="60"/>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5" name="Freeform 68">
              <a:extLst>
                <a:ext uri="{FF2B5EF4-FFF2-40B4-BE49-F238E27FC236}">
                  <a16:creationId xmlns:a16="http://schemas.microsoft.com/office/drawing/2014/main" id="{20AFC30A-6438-42A1-8164-05285CD320DC}"/>
                </a:ext>
              </a:extLst>
            </p:cNvPr>
            <p:cNvSpPr>
              <a:spLocks/>
            </p:cNvSpPr>
            <p:nvPr/>
          </p:nvSpPr>
          <p:spPr bwMode="auto">
            <a:xfrm>
              <a:off x="6066011" y="2732714"/>
              <a:ext cx="124902" cy="126912"/>
            </a:xfrm>
            <a:custGeom>
              <a:avLst/>
              <a:gdLst>
                <a:gd name="T0" fmla="*/ 95 w 128"/>
                <a:gd name="T1" fmla="*/ 110 h 121"/>
                <a:gd name="T2" fmla="*/ 122 w 128"/>
                <a:gd name="T3" fmla="*/ 71 h 121"/>
                <a:gd name="T4" fmla="*/ 126 w 128"/>
                <a:gd name="T5" fmla="*/ 24 h 121"/>
                <a:gd name="T6" fmla="*/ 94 w 128"/>
                <a:gd name="T7" fmla="*/ 8 h 121"/>
                <a:gd name="T8" fmla="*/ 40 w 128"/>
                <a:gd name="T9" fmla="*/ 3 h 121"/>
                <a:gd name="T10" fmla="*/ 17 w 128"/>
                <a:gd name="T11" fmla="*/ 8 h 121"/>
                <a:gd name="T12" fmla="*/ 2 w 128"/>
                <a:gd name="T13" fmla="*/ 17 h 121"/>
                <a:gd name="T14" fmla="*/ 18 w 128"/>
                <a:gd name="T15" fmla="*/ 41 h 121"/>
                <a:gd name="T16" fmla="*/ 47 w 128"/>
                <a:gd name="T17" fmla="*/ 76 h 121"/>
                <a:gd name="T18" fmla="*/ 75 w 128"/>
                <a:gd name="T19" fmla="*/ 108 h 121"/>
                <a:gd name="T20" fmla="*/ 94 w 128"/>
                <a:gd name="T21" fmla="*/ 121 h 121"/>
                <a:gd name="T22" fmla="*/ 95 w 128"/>
                <a:gd name="T23"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1">
                  <a:moveTo>
                    <a:pt x="95" y="110"/>
                  </a:moveTo>
                  <a:cubicBezTo>
                    <a:pt x="94" y="103"/>
                    <a:pt x="116" y="71"/>
                    <a:pt x="122" y="71"/>
                  </a:cubicBezTo>
                  <a:cubicBezTo>
                    <a:pt x="126" y="71"/>
                    <a:pt x="128" y="40"/>
                    <a:pt x="126" y="24"/>
                  </a:cubicBezTo>
                  <a:cubicBezTo>
                    <a:pt x="109" y="12"/>
                    <a:pt x="94" y="8"/>
                    <a:pt x="94" y="8"/>
                  </a:cubicBezTo>
                  <a:cubicBezTo>
                    <a:pt x="94" y="8"/>
                    <a:pt x="48" y="6"/>
                    <a:pt x="40" y="3"/>
                  </a:cubicBezTo>
                  <a:cubicBezTo>
                    <a:pt x="32" y="0"/>
                    <a:pt x="24" y="13"/>
                    <a:pt x="17" y="8"/>
                  </a:cubicBezTo>
                  <a:cubicBezTo>
                    <a:pt x="10" y="2"/>
                    <a:pt x="0" y="9"/>
                    <a:pt x="2" y="17"/>
                  </a:cubicBezTo>
                  <a:cubicBezTo>
                    <a:pt x="3" y="25"/>
                    <a:pt x="18" y="29"/>
                    <a:pt x="18" y="41"/>
                  </a:cubicBezTo>
                  <a:cubicBezTo>
                    <a:pt x="18" y="53"/>
                    <a:pt x="48" y="70"/>
                    <a:pt x="47" y="76"/>
                  </a:cubicBezTo>
                  <a:cubicBezTo>
                    <a:pt x="46" y="80"/>
                    <a:pt x="65" y="92"/>
                    <a:pt x="75" y="108"/>
                  </a:cubicBezTo>
                  <a:cubicBezTo>
                    <a:pt x="81" y="112"/>
                    <a:pt x="87" y="116"/>
                    <a:pt x="94" y="121"/>
                  </a:cubicBezTo>
                  <a:cubicBezTo>
                    <a:pt x="95" y="116"/>
                    <a:pt x="95" y="112"/>
                    <a:pt x="95" y="110"/>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6" name="Freeform 69">
              <a:extLst>
                <a:ext uri="{FF2B5EF4-FFF2-40B4-BE49-F238E27FC236}">
                  <a16:creationId xmlns:a16="http://schemas.microsoft.com/office/drawing/2014/main" id="{BD622FA7-BBEF-4B07-96EB-E696EB9A6117}"/>
                </a:ext>
              </a:extLst>
            </p:cNvPr>
            <p:cNvSpPr>
              <a:spLocks/>
            </p:cNvSpPr>
            <p:nvPr/>
          </p:nvSpPr>
          <p:spPr bwMode="auto">
            <a:xfrm>
              <a:off x="6004763" y="2673745"/>
              <a:ext cx="183749" cy="171780"/>
            </a:xfrm>
            <a:custGeom>
              <a:avLst/>
              <a:gdLst>
                <a:gd name="T0" fmla="*/ 109 w 188"/>
                <a:gd name="T1" fmla="*/ 132 h 164"/>
                <a:gd name="T2" fmla="*/ 80 w 188"/>
                <a:gd name="T3" fmla="*/ 97 h 164"/>
                <a:gd name="T4" fmla="*/ 64 w 188"/>
                <a:gd name="T5" fmla="*/ 73 h 164"/>
                <a:gd name="T6" fmla="*/ 79 w 188"/>
                <a:gd name="T7" fmla="*/ 64 h 164"/>
                <a:gd name="T8" fmla="*/ 102 w 188"/>
                <a:gd name="T9" fmla="*/ 59 h 164"/>
                <a:gd name="T10" fmla="*/ 156 w 188"/>
                <a:gd name="T11" fmla="*/ 64 h 164"/>
                <a:gd name="T12" fmla="*/ 188 w 188"/>
                <a:gd name="T13" fmla="*/ 80 h 164"/>
                <a:gd name="T14" fmla="*/ 186 w 188"/>
                <a:gd name="T15" fmla="*/ 73 h 164"/>
                <a:gd name="T16" fmla="*/ 175 w 188"/>
                <a:gd name="T17" fmla="*/ 48 h 164"/>
                <a:gd name="T18" fmla="*/ 166 w 188"/>
                <a:gd name="T19" fmla="*/ 26 h 164"/>
                <a:gd name="T20" fmla="*/ 154 w 188"/>
                <a:gd name="T21" fmla="*/ 30 h 164"/>
                <a:gd name="T22" fmla="*/ 118 w 188"/>
                <a:gd name="T23" fmla="*/ 22 h 164"/>
                <a:gd name="T24" fmla="*/ 89 w 188"/>
                <a:gd name="T25" fmla="*/ 0 h 164"/>
                <a:gd name="T26" fmla="*/ 68 w 188"/>
                <a:gd name="T27" fmla="*/ 14 h 164"/>
                <a:gd name="T28" fmla="*/ 59 w 188"/>
                <a:gd name="T29" fmla="*/ 31 h 164"/>
                <a:gd name="T30" fmla="*/ 46 w 188"/>
                <a:gd name="T31" fmla="*/ 47 h 164"/>
                <a:gd name="T32" fmla="*/ 25 w 188"/>
                <a:gd name="T33" fmla="*/ 46 h 164"/>
                <a:gd name="T34" fmla="*/ 0 w 188"/>
                <a:gd name="T35" fmla="*/ 51 h 164"/>
                <a:gd name="T36" fmla="*/ 6 w 188"/>
                <a:gd name="T37" fmla="*/ 66 h 164"/>
                <a:gd name="T38" fmla="*/ 33 w 188"/>
                <a:gd name="T39" fmla="*/ 77 h 164"/>
                <a:gd name="T40" fmla="*/ 64 w 188"/>
                <a:gd name="T41" fmla="*/ 127 h 164"/>
                <a:gd name="T42" fmla="*/ 92 w 188"/>
                <a:gd name="T43" fmla="*/ 142 h 164"/>
                <a:gd name="T44" fmla="*/ 123 w 188"/>
                <a:gd name="T45" fmla="*/ 158 h 164"/>
                <a:gd name="T46" fmla="*/ 137 w 188"/>
                <a:gd name="T47" fmla="*/ 164 h 164"/>
                <a:gd name="T48" fmla="*/ 109 w 188"/>
                <a:gd name="T49" fmla="*/ 1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 h="164">
                  <a:moveTo>
                    <a:pt x="109" y="132"/>
                  </a:moveTo>
                  <a:cubicBezTo>
                    <a:pt x="110" y="126"/>
                    <a:pt x="80" y="109"/>
                    <a:pt x="80" y="97"/>
                  </a:cubicBezTo>
                  <a:cubicBezTo>
                    <a:pt x="80" y="85"/>
                    <a:pt x="65" y="81"/>
                    <a:pt x="64" y="73"/>
                  </a:cubicBezTo>
                  <a:cubicBezTo>
                    <a:pt x="62" y="65"/>
                    <a:pt x="72" y="58"/>
                    <a:pt x="79" y="64"/>
                  </a:cubicBezTo>
                  <a:cubicBezTo>
                    <a:pt x="86" y="69"/>
                    <a:pt x="94" y="56"/>
                    <a:pt x="102" y="59"/>
                  </a:cubicBezTo>
                  <a:cubicBezTo>
                    <a:pt x="110" y="62"/>
                    <a:pt x="156" y="64"/>
                    <a:pt x="156" y="64"/>
                  </a:cubicBezTo>
                  <a:cubicBezTo>
                    <a:pt x="156" y="64"/>
                    <a:pt x="171" y="68"/>
                    <a:pt x="188" y="80"/>
                  </a:cubicBezTo>
                  <a:cubicBezTo>
                    <a:pt x="188" y="77"/>
                    <a:pt x="187" y="74"/>
                    <a:pt x="186" y="73"/>
                  </a:cubicBezTo>
                  <a:cubicBezTo>
                    <a:pt x="182" y="63"/>
                    <a:pt x="186" y="52"/>
                    <a:pt x="175" y="48"/>
                  </a:cubicBezTo>
                  <a:cubicBezTo>
                    <a:pt x="169" y="45"/>
                    <a:pt x="167" y="35"/>
                    <a:pt x="166" y="26"/>
                  </a:cubicBezTo>
                  <a:cubicBezTo>
                    <a:pt x="161" y="28"/>
                    <a:pt x="156" y="29"/>
                    <a:pt x="154" y="30"/>
                  </a:cubicBezTo>
                  <a:cubicBezTo>
                    <a:pt x="145" y="32"/>
                    <a:pt x="125" y="31"/>
                    <a:pt x="118" y="22"/>
                  </a:cubicBezTo>
                  <a:cubicBezTo>
                    <a:pt x="113" y="15"/>
                    <a:pt x="96" y="5"/>
                    <a:pt x="89" y="0"/>
                  </a:cubicBezTo>
                  <a:cubicBezTo>
                    <a:pt x="85" y="3"/>
                    <a:pt x="73" y="13"/>
                    <a:pt x="68" y="14"/>
                  </a:cubicBezTo>
                  <a:cubicBezTo>
                    <a:pt x="61" y="15"/>
                    <a:pt x="65" y="31"/>
                    <a:pt x="59" y="31"/>
                  </a:cubicBezTo>
                  <a:cubicBezTo>
                    <a:pt x="53" y="31"/>
                    <a:pt x="48" y="42"/>
                    <a:pt x="46" y="47"/>
                  </a:cubicBezTo>
                  <a:cubicBezTo>
                    <a:pt x="45" y="51"/>
                    <a:pt x="31" y="44"/>
                    <a:pt x="25" y="46"/>
                  </a:cubicBezTo>
                  <a:cubicBezTo>
                    <a:pt x="20" y="48"/>
                    <a:pt x="7" y="50"/>
                    <a:pt x="0" y="51"/>
                  </a:cubicBezTo>
                  <a:cubicBezTo>
                    <a:pt x="1" y="58"/>
                    <a:pt x="0" y="66"/>
                    <a:pt x="6" y="66"/>
                  </a:cubicBezTo>
                  <a:cubicBezTo>
                    <a:pt x="16" y="66"/>
                    <a:pt x="33" y="65"/>
                    <a:pt x="33" y="77"/>
                  </a:cubicBezTo>
                  <a:cubicBezTo>
                    <a:pt x="34" y="90"/>
                    <a:pt x="56" y="117"/>
                    <a:pt x="64" y="127"/>
                  </a:cubicBezTo>
                  <a:cubicBezTo>
                    <a:pt x="73" y="136"/>
                    <a:pt x="91" y="134"/>
                    <a:pt x="92" y="142"/>
                  </a:cubicBezTo>
                  <a:cubicBezTo>
                    <a:pt x="94" y="150"/>
                    <a:pt x="107" y="157"/>
                    <a:pt x="123" y="158"/>
                  </a:cubicBezTo>
                  <a:cubicBezTo>
                    <a:pt x="127" y="158"/>
                    <a:pt x="132" y="161"/>
                    <a:pt x="137" y="164"/>
                  </a:cubicBezTo>
                  <a:cubicBezTo>
                    <a:pt x="127" y="148"/>
                    <a:pt x="108" y="136"/>
                    <a:pt x="109" y="132"/>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7" name="Freeform 70">
              <a:extLst>
                <a:ext uri="{FF2B5EF4-FFF2-40B4-BE49-F238E27FC236}">
                  <a16:creationId xmlns:a16="http://schemas.microsoft.com/office/drawing/2014/main" id="{C274380A-9A46-464B-87BF-CB5F79BFDA56}"/>
                </a:ext>
              </a:extLst>
            </p:cNvPr>
            <p:cNvSpPr>
              <a:spLocks/>
            </p:cNvSpPr>
            <p:nvPr/>
          </p:nvSpPr>
          <p:spPr bwMode="auto">
            <a:xfrm>
              <a:off x="6181305" y="2854498"/>
              <a:ext cx="64853" cy="134604"/>
            </a:xfrm>
            <a:custGeom>
              <a:avLst/>
              <a:gdLst>
                <a:gd name="T0" fmla="*/ 44 w 66"/>
                <a:gd name="T1" fmla="*/ 110 h 129"/>
                <a:gd name="T2" fmla="*/ 53 w 66"/>
                <a:gd name="T3" fmla="*/ 96 h 129"/>
                <a:gd name="T4" fmla="*/ 65 w 66"/>
                <a:gd name="T5" fmla="*/ 76 h 129"/>
                <a:gd name="T6" fmla="*/ 66 w 66"/>
                <a:gd name="T7" fmla="*/ 75 h 129"/>
                <a:gd name="T8" fmla="*/ 46 w 66"/>
                <a:gd name="T9" fmla="*/ 53 h 129"/>
                <a:gd name="T10" fmla="*/ 50 w 66"/>
                <a:gd name="T11" fmla="*/ 17 h 129"/>
                <a:gd name="T12" fmla="*/ 19 w 66"/>
                <a:gd name="T13" fmla="*/ 0 h 129"/>
                <a:gd name="T14" fmla="*/ 2 w 66"/>
                <a:gd name="T15" fmla="*/ 25 h 129"/>
                <a:gd name="T16" fmla="*/ 12 w 66"/>
                <a:gd name="T17" fmla="*/ 47 h 129"/>
                <a:gd name="T18" fmla="*/ 11 w 66"/>
                <a:gd name="T19" fmla="*/ 99 h 129"/>
                <a:gd name="T20" fmla="*/ 34 w 66"/>
                <a:gd name="T21" fmla="*/ 129 h 129"/>
                <a:gd name="T22" fmla="*/ 44 w 66"/>
                <a:gd name="T23"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129">
                  <a:moveTo>
                    <a:pt x="44" y="110"/>
                  </a:moveTo>
                  <a:cubicBezTo>
                    <a:pt x="52" y="108"/>
                    <a:pt x="47" y="102"/>
                    <a:pt x="53" y="96"/>
                  </a:cubicBezTo>
                  <a:cubicBezTo>
                    <a:pt x="58" y="91"/>
                    <a:pt x="65" y="80"/>
                    <a:pt x="65" y="76"/>
                  </a:cubicBezTo>
                  <a:cubicBezTo>
                    <a:pt x="65" y="76"/>
                    <a:pt x="66" y="75"/>
                    <a:pt x="66" y="75"/>
                  </a:cubicBezTo>
                  <a:cubicBezTo>
                    <a:pt x="56" y="67"/>
                    <a:pt x="48" y="61"/>
                    <a:pt x="46" y="53"/>
                  </a:cubicBezTo>
                  <a:cubicBezTo>
                    <a:pt x="43" y="45"/>
                    <a:pt x="46" y="29"/>
                    <a:pt x="50" y="17"/>
                  </a:cubicBezTo>
                  <a:cubicBezTo>
                    <a:pt x="44" y="12"/>
                    <a:pt x="25" y="0"/>
                    <a:pt x="19" y="0"/>
                  </a:cubicBezTo>
                  <a:cubicBezTo>
                    <a:pt x="13" y="0"/>
                    <a:pt x="4" y="12"/>
                    <a:pt x="2" y="25"/>
                  </a:cubicBezTo>
                  <a:cubicBezTo>
                    <a:pt x="16" y="32"/>
                    <a:pt x="21" y="37"/>
                    <a:pt x="12" y="47"/>
                  </a:cubicBezTo>
                  <a:cubicBezTo>
                    <a:pt x="2" y="57"/>
                    <a:pt x="0" y="90"/>
                    <a:pt x="11" y="99"/>
                  </a:cubicBezTo>
                  <a:cubicBezTo>
                    <a:pt x="21" y="107"/>
                    <a:pt x="24" y="124"/>
                    <a:pt x="34" y="129"/>
                  </a:cubicBezTo>
                  <a:cubicBezTo>
                    <a:pt x="37" y="120"/>
                    <a:pt x="39" y="111"/>
                    <a:pt x="44" y="110"/>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8" name="Freeform 71">
              <a:extLst>
                <a:ext uri="{FF2B5EF4-FFF2-40B4-BE49-F238E27FC236}">
                  <a16:creationId xmlns:a16="http://schemas.microsoft.com/office/drawing/2014/main" id="{66939EE9-9F7B-49C5-A91F-C3630C7E14EE}"/>
                </a:ext>
              </a:extLst>
            </p:cNvPr>
            <p:cNvSpPr>
              <a:spLocks/>
            </p:cNvSpPr>
            <p:nvPr/>
          </p:nvSpPr>
          <p:spPr bwMode="auto">
            <a:xfrm>
              <a:off x="5863046" y="2555806"/>
              <a:ext cx="255809" cy="123066"/>
            </a:xfrm>
            <a:custGeom>
              <a:avLst/>
              <a:gdLst>
                <a:gd name="T0" fmla="*/ 221 w 262"/>
                <a:gd name="T1" fmla="*/ 10 h 118"/>
                <a:gd name="T2" fmla="*/ 188 w 262"/>
                <a:gd name="T3" fmla="*/ 0 h 118"/>
                <a:gd name="T4" fmla="*/ 183 w 262"/>
                <a:gd name="T5" fmla="*/ 16 h 118"/>
                <a:gd name="T6" fmla="*/ 152 w 262"/>
                <a:gd name="T7" fmla="*/ 18 h 118"/>
                <a:gd name="T8" fmla="*/ 133 w 262"/>
                <a:gd name="T9" fmla="*/ 31 h 118"/>
                <a:gd name="T10" fmla="*/ 119 w 262"/>
                <a:gd name="T11" fmla="*/ 53 h 118"/>
                <a:gd name="T12" fmla="*/ 105 w 262"/>
                <a:gd name="T13" fmla="*/ 63 h 118"/>
                <a:gd name="T14" fmla="*/ 69 w 262"/>
                <a:gd name="T15" fmla="*/ 70 h 118"/>
                <a:gd name="T16" fmla="*/ 49 w 262"/>
                <a:gd name="T17" fmla="*/ 72 h 118"/>
                <a:gd name="T18" fmla="*/ 28 w 262"/>
                <a:gd name="T19" fmla="*/ 75 h 118"/>
                <a:gd name="T20" fmla="*/ 7 w 262"/>
                <a:gd name="T21" fmla="*/ 69 h 118"/>
                <a:gd name="T22" fmla="*/ 3 w 262"/>
                <a:gd name="T23" fmla="*/ 88 h 118"/>
                <a:gd name="T24" fmla="*/ 21 w 262"/>
                <a:gd name="T25" fmla="*/ 97 h 118"/>
                <a:gd name="T26" fmla="*/ 43 w 262"/>
                <a:gd name="T27" fmla="*/ 102 h 118"/>
                <a:gd name="T28" fmla="*/ 65 w 262"/>
                <a:gd name="T29" fmla="*/ 95 h 118"/>
                <a:gd name="T30" fmla="*/ 93 w 262"/>
                <a:gd name="T31" fmla="*/ 91 h 118"/>
                <a:gd name="T32" fmla="*/ 100 w 262"/>
                <a:gd name="T33" fmla="*/ 106 h 118"/>
                <a:gd name="T34" fmla="*/ 132 w 262"/>
                <a:gd name="T35" fmla="*/ 111 h 118"/>
                <a:gd name="T36" fmla="*/ 171 w 262"/>
                <a:gd name="T37" fmla="*/ 118 h 118"/>
                <a:gd name="T38" fmla="*/ 202 w 262"/>
                <a:gd name="T39" fmla="*/ 107 h 118"/>
                <a:gd name="T40" fmla="*/ 226 w 262"/>
                <a:gd name="T41" fmla="*/ 99 h 118"/>
                <a:gd name="T42" fmla="*/ 226 w 262"/>
                <a:gd name="T43" fmla="*/ 99 h 118"/>
                <a:gd name="T44" fmla="*/ 232 w 262"/>
                <a:gd name="T45" fmla="*/ 91 h 118"/>
                <a:gd name="T46" fmla="*/ 237 w 262"/>
                <a:gd name="T47" fmla="*/ 75 h 118"/>
                <a:gd name="T48" fmla="*/ 241 w 262"/>
                <a:gd name="T49" fmla="*/ 61 h 118"/>
                <a:gd name="T50" fmla="*/ 257 w 262"/>
                <a:gd name="T51" fmla="*/ 53 h 118"/>
                <a:gd name="T52" fmla="*/ 262 w 262"/>
                <a:gd name="T53" fmla="*/ 43 h 118"/>
                <a:gd name="T54" fmla="*/ 248 w 262"/>
                <a:gd name="T55" fmla="*/ 14 h 118"/>
                <a:gd name="T56" fmla="*/ 221 w 262"/>
                <a:gd name="T57"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18">
                  <a:moveTo>
                    <a:pt x="221" y="10"/>
                  </a:moveTo>
                  <a:cubicBezTo>
                    <a:pt x="212" y="0"/>
                    <a:pt x="188" y="0"/>
                    <a:pt x="188" y="0"/>
                  </a:cubicBezTo>
                  <a:cubicBezTo>
                    <a:pt x="188" y="0"/>
                    <a:pt x="186" y="10"/>
                    <a:pt x="183" y="16"/>
                  </a:cubicBezTo>
                  <a:cubicBezTo>
                    <a:pt x="180" y="21"/>
                    <a:pt x="163" y="21"/>
                    <a:pt x="152" y="18"/>
                  </a:cubicBezTo>
                  <a:cubicBezTo>
                    <a:pt x="149" y="22"/>
                    <a:pt x="135" y="25"/>
                    <a:pt x="133" y="31"/>
                  </a:cubicBezTo>
                  <a:cubicBezTo>
                    <a:pt x="131" y="38"/>
                    <a:pt x="113" y="34"/>
                    <a:pt x="119" y="53"/>
                  </a:cubicBezTo>
                  <a:cubicBezTo>
                    <a:pt x="124" y="72"/>
                    <a:pt x="110" y="65"/>
                    <a:pt x="105" y="63"/>
                  </a:cubicBezTo>
                  <a:cubicBezTo>
                    <a:pt x="99" y="61"/>
                    <a:pt x="75" y="64"/>
                    <a:pt x="69" y="70"/>
                  </a:cubicBezTo>
                  <a:cubicBezTo>
                    <a:pt x="63" y="76"/>
                    <a:pt x="54" y="75"/>
                    <a:pt x="49" y="72"/>
                  </a:cubicBezTo>
                  <a:cubicBezTo>
                    <a:pt x="43" y="69"/>
                    <a:pt x="32" y="67"/>
                    <a:pt x="28" y="75"/>
                  </a:cubicBezTo>
                  <a:cubicBezTo>
                    <a:pt x="23" y="83"/>
                    <a:pt x="14" y="69"/>
                    <a:pt x="7" y="69"/>
                  </a:cubicBezTo>
                  <a:cubicBezTo>
                    <a:pt x="0" y="70"/>
                    <a:pt x="3" y="85"/>
                    <a:pt x="3" y="88"/>
                  </a:cubicBezTo>
                  <a:cubicBezTo>
                    <a:pt x="3" y="91"/>
                    <a:pt x="14" y="101"/>
                    <a:pt x="21" y="97"/>
                  </a:cubicBezTo>
                  <a:cubicBezTo>
                    <a:pt x="28" y="94"/>
                    <a:pt x="37" y="98"/>
                    <a:pt x="43" y="102"/>
                  </a:cubicBezTo>
                  <a:cubicBezTo>
                    <a:pt x="49" y="106"/>
                    <a:pt x="61" y="99"/>
                    <a:pt x="65" y="95"/>
                  </a:cubicBezTo>
                  <a:cubicBezTo>
                    <a:pt x="69" y="91"/>
                    <a:pt x="91" y="91"/>
                    <a:pt x="93" y="91"/>
                  </a:cubicBezTo>
                  <a:cubicBezTo>
                    <a:pt x="96" y="91"/>
                    <a:pt x="96" y="104"/>
                    <a:pt x="100" y="106"/>
                  </a:cubicBezTo>
                  <a:cubicBezTo>
                    <a:pt x="104" y="108"/>
                    <a:pt x="119" y="110"/>
                    <a:pt x="132" y="111"/>
                  </a:cubicBezTo>
                  <a:cubicBezTo>
                    <a:pt x="145" y="111"/>
                    <a:pt x="165" y="118"/>
                    <a:pt x="171" y="118"/>
                  </a:cubicBezTo>
                  <a:cubicBezTo>
                    <a:pt x="177" y="118"/>
                    <a:pt x="188" y="107"/>
                    <a:pt x="202" y="107"/>
                  </a:cubicBezTo>
                  <a:cubicBezTo>
                    <a:pt x="216" y="107"/>
                    <a:pt x="223" y="98"/>
                    <a:pt x="226" y="99"/>
                  </a:cubicBezTo>
                  <a:cubicBezTo>
                    <a:pt x="226" y="99"/>
                    <a:pt x="226" y="99"/>
                    <a:pt x="226" y="99"/>
                  </a:cubicBezTo>
                  <a:cubicBezTo>
                    <a:pt x="227" y="95"/>
                    <a:pt x="229" y="91"/>
                    <a:pt x="232" y="91"/>
                  </a:cubicBezTo>
                  <a:cubicBezTo>
                    <a:pt x="237" y="90"/>
                    <a:pt x="233" y="80"/>
                    <a:pt x="237" y="75"/>
                  </a:cubicBezTo>
                  <a:cubicBezTo>
                    <a:pt x="241" y="70"/>
                    <a:pt x="234" y="61"/>
                    <a:pt x="241" y="61"/>
                  </a:cubicBezTo>
                  <a:cubicBezTo>
                    <a:pt x="249" y="62"/>
                    <a:pt x="257" y="63"/>
                    <a:pt x="257" y="53"/>
                  </a:cubicBezTo>
                  <a:cubicBezTo>
                    <a:pt x="257" y="49"/>
                    <a:pt x="259" y="46"/>
                    <a:pt x="262" y="43"/>
                  </a:cubicBezTo>
                  <a:cubicBezTo>
                    <a:pt x="253" y="32"/>
                    <a:pt x="248" y="14"/>
                    <a:pt x="248" y="14"/>
                  </a:cubicBezTo>
                  <a:cubicBezTo>
                    <a:pt x="248" y="14"/>
                    <a:pt x="230" y="21"/>
                    <a:pt x="221" y="10"/>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59" name="Freeform 72">
              <a:extLst>
                <a:ext uri="{FF2B5EF4-FFF2-40B4-BE49-F238E27FC236}">
                  <a16:creationId xmlns:a16="http://schemas.microsoft.com/office/drawing/2014/main" id="{304BABCC-FD25-42FF-85A2-865A658CE2C8}"/>
                </a:ext>
              </a:extLst>
            </p:cNvPr>
            <p:cNvSpPr>
              <a:spLocks/>
            </p:cNvSpPr>
            <p:nvPr/>
          </p:nvSpPr>
          <p:spPr bwMode="auto">
            <a:xfrm>
              <a:off x="6084025" y="2571189"/>
              <a:ext cx="224583" cy="135886"/>
            </a:xfrm>
            <a:custGeom>
              <a:avLst/>
              <a:gdLst>
                <a:gd name="T0" fmla="*/ 221 w 229"/>
                <a:gd name="T1" fmla="*/ 25 h 130"/>
                <a:gd name="T2" fmla="*/ 212 w 229"/>
                <a:gd name="T3" fmla="*/ 20 h 130"/>
                <a:gd name="T4" fmla="*/ 190 w 229"/>
                <a:gd name="T5" fmla="*/ 12 h 130"/>
                <a:gd name="T6" fmla="*/ 158 w 229"/>
                <a:gd name="T7" fmla="*/ 1 h 130"/>
                <a:gd name="T8" fmla="*/ 125 w 229"/>
                <a:gd name="T9" fmla="*/ 22 h 130"/>
                <a:gd name="T10" fmla="*/ 88 w 229"/>
                <a:gd name="T11" fmla="*/ 34 h 130"/>
                <a:gd name="T12" fmla="*/ 40 w 229"/>
                <a:gd name="T13" fmla="*/ 34 h 130"/>
                <a:gd name="T14" fmla="*/ 36 w 229"/>
                <a:gd name="T15" fmla="*/ 28 h 130"/>
                <a:gd name="T16" fmla="*/ 31 w 229"/>
                <a:gd name="T17" fmla="*/ 38 h 130"/>
                <a:gd name="T18" fmla="*/ 15 w 229"/>
                <a:gd name="T19" fmla="*/ 46 h 130"/>
                <a:gd name="T20" fmla="*/ 11 w 229"/>
                <a:gd name="T21" fmla="*/ 60 h 130"/>
                <a:gd name="T22" fmla="*/ 6 w 229"/>
                <a:gd name="T23" fmla="*/ 76 h 130"/>
                <a:gd name="T24" fmla="*/ 0 w 229"/>
                <a:gd name="T25" fmla="*/ 84 h 130"/>
                <a:gd name="T26" fmla="*/ 8 w 229"/>
                <a:gd name="T27" fmla="*/ 97 h 130"/>
                <a:gd name="T28" fmla="*/ 8 w 229"/>
                <a:gd name="T29" fmla="*/ 98 h 130"/>
                <a:gd name="T30" fmla="*/ 37 w 229"/>
                <a:gd name="T31" fmla="*/ 120 h 130"/>
                <a:gd name="T32" fmla="*/ 73 w 229"/>
                <a:gd name="T33" fmla="*/ 128 h 130"/>
                <a:gd name="T34" fmla="*/ 122 w 229"/>
                <a:gd name="T35" fmla="*/ 113 h 130"/>
                <a:gd name="T36" fmla="*/ 137 w 229"/>
                <a:gd name="T37" fmla="*/ 117 h 130"/>
                <a:gd name="T38" fmla="*/ 147 w 229"/>
                <a:gd name="T39" fmla="*/ 119 h 130"/>
                <a:gd name="T40" fmla="*/ 167 w 229"/>
                <a:gd name="T41" fmla="*/ 104 h 130"/>
                <a:gd name="T42" fmla="*/ 199 w 229"/>
                <a:gd name="T43" fmla="*/ 51 h 130"/>
                <a:gd name="T44" fmla="*/ 223 w 229"/>
                <a:gd name="T45" fmla="*/ 36 h 130"/>
                <a:gd name="T46" fmla="*/ 221 w 229"/>
                <a:gd name="T47" fmla="*/ 2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9" h="130">
                  <a:moveTo>
                    <a:pt x="221" y="25"/>
                  </a:moveTo>
                  <a:cubicBezTo>
                    <a:pt x="218" y="24"/>
                    <a:pt x="215" y="22"/>
                    <a:pt x="212" y="20"/>
                  </a:cubicBezTo>
                  <a:cubicBezTo>
                    <a:pt x="202" y="17"/>
                    <a:pt x="193" y="15"/>
                    <a:pt x="190" y="12"/>
                  </a:cubicBezTo>
                  <a:cubicBezTo>
                    <a:pt x="184" y="6"/>
                    <a:pt x="161" y="2"/>
                    <a:pt x="158" y="1"/>
                  </a:cubicBezTo>
                  <a:cubicBezTo>
                    <a:pt x="154" y="0"/>
                    <a:pt x="132" y="22"/>
                    <a:pt x="125" y="22"/>
                  </a:cubicBezTo>
                  <a:cubicBezTo>
                    <a:pt x="118" y="22"/>
                    <a:pt x="88" y="26"/>
                    <a:pt x="88" y="34"/>
                  </a:cubicBezTo>
                  <a:cubicBezTo>
                    <a:pt x="88" y="42"/>
                    <a:pt x="51" y="43"/>
                    <a:pt x="40" y="34"/>
                  </a:cubicBezTo>
                  <a:cubicBezTo>
                    <a:pt x="39" y="32"/>
                    <a:pt x="37" y="30"/>
                    <a:pt x="36" y="28"/>
                  </a:cubicBezTo>
                  <a:cubicBezTo>
                    <a:pt x="33" y="31"/>
                    <a:pt x="31" y="34"/>
                    <a:pt x="31" y="38"/>
                  </a:cubicBezTo>
                  <a:cubicBezTo>
                    <a:pt x="31" y="48"/>
                    <a:pt x="23" y="47"/>
                    <a:pt x="15" y="46"/>
                  </a:cubicBezTo>
                  <a:cubicBezTo>
                    <a:pt x="8" y="46"/>
                    <a:pt x="15" y="55"/>
                    <a:pt x="11" y="60"/>
                  </a:cubicBezTo>
                  <a:cubicBezTo>
                    <a:pt x="7" y="65"/>
                    <a:pt x="11" y="75"/>
                    <a:pt x="6" y="76"/>
                  </a:cubicBezTo>
                  <a:cubicBezTo>
                    <a:pt x="3" y="76"/>
                    <a:pt x="1" y="80"/>
                    <a:pt x="0" y="84"/>
                  </a:cubicBezTo>
                  <a:cubicBezTo>
                    <a:pt x="2" y="85"/>
                    <a:pt x="8" y="97"/>
                    <a:pt x="8" y="97"/>
                  </a:cubicBezTo>
                  <a:cubicBezTo>
                    <a:pt x="8" y="97"/>
                    <a:pt x="8" y="97"/>
                    <a:pt x="8" y="98"/>
                  </a:cubicBezTo>
                  <a:cubicBezTo>
                    <a:pt x="15" y="103"/>
                    <a:pt x="32" y="113"/>
                    <a:pt x="37" y="120"/>
                  </a:cubicBezTo>
                  <a:cubicBezTo>
                    <a:pt x="44" y="129"/>
                    <a:pt x="64" y="130"/>
                    <a:pt x="73" y="128"/>
                  </a:cubicBezTo>
                  <a:cubicBezTo>
                    <a:pt x="82" y="126"/>
                    <a:pt x="122" y="113"/>
                    <a:pt x="122" y="113"/>
                  </a:cubicBezTo>
                  <a:cubicBezTo>
                    <a:pt x="122" y="113"/>
                    <a:pt x="131" y="116"/>
                    <a:pt x="137" y="117"/>
                  </a:cubicBezTo>
                  <a:cubicBezTo>
                    <a:pt x="138" y="118"/>
                    <a:pt x="142" y="118"/>
                    <a:pt x="147" y="119"/>
                  </a:cubicBezTo>
                  <a:cubicBezTo>
                    <a:pt x="149" y="116"/>
                    <a:pt x="158" y="114"/>
                    <a:pt x="167" y="104"/>
                  </a:cubicBezTo>
                  <a:cubicBezTo>
                    <a:pt x="178" y="93"/>
                    <a:pt x="195" y="54"/>
                    <a:pt x="199" y="51"/>
                  </a:cubicBezTo>
                  <a:cubicBezTo>
                    <a:pt x="204" y="48"/>
                    <a:pt x="217" y="41"/>
                    <a:pt x="223" y="36"/>
                  </a:cubicBezTo>
                  <a:cubicBezTo>
                    <a:pt x="229" y="32"/>
                    <a:pt x="228" y="27"/>
                    <a:pt x="221" y="25"/>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0" name="Freeform 73">
              <a:extLst>
                <a:ext uri="{FF2B5EF4-FFF2-40B4-BE49-F238E27FC236}">
                  <a16:creationId xmlns:a16="http://schemas.microsoft.com/office/drawing/2014/main" id="{4C9C249F-DE22-4818-8555-A74EF02CF45C}"/>
                </a:ext>
              </a:extLst>
            </p:cNvPr>
            <p:cNvSpPr>
              <a:spLocks/>
            </p:cNvSpPr>
            <p:nvPr/>
          </p:nvSpPr>
          <p:spPr bwMode="auto">
            <a:xfrm>
              <a:off x="5953120" y="2459660"/>
              <a:ext cx="217376" cy="117939"/>
            </a:xfrm>
            <a:custGeom>
              <a:avLst/>
              <a:gdLst>
                <a:gd name="T0" fmla="*/ 210 w 222"/>
                <a:gd name="T1" fmla="*/ 51 h 113"/>
                <a:gd name="T2" fmla="*/ 187 w 222"/>
                <a:gd name="T3" fmla="*/ 46 h 113"/>
                <a:gd name="T4" fmla="*/ 178 w 222"/>
                <a:gd name="T5" fmla="*/ 33 h 113"/>
                <a:gd name="T6" fmla="*/ 158 w 222"/>
                <a:gd name="T7" fmla="*/ 36 h 113"/>
                <a:gd name="T8" fmla="*/ 139 w 222"/>
                <a:gd name="T9" fmla="*/ 28 h 113"/>
                <a:gd name="T10" fmla="*/ 116 w 222"/>
                <a:gd name="T11" fmla="*/ 12 h 113"/>
                <a:gd name="T12" fmla="*/ 96 w 222"/>
                <a:gd name="T13" fmla="*/ 0 h 113"/>
                <a:gd name="T14" fmla="*/ 94 w 222"/>
                <a:gd name="T15" fmla="*/ 4 h 113"/>
                <a:gd name="T16" fmla="*/ 75 w 222"/>
                <a:gd name="T17" fmla="*/ 5 h 113"/>
                <a:gd name="T18" fmla="*/ 46 w 222"/>
                <a:gd name="T19" fmla="*/ 18 h 113"/>
                <a:gd name="T20" fmla="*/ 10 w 222"/>
                <a:gd name="T21" fmla="*/ 32 h 113"/>
                <a:gd name="T22" fmla="*/ 12 w 222"/>
                <a:gd name="T23" fmla="*/ 51 h 113"/>
                <a:gd name="T24" fmla="*/ 24 w 222"/>
                <a:gd name="T25" fmla="*/ 80 h 113"/>
                <a:gd name="T26" fmla="*/ 60 w 222"/>
                <a:gd name="T27" fmla="*/ 107 h 113"/>
                <a:gd name="T28" fmla="*/ 60 w 222"/>
                <a:gd name="T29" fmla="*/ 110 h 113"/>
                <a:gd name="T30" fmla="*/ 91 w 222"/>
                <a:gd name="T31" fmla="*/ 108 h 113"/>
                <a:gd name="T32" fmla="*/ 96 w 222"/>
                <a:gd name="T33" fmla="*/ 92 h 113"/>
                <a:gd name="T34" fmla="*/ 129 w 222"/>
                <a:gd name="T35" fmla="*/ 102 h 113"/>
                <a:gd name="T36" fmla="*/ 156 w 222"/>
                <a:gd name="T37" fmla="*/ 106 h 113"/>
                <a:gd name="T38" fmla="*/ 158 w 222"/>
                <a:gd name="T39" fmla="*/ 113 h 113"/>
                <a:gd name="T40" fmla="*/ 168 w 222"/>
                <a:gd name="T41" fmla="*/ 102 h 113"/>
                <a:gd name="T42" fmla="*/ 202 w 222"/>
                <a:gd name="T43" fmla="*/ 85 h 113"/>
                <a:gd name="T44" fmla="*/ 222 w 222"/>
                <a:gd name="T45" fmla="*/ 68 h 113"/>
                <a:gd name="T46" fmla="*/ 210 w 222"/>
                <a:gd name="T47"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2" h="113">
                  <a:moveTo>
                    <a:pt x="210" y="51"/>
                  </a:moveTo>
                  <a:cubicBezTo>
                    <a:pt x="204" y="48"/>
                    <a:pt x="188" y="50"/>
                    <a:pt x="187" y="46"/>
                  </a:cubicBezTo>
                  <a:cubicBezTo>
                    <a:pt x="186" y="41"/>
                    <a:pt x="185" y="33"/>
                    <a:pt x="178" y="33"/>
                  </a:cubicBezTo>
                  <a:cubicBezTo>
                    <a:pt x="171" y="33"/>
                    <a:pt x="162" y="28"/>
                    <a:pt x="158" y="36"/>
                  </a:cubicBezTo>
                  <a:cubicBezTo>
                    <a:pt x="155" y="44"/>
                    <a:pt x="141" y="34"/>
                    <a:pt x="139" y="28"/>
                  </a:cubicBezTo>
                  <a:cubicBezTo>
                    <a:pt x="138" y="22"/>
                    <a:pt x="132" y="18"/>
                    <a:pt x="116" y="12"/>
                  </a:cubicBezTo>
                  <a:cubicBezTo>
                    <a:pt x="110" y="9"/>
                    <a:pt x="102" y="5"/>
                    <a:pt x="96" y="0"/>
                  </a:cubicBezTo>
                  <a:cubicBezTo>
                    <a:pt x="95" y="1"/>
                    <a:pt x="95" y="3"/>
                    <a:pt x="94" y="4"/>
                  </a:cubicBezTo>
                  <a:cubicBezTo>
                    <a:pt x="91" y="8"/>
                    <a:pt x="80" y="0"/>
                    <a:pt x="75" y="5"/>
                  </a:cubicBezTo>
                  <a:cubicBezTo>
                    <a:pt x="71" y="9"/>
                    <a:pt x="55" y="10"/>
                    <a:pt x="46" y="18"/>
                  </a:cubicBezTo>
                  <a:cubicBezTo>
                    <a:pt x="38" y="26"/>
                    <a:pt x="20" y="29"/>
                    <a:pt x="10" y="32"/>
                  </a:cubicBezTo>
                  <a:cubicBezTo>
                    <a:pt x="0" y="34"/>
                    <a:pt x="8" y="44"/>
                    <a:pt x="12" y="51"/>
                  </a:cubicBezTo>
                  <a:cubicBezTo>
                    <a:pt x="16" y="58"/>
                    <a:pt x="16" y="75"/>
                    <a:pt x="24" y="80"/>
                  </a:cubicBezTo>
                  <a:cubicBezTo>
                    <a:pt x="32" y="86"/>
                    <a:pt x="57" y="102"/>
                    <a:pt x="60" y="107"/>
                  </a:cubicBezTo>
                  <a:cubicBezTo>
                    <a:pt x="61" y="108"/>
                    <a:pt x="61" y="109"/>
                    <a:pt x="60" y="110"/>
                  </a:cubicBezTo>
                  <a:cubicBezTo>
                    <a:pt x="71" y="113"/>
                    <a:pt x="88" y="113"/>
                    <a:pt x="91" y="108"/>
                  </a:cubicBezTo>
                  <a:cubicBezTo>
                    <a:pt x="94" y="102"/>
                    <a:pt x="96" y="92"/>
                    <a:pt x="96" y="92"/>
                  </a:cubicBezTo>
                  <a:cubicBezTo>
                    <a:pt x="96" y="92"/>
                    <a:pt x="120" y="92"/>
                    <a:pt x="129" y="102"/>
                  </a:cubicBezTo>
                  <a:cubicBezTo>
                    <a:pt x="138" y="113"/>
                    <a:pt x="156" y="106"/>
                    <a:pt x="156" y="106"/>
                  </a:cubicBezTo>
                  <a:cubicBezTo>
                    <a:pt x="156" y="106"/>
                    <a:pt x="157" y="109"/>
                    <a:pt x="158" y="113"/>
                  </a:cubicBezTo>
                  <a:cubicBezTo>
                    <a:pt x="161" y="107"/>
                    <a:pt x="164" y="102"/>
                    <a:pt x="168" y="102"/>
                  </a:cubicBezTo>
                  <a:cubicBezTo>
                    <a:pt x="178" y="100"/>
                    <a:pt x="192" y="99"/>
                    <a:pt x="202" y="85"/>
                  </a:cubicBezTo>
                  <a:cubicBezTo>
                    <a:pt x="207" y="78"/>
                    <a:pt x="215" y="72"/>
                    <a:pt x="222" y="68"/>
                  </a:cubicBezTo>
                  <a:cubicBezTo>
                    <a:pt x="217" y="62"/>
                    <a:pt x="215" y="54"/>
                    <a:pt x="210" y="51"/>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1" name="Freeform 74">
              <a:extLst>
                <a:ext uri="{FF2B5EF4-FFF2-40B4-BE49-F238E27FC236}">
                  <a16:creationId xmlns:a16="http://schemas.microsoft.com/office/drawing/2014/main" id="{86739F57-5E4D-4796-9B9B-874ED2C00C06}"/>
                </a:ext>
              </a:extLst>
            </p:cNvPr>
            <p:cNvSpPr>
              <a:spLocks/>
            </p:cNvSpPr>
            <p:nvPr/>
          </p:nvSpPr>
          <p:spPr bwMode="auto">
            <a:xfrm>
              <a:off x="6108046" y="2528885"/>
              <a:ext cx="192156" cy="87172"/>
            </a:xfrm>
            <a:custGeom>
              <a:avLst/>
              <a:gdLst>
                <a:gd name="T0" fmla="*/ 146 w 197"/>
                <a:gd name="T1" fmla="*/ 10 h 84"/>
                <a:gd name="T2" fmla="*/ 120 w 197"/>
                <a:gd name="T3" fmla="*/ 7 h 84"/>
                <a:gd name="T4" fmla="*/ 89 w 197"/>
                <a:gd name="T5" fmla="*/ 4 h 84"/>
                <a:gd name="T6" fmla="*/ 69 w 197"/>
                <a:gd name="T7" fmla="*/ 6 h 84"/>
                <a:gd name="T8" fmla="*/ 64 w 197"/>
                <a:gd name="T9" fmla="*/ 2 h 84"/>
                <a:gd name="T10" fmla="*/ 44 w 197"/>
                <a:gd name="T11" fmla="*/ 19 h 84"/>
                <a:gd name="T12" fmla="*/ 10 w 197"/>
                <a:gd name="T13" fmla="*/ 36 h 84"/>
                <a:gd name="T14" fmla="*/ 0 w 197"/>
                <a:gd name="T15" fmla="*/ 47 h 84"/>
                <a:gd name="T16" fmla="*/ 16 w 197"/>
                <a:gd name="T17" fmla="*/ 75 h 84"/>
                <a:gd name="T18" fmla="*/ 64 w 197"/>
                <a:gd name="T19" fmla="*/ 75 h 84"/>
                <a:gd name="T20" fmla="*/ 101 w 197"/>
                <a:gd name="T21" fmla="*/ 63 h 84"/>
                <a:gd name="T22" fmla="*/ 134 w 197"/>
                <a:gd name="T23" fmla="*/ 42 h 84"/>
                <a:gd name="T24" fmla="*/ 166 w 197"/>
                <a:gd name="T25" fmla="*/ 53 h 84"/>
                <a:gd name="T26" fmla="*/ 188 w 197"/>
                <a:gd name="T27" fmla="*/ 61 h 84"/>
                <a:gd name="T28" fmla="*/ 181 w 197"/>
                <a:gd name="T29" fmla="*/ 48 h 84"/>
                <a:gd name="T30" fmla="*/ 197 w 197"/>
                <a:gd name="T31" fmla="*/ 23 h 84"/>
                <a:gd name="T32" fmla="*/ 197 w 197"/>
                <a:gd name="T33" fmla="*/ 22 h 84"/>
                <a:gd name="T34" fmla="*/ 177 w 197"/>
                <a:gd name="T35" fmla="*/ 17 h 84"/>
                <a:gd name="T36" fmla="*/ 146 w 197"/>
                <a:gd name="T37"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84">
                  <a:moveTo>
                    <a:pt x="146" y="10"/>
                  </a:moveTo>
                  <a:cubicBezTo>
                    <a:pt x="135" y="11"/>
                    <a:pt x="129" y="4"/>
                    <a:pt x="120" y="7"/>
                  </a:cubicBezTo>
                  <a:cubicBezTo>
                    <a:pt x="110" y="11"/>
                    <a:pt x="95" y="7"/>
                    <a:pt x="89" y="4"/>
                  </a:cubicBezTo>
                  <a:cubicBezTo>
                    <a:pt x="84" y="0"/>
                    <a:pt x="77" y="11"/>
                    <a:pt x="69" y="6"/>
                  </a:cubicBezTo>
                  <a:cubicBezTo>
                    <a:pt x="67" y="5"/>
                    <a:pt x="65" y="4"/>
                    <a:pt x="64" y="2"/>
                  </a:cubicBezTo>
                  <a:cubicBezTo>
                    <a:pt x="57" y="6"/>
                    <a:pt x="49" y="12"/>
                    <a:pt x="44" y="19"/>
                  </a:cubicBezTo>
                  <a:cubicBezTo>
                    <a:pt x="34" y="33"/>
                    <a:pt x="20" y="34"/>
                    <a:pt x="10" y="36"/>
                  </a:cubicBezTo>
                  <a:cubicBezTo>
                    <a:pt x="6" y="36"/>
                    <a:pt x="3" y="41"/>
                    <a:pt x="0" y="47"/>
                  </a:cubicBezTo>
                  <a:cubicBezTo>
                    <a:pt x="3" y="55"/>
                    <a:pt x="9" y="69"/>
                    <a:pt x="16" y="75"/>
                  </a:cubicBezTo>
                  <a:cubicBezTo>
                    <a:pt x="27" y="84"/>
                    <a:pt x="64" y="83"/>
                    <a:pt x="64" y="75"/>
                  </a:cubicBezTo>
                  <a:cubicBezTo>
                    <a:pt x="64" y="67"/>
                    <a:pt x="94" y="63"/>
                    <a:pt x="101" y="63"/>
                  </a:cubicBezTo>
                  <a:cubicBezTo>
                    <a:pt x="108" y="63"/>
                    <a:pt x="130" y="41"/>
                    <a:pt x="134" y="42"/>
                  </a:cubicBezTo>
                  <a:cubicBezTo>
                    <a:pt x="137" y="43"/>
                    <a:pt x="160" y="47"/>
                    <a:pt x="166" y="53"/>
                  </a:cubicBezTo>
                  <a:cubicBezTo>
                    <a:pt x="169" y="56"/>
                    <a:pt x="178" y="58"/>
                    <a:pt x="188" y="61"/>
                  </a:cubicBezTo>
                  <a:cubicBezTo>
                    <a:pt x="184" y="57"/>
                    <a:pt x="181" y="52"/>
                    <a:pt x="181" y="48"/>
                  </a:cubicBezTo>
                  <a:cubicBezTo>
                    <a:pt x="181" y="42"/>
                    <a:pt x="193" y="26"/>
                    <a:pt x="197" y="23"/>
                  </a:cubicBezTo>
                  <a:cubicBezTo>
                    <a:pt x="197" y="23"/>
                    <a:pt x="197" y="22"/>
                    <a:pt x="197" y="22"/>
                  </a:cubicBezTo>
                  <a:cubicBezTo>
                    <a:pt x="188" y="20"/>
                    <a:pt x="178" y="19"/>
                    <a:pt x="177" y="17"/>
                  </a:cubicBezTo>
                  <a:cubicBezTo>
                    <a:pt x="173" y="13"/>
                    <a:pt x="158" y="9"/>
                    <a:pt x="146" y="10"/>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2" name="Freeform 75">
              <a:extLst>
                <a:ext uri="{FF2B5EF4-FFF2-40B4-BE49-F238E27FC236}">
                  <a16:creationId xmlns:a16="http://schemas.microsoft.com/office/drawing/2014/main" id="{5EC3EA7C-18BB-40D5-B554-05DACA28BC73}"/>
                </a:ext>
              </a:extLst>
            </p:cNvPr>
            <p:cNvSpPr>
              <a:spLocks/>
            </p:cNvSpPr>
            <p:nvPr/>
          </p:nvSpPr>
          <p:spPr bwMode="auto">
            <a:xfrm>
              <a:off x="5192903" y="2873728"/>
              <a:ext cx="128504" cy="230749"/>
            </a:xfrm>
            <a:custGeom>
              <a:avLst/>
              <a:gdLst>
                <a:gd name="T0" fmla="*/ 96 w 132"/>
                <a:gd name="T1" fmla="*/ 178 h 220"/>
                <a:gd name="T2" fmla="*/ 88 w 132"/>
                <a:gd name="T3" fmla="*/ 161 h 220"/>
                <a:gd name="T4" fmla="*/ 97 w 132"/>
                <a:gd name="T5" fmla="*/ 142 h 220"/>
                <a:gd name="T6" fmla="*/ 87 w 132"/>
                <a:gd name="T7" fmla="*/ 123 h 220"/>
                <a:gd name="T8" fmla="*/ 96 w 132"/>
                <a:gd name="T9" fmla="*/ 109 h 220"/>
                <a:gd name="T10" fmla="*/ 102 w 132"/>
                <a:gd name="T11" fmla="*/ 85 h 220"/>
                <a:gd name="T12" fmla="*/ 99 w 132"/>
                <a:gd name="T13" fmla="*/ 52 h 220"/>
                <a:gd name="T14" fmla="*/ 122 w 132"/>
                <a:gd name="T15" fmla="*/ 32 h 220"/>
                <a:gd name="T16" fmla="*/ 113 w 132"/>
                <a:gd name="T17" fmla="*/ 18 h 220"/>
                <a:gd name="T18" fmla="*/ 92 w 132"/>
                <a:gd name="T19" fmla="*/ 14 h 220"/>
                <a:gd name="T20" fmla="*/ 78 w 132"/>
                <a:gd name="T21" fmla="*/ 14 h 220"/>
                <a:gd name="T22" fmla="*/ 56 w 132"/>
                <a:gd name="T23" fmla="*/ 9 h 220"/>
                <a:gd name="T24" fmla="*/ 44 w 132"/>
                <a:gd name="T25" fmla="*/ 8 h 220"/>
                <a:gd name="T26" fmla="*/ 34 w 132"/>
                <a:gd name="T27" fmla="*/ 12 h 220"/>
                <a:gd name="T28" fmla="*/ 35 w 132"/>
                <a:gd name="T29" fmla="*/ 35 h 220"/>
                <a:gd name="T30" fmla="*/ 14 w 132"/>
                <a:gd name="T31" fmla="*/ 120 h 220"/>
                <a:gd name="T32" fmla="*/ 27 w 132"/>
                <a:gd name="T33" fmla="*/ 150 h 220"/>
                <a:gd name="T34" fmla="*/ 32 w 132"/>
                <a:gd name="T35" fmla="*/ 210 h 220"/>
                <a:gd name="T36" fmla="*/ 59 w 132"/>
                <a:gd name="T37" fmla="*/ 217 h 220"/>
                <a:gd name="T38" fmla="*/ 87 w 132"/>
                <a:gd name="T39" fmla="*/ 211 h 220"/>
                <a:gd name="T40" fmla="*/ 82 w 132"/>
                <a:gd name="T41" fmla="*/ 200 h 220"/>
                <a:gd name="T42" fmla="*/ 96 w 132"/>
                <a:gd name="T43" fmla="*/ 17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220">
                  <a:moveTo>
                    <a:pt x="96" y="178"/>
                  </a:moveTo>
                  <a:cubicBezTo>
                    <a:pt x="110" y="176"/>
                    <a:pt x="92" y="165"/>
                    <a:pt x="88" y="161"/>
                  </a:cubicBezTo>
                  <a:cubicBezTo>
                    <a:pt x="84" y="157"/>
                    <a:pt x="89" y="142"/>
                    <a:pt x="97" y="142"/>
                  </a:cubicBezTo>
                  <a:cubicBezTo>
                    <a:pt x="105" y="142"/>
                    <a:pt x="97" y="133"/>
                    <a:pt x="87" y="123"/>
                  </a:cubicBezTo>
                  <a:cubicBezTo>
                    <a:pt x="77" y="113"/>
                    <a:pt x="87" y="109"/>
                    <a:pt x="96" y="109"/>
                  </a:cubicBezTo>
                  <a:cubicBezTo>
                    <a:pt x="105" y="109"/>
                    <a:pt x="93" y="94"/>
                    <a:pt x="102" y="85"/>
                  </a:cubicBezTo>
                  <a:cubicBezTo>
                    <a:pt x="111" y="76"/>
                    <a:pt x="99" y="60"/>
                    <a:pt x="99" y="52"/>
                  </a:cubicBezTo>
                  <a:cubicBezTo>
                    <a:pt x="99" y="44"/>
                    <a:pt x="112" y="42"/>
                    <a:pt x="122" y="32"/>
                  </a:cubicBezTo>
                  <a:cubicBezTo>
                    <a:pt x="132" y="22"/>
                    <a:pt x="113" y="25"/>
                    <a:pt x="113" y="18"/>
                  </a:cubicBezTo>
                  <a:cubicBezTo>
                    <a:pt x="113" y="10"/>
                    <a:pt x="101" y="8"/>
                    <a:pt x="92" y="14"/>
                  </a:cubicBezTo>
                  <a:cubicBezTo>
                    <a:pt x="83" y="20"/>
                    <a:pt x="86" y="14"/>
                    <a:pt x="78" y="14"/>
                  </a:cubicBezTo>
                  <a:cubicBezTo>
                    <a:pt x="70" y="14"/>
                    <a:pt x="56" y="17"/>
                    <a:pt x="56" y="9"/>
                  </a:cubicBezTo>
                  <a:cubicBezTo>
                    <a:pt x="56" y="1"/>
                    <a:pt x="50" y="0"/>
                    <a:pt x="44" y="8"/>
                  </a:cubicBezTo>
                  <a:cubicBezTo>
                    <a:pt x="42" y="10"/>
                    <a:pt x="39" y="11"/>
                    <a:pt x="34" y="12"/>
                  </a:cubicBezTo>
                  <a:cubicBezTo>
                    <a:pt x="33" y="22"/>
                    <a:pt x="32" y="31"/>
                    <a:pt x="35" y="35"/>
                  </a:cubicBezTo>
                  <a:cubicBezTo>
                    <a:pt x="42" y="46"/>
                    <a:pt x="27" y="104"/>
                    <a:pt x="14" y="120"/>
                  </a:cubicBezTo>
                  <a:cubicBezTo>
                    <a:pt x="0" y="135"/>
                    <a:pt x="13" y="139"/>
                    <a:pt x="27" y="150"/>
                  </a:cubicBezTo>
                  <a:cubicBezTo>
                    <a:pt x="41" y="161"/>
                    <a:pt x="32" y="201"/>
                    <a:pt x="32" y="210"/>
                  </a:cubicBezTo>
                  <a:cubicBezTo>
                    <a:pt x="32" y="220"/>
                    <a:pt x="44" y="217"/>
                    <a:pt x="59" y="217"/>
                  </a:cubicBezTo>
                  <a:cubicBezTo>
                    <a:pt x="67" y="217"/>
                    <a:pt x="77" y="213"/>
                    <a:pt x="87" y="211"/>
                  </a:cubicBezTo>
                  <a:cubicBezTo>
                    <a:pt x="84" y="207"/>
                    <a:pt x="82" y="203"/>
                    <a:pt x="82" y="200"/>
                  </a:cubicBezTo>
                  <a:cubicBezTo>
                    <a:pt x="82" y="192"/>
                    <a:pt x="82" y="181"/>
                    <a:pt x="96" y="17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3" name="Freeform 76">
              <a:extLst>
                <a:ext uri="{FF2B5EF4-FFF2-40B4-BE49-F238E27FC236}">
                  <a16:creationId xmlns:a16="http://schemas.microsoft.com/office/drawing/2014/main" id="{F0CA1A5D-972A-48AB-9385-89C52BCC4DDC}"/>
                </a:ext>
              </a:extLst>
            </p:cNvPr>
            <p:cNvSpPr>
              <a:spLocks/>
            </p:cNvSpPr>
            <p:nvPr/>
          </p:nvSpPr>
          <p:spPr bwMode="auto">
            <a:xfrm>
              <a:off x="5640866" y="2339158"/>
              <a:ext cx="142916" cy="130758"/>
            </a:xfrm>
            <a:custGeom>
              <a:avLst/>
              <a:gdLst>
                <a:gd name="T0" fmla="*/ 46 w 146"/>
                <a:gd name="T1" fmla="*/ 97 h 125"/>
                <a:gd name="T2" fmla="*/ 70 w 146"/>
                <a:gd name="T3" fmla="*/ 101 h 125"/>
                <a:gd name="T4" fmla="*/ 96 w 146"/>
                <a:gd name="T5" fmla="*/ 118 h 125"/>
                <a:gd name="T6" fmla="*/ 103 w 146"/>
                <a:gd name="T7" fmla="*/ 125 h 125"/>
                <a:gd name="T8" fmla="*/ 107 w 146"/>
                <a:gd name="T9" fmla="*/ 98 h 125"/>
                <a:gd name="T10" fmla="*/ 109 w 146"/>
                <a:gd name="T11" fmla="*/ 81 h 125"/>
                <a:gd name="T12" fmla="*/ 129 w 146"/>
                <a:gd name="T13" fmla="*/ 72 h 125"/>
                <a:gd name="T14" fmla="*/ 136 w 146"/>
                <a:gd name="T15" fmla="*/ 60 h 125"/>
                <a:gd name="T16" fmla="*/ 125 w 146"/>
                <a:gd name="T17" fmla="*/ 42 h 125"/>
                <a:gd name="T18" fmla="*/ 143 w 146"/>
                <a:gd name="T19" fmla="*/ 25 h 125"/>
                <a:gd name="T20" fmla="*/ 142 w 146"/>
                <a:gd name="T21" fmla="*/ 1 h 125"/>
                <a:gd name="T22" fmla="*/ 133 w 146"/>
                <a:gd name="T23" fmla="*/ 5 h 125"/>
                <a:gd name="T24" fmla="*/ 97 w 146"/>
                <a:gd name="T25" fmla="*/ 6 h 125"/>
                <a:gd name="T26" fmla="*/ 83 w 146"/>
                <a:gd name="T27" fmla="*/ 30 h 125"/>
                <a:gd name="T28" fmla="*/ 66 w 146"/>
                <a:gd name="T29" fmla="*/ 31 h 125"/>
                <a:gd name="T30" fmla="*/ 50 w 146"/>
                <a:gd name="T31" fmla="*/ 39 h 125"/>
                <a:gd name="T32" fmla="*/ 34 w 146"/>
                <a:gd name="T33" fmla="*/ 68 h 125"/>
                <a:gd name="T34" fmla="*/ 6 w 146"/>
                <a:gd name="T35" fmla="*/ 101 h 125"/>
                <a:gd name="T36" fmla="*/ 0 w 146"/>
                <a:gd name="T37" fmla="*/ 104 h 125"/>
                <a:gd name="T38" fmla="*/ 13 w 146"/>
                <a:gd name="T39" fmla="*/ 108 h 125"/>
                <a:gd name="T40" fmla="*/ 46 w 146"/>
                <a:gd name="T41" fmla="*/ 9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25">
                  <a:moveTo>
                    <a:pt x="46" y="97"/>
                  </a:moveTo>
                  <a:cubicBezTo>
                    <a:pt x="53" y="91"/>
                    <a:pt x="64" y="94"/>
                    <a:pt x="70" y="101"/>
                  </a:cubicBezTo>
                  <a:cubicBezTo>
                    <a:pt x="76" y="107"/>
                    <a:pt x="86" y="108"/>
                    <a:pt x="96" y="118"/>
                  </a:cubicBezTo>
                  <a:cubicBezTo>
                    <a:pt x="98" y="120"/>
                    <a:pt x="101" y="123"/>
                    <a:pt x="103" y="125"/>
                  </a:cubicBezTo>
                  <a:cubicBezTo>
                    <a:pt x="104" y="118"/>
                    <a:pt x="104" y="105"/>
                    <a:pt x="107" y="98"/>
                  </a:cubicBezTo>
                  <a:cubicBezTo>
                    <a:pt x="110" y="90"/>
                    <a:pt x="104" y="81"/>
                    <a:pt x="109" y="81"/>
                  </a:cubicBezTo>
                  <a:cubicBezTo>
                    <a:pt x="115" y="81"/>
                    <a:pt x="129" y="81"/>
                    <a:pt x="129" y="72"/>
                  </a:cubicBezTo>
                  <a:cubicBezTo>
                    <a:pt x="129" y="62"/>
                    <a:pt x="133" y="65"/>
                    <a:pt x="136" y="60"/>
                  </a:cubicBezTo>
                  <a:cubicBezTo>
                    <a:pt x="140" y="55"/>
                    <a:pt x="127" y="45"/>
                    <a:pt x="125" y="42"/>
                  </a:cubicBezTo>
                  <a:cubicBezTo>
                    <a:pt x="123" y="38"/>
                    <a:pt x="134" y="37"/>
                    <a:pt x="143" y="25"/>
                  </a:cubicBezTo>
                  <a:cubicBezTo>
                    <a:pt x="146" y="20"/>
                    <a:pt x="144" y="11"/>
                    <a:pt x="142" y="1"/>
                  </a:cubicBezTo>
                  <a:cubicBezTo>
                    <a:pt x="140" y="5"/>
                    <a:pt x="137" y="7"/>
                    <a:pt x="133" y="5"/>
                  </a:cubicBezTo>
                  <a:cubicBezTo>
                    <a:pt x="125" y="0"/>
                    <a:pt x="113" y="3"/>
                    <a:pt x="97" y="6"/>
                  </a:cubicBezTo>
                  <a:cubicBezTo>
                    <a:pt x="82" y="9"/>
                    <a:pt x="77" y="24"/>
                    <a:pt x="83" y="30"/>
                  </a:cubicBezTo>
                  <a:cubicBezTo>
                    <a:pt x="89" y="36"/>
                    <a:pt x="68" y="39"/>
                    <a:pt x="66" y="31"/>
                  </a:cubicBezTo>
                  <a:cubicBezTo>
                    <a:pt x="65" y="23"/>
                    <a:pt x="49" y="29"/>
                    <a:pt x="50" y="39"/>
                  </a:cubicBezTo>
                  <a:cubicBezTo>
                    <a:pt x="51" y="50"/>
                    <a:pt x="33" y="55"/>
                    <a:pt x="34" y="68"/>
                  </a:cubicBezTo>
                  <a:cubicBezTo>
                    <a:pt x="35" y="82"/>
                    <a:pt x="17" y="94"/>
                    <a:pt x="6" y="101"/>
                  </a:cubicBezTo>
                  <a:cubicBezTo>
                    <a:pt x="4" y="102"/>
                    <a:pt x="2" y="103"/>
                    <a:pt x="0" y="104"/>
                  </a:cubicBezTo>
                  <a:cubicBezTo>
                    <a:pt x="6" y="107"/>
                    <a:pt x="11" y="108"/>
                    <a:pt x="13" y="108"/>
                  </a:cubicBezTo>
                  <a:cubicBezTo>
                    <a:pt x="22" y="108"/>
                    <a:pt x="40" y="104"/>
                    <a:pt x="46" y="97"/>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4" name="Freeform 77">
              <a:extLst>
                <a:ext uri="{FF2B5EF4-FFF2-40B4-BE49-F238E27FC236}">
                  <a16:creationId xmlns:a16="http://schemas.microsoft.com/office/drawing/2014/main" id="{1278EDEB-7231-46FB-B3AE-F136CC0B5834}"/>
                </a:ext>
              </a:extLst>
            </p:cNvPr>
            <p:cNvSpPr>
              <a:spLocks/>
            </p:cNvSpPr>
            <p:nvPr/>
          </p:nvSpPr>
          <p:spPr bwMode="auto">
            <a:xfrm>
              <a:off x="5730940" y="2504528"/>
              <a:ext cx="24019" cy="33330"/>
            </a:xfrm>
            <a:custGeom>
              <a:avLst/>
              <a:gdLst>
                <a:gd name="T0" fmla="*/ 13 w 24"/>
                <a:gd name="T1" fmla="*/ 0 h 32"/>
                <a:gd name="T2" fmla="*/ 1 w 24"/>
                <a:gd name="T3" fmla="*/ 30 h 32"/>
                <a:gd name="T4" fmla="*/ 24 w 24"/>
                <a:gd name="T5" fmla="*/ 32 h 32"/>
                <a:gd name="T6" fmla="*/ 13 w 24"/>
                <a:gd name="T7" fmla="*/ 3 h 32"/>
                <a:gd name="T8" fmla="*/ 13 w 24"/>
                <a:gd name="T9" fmla="*/ 0 h 32"/>
              </a:gdLst>
              <a:ahLst/>
              <a:cxnLst>
                <a:cxn ang="0">
                  <a:pos x="T0" y="T1"/>
                </a:cxn>
                <a:cxn ang="0">
                  <a:pos x="T2" y="T3"/>
                </a:cxn>
                <a:cxn ang="0">
                  <a:pos x="T4" y="T5"/>
                </a:cxn>
                <a:cxn ang="0">
                  <a:pos x="T6" y="T7"/>
                </a:cxn>
                <a:cxn ang="0">
                  <a:pos x="T8" y="T9"/>
                </a:cxn>
              </a:cxnLst>
              <a:rect l="0" t="0" r="r" b="b"/>
              <a:pathLst>
                <a:path w="24" h="32">
                  <a:moveTo>
                    <a:pt x="13" y="0"/>
                  </a:moveTo>
                  <a:cubicBezTo>
                    <a:pt x="7" y="4"/>
                    <a:pt x="0" y="12"/>
                    <a:pt x="1" y="30"/>
                  </a:cubicBezTo>
                  <a:cubicBezTo>
                    <a:pt x="8" y="29"/>
                    <a:pt x="17" y="30"/>
                    <a:pt x="24" y="32"/>
                  </a:cubicBezTo>
                  <a:cubicBezTo>
                    <a:pt x="23" y="13"/>
                    <a:pt x="15" y="7"/>
                    <a:pt x="13" y="3"/>
                  </a:cubicBezTo>
                  <a:cubicBezTo>
                    <a:pt x="13" y="2"/>
                    <a:pt x="13" y="1"/>
                    <a:pt x="13" y="0"/>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5" name="Freeform 78">
              <a:extLst>
                <a:ext uri="{FF2B5EF4-FFF2-40B4-BE49-F238E27FC236}">
                  <a16:creationId xmlns:a16="http://schemas.microsoft.com/office/drawing/2014/main" id="{1086CB03-61EC-4547-BE86-B1C27C6DF996}"/>
                </a:ext>
              </a:extLst>
            </p:cNvPr>
            <p:cNvSpPr>
              <a:spLocks/>
            </p:cNvSpPr>
            <p:nvPr/>
          </p:nvSpPr>
          <p:spPr bwMode="auto">
            <a:xfrm>
              <a:off x="5619248" y="2434024"/>
              <a:ext cx="133308" cy="103837"/>
            </a:xfrm>
            <a:custGeom>
              <a:avLst/>
              <a:gdLst>
                <a:gd name="T0" fmla="*/ 4 w 137"/>
                <a:gd name="T1" fmla="*/ 28 h 99"/>
                <a:gd name="T2" fmla="*/ 17 w 137"/>
                <a:gd name="T3" fmla="*/ 41 h 99"/>
                <a:gd name="T4" fmla="*/ 35 w 137"/>
                <a:gd name="T5" fmla="*/ 52 h 99"/>
                <a:gd name="T6" fmla="*/ 57 w 137"/>
                <a:gd name="T7" fmla="*/ 65 h 99"/>
                <a:gd name="T8" fmla="*/ 67 w 137"/>
                <a:gd name="T9" fmla="*/ 77 h 99"/>
                <a:gd name="T10" fmla="*/ 82 w 137"/>
                <a:gd name="T11" fmla="*/ 69 h 99"/>
                <a:gd name="T12" fmla="*/ 93 w 137"/>
                <a:gd name="T13" fmla="*/ 85 h 99"/>
                <a:gd name="T14" fmla="*/ 111 w 137"/>
                <a:gd name="T15" fmla="*/ 97 h 99"/>
                <a:gd name="T16" fmla="*/ 116 w 137"/>
                <a:gd name="T17" fmla="*/ 97 h 99"/>
                <a:gd name="T18" fmla="*/ 128 w 137"/>
                <a:gd name="T19" fmla="*/ 67 h 99"/>
                <a:gd name="T20" fmla="*/ 135 w 137"/>
                <a:gd name="T21" fmla="*/ 57 h 99"/>
                <a:gd name="T22" fmla="*/ 126 w 137"/>
                <a:gd name="T23" fmla="*/ 35 h 99"/>
                <a:gd name="T24" fmla="*/ 126 w 137"/>
                <a:gd name="T25" fmla="*/ 34 h 99"/>
                <a:gd name="T26" fmla="*/ 119 w 137"/>
                <a:gd name="T27" fmla="*/ 27 h 99"/>
                <a:gd name="T28" fmla="*/ 93 w 137"/>
                <a:gd name="T29" fmla="*/ 10 h 99"/>
                <a:gd name="T30" fmla="*/ 69 w 137"/>
                <a:gd name="T31" fmla="*/ 6 h 99"/>
                <a:gd name="T32" fmla="*/ 36 w 137"/>
                <a:gd name="T33" fmla="*/ 17 h 99"/>
                <a:gd name="T34" fmla="*/ 23 w 137"/>
                <a:gd name="T35" fmla="*/ 13 h 99"/>
                <a:gd name="T36" fmla="*/ 0 w 137"/>
                <a:gd name="T37" fmla="*/ 23 h 99"/>
                <a:gd name="T38" fmla="*/ 4 w 137"/>
                <a:gd name="T39"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99">
                  <a:moveTo>
                    <a:pt x="4" y="28"/>
                  </a:moveTo>
                  <a:cubicBezTo>
                    <a:pt x="5" y="33"/>
                    <a:pt x="14" y="46"/>
                    <a:pt x="17" y="41"/>
                  </a:cubicBezTo>
                  <a:cubicBezTo>
                    <a:pt x="20" y="36"/>
                    <a:pt x="28" y="48"/>
                    <a:pt x="35" y="52"/>
                  </a:cubicBezTo>
                  <a:cubicBezTo>
                    <a:pt x="42" y="56"/>
                    <a:pt x="56" y="61"/>
                    <a:pt x="57" y="65"/>
                  </a:cubicBezTo>
                  <a:cubicBezTo>
                    <a:pt x="57" y="70"/>
                    <a:pt x="60" y="80"/>
                    <a:pt x="67" y="77"/>
                  </a:cubicBezTo>
                  <a:cubicBezTo>
                    <a:pt x="74" y="74"/>
                    <a:pt x="82" y="63"/>
                    <a:pt x="82" y="69"/>
                  </a:cubicBezTo>
                  <a:cubicBezTo>
                    <a:pt x="82" y="75"/>
                    <a:pt x="85" y="87"/>
                    <a:pt x="93" y="85"/>
                  </a:cubicBezTo>
                  <a:cubicBezTo>
                    <a:pt x="100" y="84"/>
                    <a:pt x="103" y="99"/>
                    <a:pt x="111" y="97"/>
                  </a:cubicBezTo>
                  <a:cubicBezTo>
                    <a:pt x="112" y="97"/>
                    <a:pt x="114" y="97"/>
                    <a:pt x="116" y="97"/>
                  </a:cubicBezTo>
                  <a:cubicBezTo>
                    <a:pt x="115" y="79"/>
                    <a:pt x="122" y="71"/>
                    <a:pt x="128" y="67"/>
                  </a:cubicBezTo>
                  <a:cubicBezTo>
                    <a:pt x="130" y="64"/>
                    <a:pt x="135" y="60"/>
                    <a:pt x="135" y="57"/>
                  </a:cubicBezTo>
                  <a:cubicBezTo>
                    <a:pt x="137" y="51"/>
                    <a:pt x="125" y="41"/>
                    <a:pt x="126" y="35"/>
                  </a:cubicBezTo>
                  <a:cubicBezTo>
                    <a:pt x="126" y="34"/>
                    <a:pt x="126" y="34"/>
                    <a:pt x="126" y="34"/>
                  </a:cubicBezTo>
                  <a:cubicBezTo>
                    <a:pt x="124" y="32"/>
                    <a:pt x="121" y="29"/>
                    <a:pt x="119" y="27"/>
                  </a:cubicBezTo>
                  <a:cubicBezTo>
                    <a:pt x="109" y="17"/>
                    <a:pt x="99" y="16"/>
                    <a:pt x="93" y="10"/>
                  </a:cubicBezTo>
                  <a:cubicBezTo>
                    <a:pt x="87" y="3"/>
                    <a:pt x="76" y="0"/>
                    <a:pt x="69" y="6"/>
                  </a:cubicBezTo>
                  <a:cubicBezTo>
                    <a:pt x="63" y="13"/>
                    <a:pt x="45" y="17"/>
                    <a:pt x="36" y="17"/>
                  </a:cubicBezTo>
                  <a:cubicBezTo>
                    <a:pt x="34" y="17"/>
                    <a:pt x="29" y="16"/>
                    <a:pt x="23" y="13"/>
                  </a:cubicBezTo>
                  <a:cubicBezTo>
                    <a:pt x="16" y="17"/>
                    <a:pt x="8" y="21"/>
                    <a:pt x="0" y="23"/>
                  </a:cubicBezTo>
                  <a:cubicBezTo>
                    <a:pt x="1" y="25"/>
                    <a:pt x="4" y="24"/>
                    <a:pt x="4" y="2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6" name="Freeform 79">
              <a:extLst>
                <a:ext uri="{FF2B5EF4-FFF2-40B4-BE49-F238E27FC236}">
                  <a16:creationId xmlns:a16="http://schemas.microsoft.com/office/drawing/2014/main" id="{88B99895-F46A-4781-B984-2AC040AA2C2C}"/>
                </a:ext>
              </a:extLst>
            </p:cNvPr>
            <p:cNvSpPr>
              <a:spLocks/>
            </p:cNvSpPr>
            <p:nvPr/>
          </p:nvSpPr>
          <p:spPr bwMode="auto">
            <a:xfrm>
              <a:off x="6225741" y="2586573"/>
              <a:ext cx="313455" cy="216648"/>
            </a:xfrm>
            <a:custGeom>
              <a:avLst/>
              <a:gdLst>
                <a:gd name="T0" fmla="*/ 285 w 319"/>
                <a:gd name="T1" fmla="*/ 138 h 207"/>
                <a:gd name="T2" fmla="*/ 272 w 319"/>
                <a:gd name="T3" fmla="*/ 130 h 207"/>
                <a:gd name="T4" fmla="*/ 272 w 319"/>
                <a:gd name="T5" fmla="*/ 129 h 207"/>
                <a:gd name="T6" fmla="*/ 266 w 319"/>
                <a:gd name="T7" fmla="*/ 89 h 207"/>
                <a:gd name="T8" fmla="*/ 244 w 319"/>
                <a:gd name="T9" fmla="*/ 40 h 207"/>
                <a:gd name="T10" fmla="*/ 221 w 319"/>
                <a:gd name="T11" fmla="*/ 0 h 207"/>
                <a:gd name="T12" fmla="*/ 204 w 319"/>
                <a:gd name="T13" fmla="*/ 8 h 207"/>
                <a:gd name="T14" fmla="*/ 184 w 319"/>
                <a:gd name="T15" fmla="*/ 19 h 207"/>
                <a:gd name="T16" fmla="*/ 167 w 319"/>
                <a:gd name="T17" fmla="*/ 21 h 207"/>
                <a:gd name="T18" fmla="*/ 151 w 319"/>
                <a:gd name="T19" fmla="*/ 25 h 207"/>
                <a:gd name="T20" fmla="*/ 130 w 319"/>
                <a:gd name="T21" fmla="*/ 19 h 207"/>
                <a:gd name="T22" fmla="*/ 95 w 319"/>
                <a:gd name="T23" fmla="*/ 13 h 207"/>
                <a:gd name="T24" fmla="*/ 81 w 319"/>
                <a:gd name="T25" fmla="*/ 14 h 207"/>
                <a:gd name="T26" fmla="*/ 78 w 319"/>
                <a:gd name="T27" fmla="*/ 21 h 207"/>
                <a:gd name="T28" fmla="*/ 54 w 319"/>
                <a:gd name="T29" fmla="*/ 36 h 207"/>
                <a:gd name="T30" fmla="*/ 22 w 319"/>
                <a:gd name="T31" fmla="*/ 89 h 207"/>
                <a:gd name="T32" fmla="*/ 1 w 319"/>
                <a:gd name="T33" fmla="*/ 106 h 207"/>
                <a:gd name="T34" fmla="*/ 13 w 319"/>
                <a:gd name="T35" fmla="*/ 126 h 207"/>
                <a:gd name="T36" fmla="*/ 25 w 319"/>
                <a:gd name="T37" fmla="*/ 138 h 207"/>
                <a:gd name="T38" fmla="*/ 29 w 319"/>
                <a:gd name="T39" fmla="*/ 160 h 207"/>
                <a:gd name="T40" fmla="*/ 68 w 319"/>
                <a:gd name="T41" fmla="*/ 172 h 207"/>
                <a:gd name="T42" fmla="*/ 71 w 319"/>
                <a:gd name="T43" fmla="*/ 187 h 207"/>
                <a:gd name="T44" fmla="*/ 91 w 319"/>
                <a:gd name="T45" fmla="*/ 201 h 207"/>
                <a:gd name="T46" fmla="*/ 128 w 319"/>
                <a:gd name="T47" fmla="*/ 205 h 207"/>
                <a:gd name="T48" fmla="*/ 165 w 319"/>
                <a:gd name="T49" fmla="*/ 206 h 207"/>
                <a:gd name="T50" fmla="*/ 190 w 319"/>
                <a:gd name="T51" fmla="*/ 196 h 207"/>
                <a:gd name="T52" fmla="*/ 232 w 319"/>
                <a:gd name="T53" fmla="*/ 188 h 207"/>
                <a:gd name="T54" fmla="*/ 260 w 319"/>
                <a:gd name="T55" fmla="*/ 197 h 207"/>
                <a:gd name="T56" fmla="*/ 281 w 319"/>
                <a:gd name="T57" fmla="*/ 207 h 207"/>
                <a:gd name="T58" fmla="*/ 281 w 319"/>
                <a:gd name="T59" fmla="*/ 188 h 207"/>
                <a:gd name="T60" fmla="*/ 299 w 319"/>
                <a:gd name="T61" fmla="*/ 160 h 207"/>
                <a:gd name="T62" fmla="*/ 317 w 319"/>
                <a:gd name="T63" fmla="*/ 140 h 207"/>
                <a:gd name="T64" fmla="*/ 317 w 319"/>
                <a:gd name="T65" fmla="*/ 139 h 207"/>
                <a:gd name="T66" fmla="*/ 305 w 319"/>
                <a:gd name="T67" fmla="*/ 130 h 207"/>
                <a:gd name="T68" fmla="*/ 285 w 319"/>
                <a:gd name="T69"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9" h="207">
                  <a:moveTo>
                    <a:pt x="285" y="138"/>
                  </a:moveTo>
                  <a:cubicBezTo>
                    <a:pt x="278" y="137"/>
                    <a:pt x="268" y="134"/>
                    <a:pt x="272" y="130"/>
                  </a:cubicBezTo>
                  <a:cubicBezTo>
                    <a:pt x="272" y="130"/>
                    <a:pt x="272" y="129"/>
                    <a:pt x="272" y="129"/>
                  </a:cubicBezTo>
                  <a:cubicBezTo>
                    <a:pt x="263" y="121"/>
                    <a:pt x="260" y="95"/>
                    <a:pt x="266" y="89"/>
                  </a:cubicBezTo>
                  <a:cubicBezTo>
                    <a:pt x="274" y="81"/>
                    <a:pt x="254" y="51"/>
                    <a:pt x="244" y="40"/>
                  </a:cubicBezTo>
                  <a:cubicBezTo>
                    <a:pt x="240" y="35"/>
                    <a:pt x="230" y="17"/>
                    <a:pt x="221" y="0"/>
                  </a:cubicBezTo>
                  <a:cubicBezTo>
                    <a:pt x="213" y="3"/>
                    <a:pt x="205" y="6"/>
                    <a:pt x="204" y="8"/>
                  </a:cubicBezTo>
                  <a:cubicBezTo>
                    <a:pt x="201" y="14"/>
                    <a:pt x="190" y="19"/>
                    <a:pt x="184" y="19"/>
                  </a:cubicBezTo>
                  <a:cubicBezTo>
                    <a:pt x="178" y="19"/>
                    <a:pt x="172" y="16"/>
                    <a:pt x="167" y="21"/>
                  </a:cubicBezTo>
                  <a:cubicBezTo>
                    <a:pt x="161" y="26"/>
                    <a:pt x="154" y="28"/>
                    <a:pt x="151" y="25"/>
                  </a:cubicBezTo>
                  <a:cubicBezTo>
                    <a:pt x="148" y="22"/>
                    <a:pt x="137" y="19"/>
                    <a:pt x="130" y="19"/>
                  </a:cubicBezTo>
                  <a:cubicBezTo>
                    <a:pt x="123" y="19"/>
                    <a:pt x="100" y="13"/>
                    <a:pt x="95" y="13"/>
                  </a:cubicBezTo>
                  <a:cubicBezTo>
                    <a:pt x="92" y="13"/>
                    <a:pt x="87" y="13"/>
                    <a:pt x="81" y="14"/>
                  </a:cubicBezTo>
                  <a:cubicBezTo>
                    <a:pt x="82" y="16"/>
                    <a:pt x="81" y="19"/>
                    <a:pt x="78" y="21"/>
                  </a:cubicBezTo>
                  <a:cubicBezTo>
                    <a:pt x="72" y="26"/>
                    <a:pt x="59" y="33"/>
                    <a:pt x="54" y="36"/>
                  </a:cubicBezTo>
                  <a:cubicBezTo>
                    <a:pt x="50" y="39"/>
                    <a:pt x="33" y="78"/>
                    <a:pt x="22" y="89"/>
                  </a:cubicBezTo>
                  <a:cubicBezTo>
                    <a:pt x="12" y="100"/>
                    <a:pt x="1" y="102"/>
                    <a:pt x="1" y="106"/>
                  </a:cubicBezTo>
                  <a:cubicBezTo>
                    <a:pt x="0" y="110"/>
                    <a:pt x="13" y="120"/>
                    <a:pt x="13" y="126"/>
                  </a:cubicBezTo>
                  <a:cubicBezTo>
                    <a:pt x="13" y="132"/>
                    <a:pt x="16" y="138"/>
                    <a:pt x="25" y="138"/>
                  </a:cubicBezTo>
                  <a:cubicBezTo>
                    <a:pt x="33" y="138"/>
                    <a:pt x="24" y="159"/>
                    <a:pt x="29" y="160"/>
                  </a:cubicBezTo>
                  <a:cubicBezTo>
                    <a:pt x="35" y="162"/>
                    <a:pt x="68" y="164"/>
                    <a:pt x="68" y="172"/>
                  </a:cubicBezTo>
                  <a:cubicBezTo>
                    <a:pt x="68" y="178"/>
                    <a:pt x="72" y="183"/>
                    <a:pt x="71" y="187"/>
                  </a:cubicBezTo>
                  <a:cubicBezTo>
                    <a:pt x="80" y="189"/>
                    <a:pt x="87" y="202"/>
                    <a:pt x="91" y="201"/>
                  </a:cubicBezTo>
                  <a:cubicBezTo>
                    <a:pt x="95" y="200"/>
                    <a:pt x="123" y="206"/>
                    <a:pt x="128" y="205"/>
                  </a:cubicBezTo>
                  <a:cubicBezTo>
                    <a:pt x="133" y="204"/>
                    <a:pt x="157" y="205"/>
                    <a:pt x="165" y="206"/>
                  </a:cubicBezTo>
                  <a:cubicBezTo>
                    <a:pt x="174" y="207"/>
                    <a:pt x="183" y="203"/>
                    <a:pt x="190" y="196"/>
                  </a:cubicBezTo>
                  <a:cubicBezTo>
                    <a:pt x="198" y="188"/>
                    <a:pt x="224" y="187"/>
                    <a:pt x="232" y="188"/>
                  </a:cubicBezTo>
                  <a:cubicBezTo>
                    <a:pt x="240" y="189"/>
                    <a:pt x="257" y="191"/>
                    <a:pt x="260" y="197"/>
                  </a:cubicBezTo>
                  <a:cubicBezTo>
                    <a:pt x="262" y="199"/>
                    <a:pt x="272" y="203"/>
                    <a:pt x="281" y="207"/>
                  </a:cubicBezTo>
                  <a:cubicBezTo>
                    <a:pt x="283" y="202"/>
                    <a:pt x="281" y="195"/>
                    <a:pt x="281" y="188"/>
                  </a:cubicBezTo>
                  <a:cubicBezTo>
                    <a:pt x="282" y="177"/>
                    <a:pt x="288" y="161"/>
                    <a:pt x="299" y="160"/>
                  </a:cubicBezTo>
                  <a:cubicBezTo>
                    <a:pt x="310" y="159"/>
                    <a:pt x="319" y="159"/>
                    <a:pt x="317" y="140"/>
                  </a:cubicBezTo>
                  <a:cubicBezTo>
                    <a:pt x="317" y="140"/>
                    <a:pt x="317" y="139"/>
                    <a:pt x="317" y="139"/>
                  </a:cubicBezTo>
                  <a:cubicBezTo>
                    <a:pt x="312" y="134"/>
                    <a:pt x="307" y="130"/>
                    <a:pt x="305" y="130"/>
                  </a:cubicBezTo>
                  <a:cubicBezTo>
                    <a:pt x="301" y="130"/>
                    <a:pt x="288" y="139"/>
                    <a:pt x="285" y="13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7" name="Freeform 80">
              <a:extLst>
                <a:ext uri="{FF2B5EF4-FFF2-40B4-BE49-F238E27FC236}">
                  <a16:creationId xmlns:a16="http://schemas.microsoft.com/office/drawing/2014/main" id="{E02AE551-6EC0-4A89-88EB-E77E9C08E1B4}"/>
                </a:ext>
              </a:extLst>
            </p:cNvPr>
            <p:cNvSpPr>
              <a:spLocks/>
            </p:cNvSpPr>
            <p:nvPr/>
          </p:nvSpPr>
          <p:spPr bwMode="auto">
            <a:xfrm>
              <a:off x="6443118" y="2580163"/>
              <a:ext cx="106886" cy="142296"/>
            </a:xfrm>
            <a:custGeom>
              <a:avLst/>
              <a:gdLst>
                <a:gd name="T0" fmla="*/ 79 w 109"/>
                <a:gd name="T1" fmla="*/ 35 h 136"/>
                <a:gd name="T2" fmla="*/ 54 w 109"/>
                <a:gd name="T3" fmla="*/ 16 h 136"/>
                <a:gd name="T4" fmla="*/ 26 w 109"/>
                <a:gd name="T5" fmla="*/ 1 h 136"/>
                <a:gd name="T6" fmla="*/ 0 w 109"/>
                <a:gd name="T7" fmla="*/ 7 h 136"/>
                <a:gd name="T8" fmla="*/ 23 w 109"/>
                <a:gd name="T9" fmla="*/ 47 h 136"/>
                <a:gd name="T10" fmla="*/ 45 w 109"/>
                <a:gd name="T11" fmla="*/ 96 h 136"/>
                <a:gd name="T12" fmla="*/ 51 w 109"/>
                <a:gd name="T13" fmla="*/ 136 h 136"/>
                <a:gd name="T14" fmla="*/ 71 w 109"/>
                <a:gd name="T15" fmla="*/ 105 h 136"/>
                <a:gd name="T16" fmla="*/ 85 w 109"/>
                <a:gd name="T17" fmla="*/ 89 h 136"/>
                <a:gd name="T18" fmla="*/ 109 w 109"/>
                <a:gd name="T19" fmla="*/ 93 h 136"/>
                <a:gd name="T20" fmla="*/ 100 w 109"/>
                <a:gd name="T21" fmla="*/ 70 h 136"/>
                <a:gd name="T22" fmla="*/ 79 w 109"/>
                <a:gd name="T23" fmla="*/ 3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136">
                  <a:moveTo>
                    <a:pt x="79" y="35"/>
                  </a:moveTo>
                  <a:cubicBezTo>
                    <a:pt x="74" y="22"/>
                    <a:pt x="61" y="16"/>
                    <a:pt x="54" y="16"/>
                  </a:cubicBezTo>
                  <a:cubicBezTo>
                    <a:pt x="46" y="16"/>
                    <a:pt x="34" y="0"/>
                    <a:pt x="26" y="1"/>
                  </a:cubicBezTo>
                  <a:cubicBezTo>
                    <a:pt x="21" y="1"/>
                    <a:pt x="10" y="4"/>
                    <a:pt x="0" y="7"/>
                  </a:cubicBezTo>
                  <a:cubicBezTo>
                    <a:pt x="9" y="24"/>
                    <a:pt x="19" y="42"/>
                    <a:pt x="23" y="47"/>
                  </a:cubicBezTo>
                  <a:cubicBezTo>
                    <a:pt x="33" y="58"/>
                    <a:pt x="53" y="88"/>
                    <a:pt x="45" y="96"/>
                  </a:cubicBezTo>
                  <a:cubicBezTo>
                    <a:pt x="39" y="102"/>
                    <a:pt x="42" y="128"/>
                    <a:pt x="51" y="136"/>
                  </a:cubicBezTo>
                  <a:cubicBezTo>
                    <a:pt x="56" y="130"/>
                    <a:pt x="71" y="111"/>
                    <a:pt x="71" y="105"/>
                  </a:cubicBezTo>
                  <a:cubicBezTo>
                    <a:pt x="71" y="99"/>
                    <a:pt x="72" y="86"/>
                    <a:pt x="85" y="89"/>
                  </a:cubicBezTo>
                  <a:cubicBezTo>
                    <a:pt x="97" y="92"/>
                    <a:pt x="109" y="98"/>
                    <a:pt x="109" y="93"/>
                  </a:cubicBezTo>
                  <a:cubicBezTo>
                    <a:pt x="109" y="89"/>
                    <a:pt x="106" y="76"/>
                    <a:pt x="100" y="70"/>
                  </a:cubicBezTo>
                  <a:cubicBezTo>
                    <a:pt x="95" y="65"/>
                    <a:pt x="83" y="49"/>
                    <a:pt x="79" y="35"/>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8" name="Freeform 81">
              <a:extLst>
                <a:ext uri="{FF2B5EF4-FFF2-40B4-BE49-F238E27FC236}">
                  <a16:creationId xmlns:a16="http://schemas.microsoft.com/office/drawing/2014/main" id="{1A4582E1-28F4-4F1E-AF19-077877F53B65}"/>
                </a:ext>
              </a:extLst>
            </p:cNvPr>
            <p:cNvSpPr>
              <a:spLocks/>
            </p:cNvSpPr>
            <p:nvPr/>
          </p:nvSpPr>
          <p:spPr bwMode="auto">
            <a:xfrm>
              <a:off x="6284589" y="2782710"/>
              <a:ext cx="217376" cy="126912"/>
            </a:xfrm>
            <a:custGeom>
              <a:avLst/>
              <a:gdLst>
                <a:gd name="T0" fmla="*/ 172 w 221"/>
                <a:gd name="T1" fmla="*/ 1 h 121"/>
                <a:gd name="T2" fmla="*/ 130 w 221"/>
                <a:gd name="T3" fmla="*/ 9 h 121"/>
                <a:gd name="T4" fmla="*/ 105 w 221"/>
                <a:gd name="T5" fmla="*/ 19 h 121"/>
                <a:gd name="T6" fmla="*/ 68 w 221"/>
                <a:gd name="T7" fmla="*/ 18 h 121"/>
                <a:gd name="T8" fmla="*/ 31 w 221"/>
                <a:gd name="T9" fmla="*/ 14 h 121"/>
                <a:gd name="T10" fmla="*/ 11 w 221"/>
                <a:gd name="T11" fmla="*/ 0 h 121"/>
                <a:gd name="T12" fmla="*/ 8 w 221"/>
                <a:gd name="T13" fmla="*/ 4 h 121"/>
                <a:gd name="T14" fmla="*/ 8 w 221"/>
                <a:gd name="T15" fmla="*/ 28 h 121"/>
                <a:gd name="T16" fmla="*/ 19 w 221"/>
                <a:gd name="T17" fmla="*/ 50 h 121"/>
                <a:gd name="T18" fmla="*/ 7 w 221"/>
                <a:gd name="T19" fmla="*/ 64 h 121"/>
                <a:gd name="T20" fmla="*/ 7 w 221"/>
                <a:gd name="T21" fmla="*/ 82 h 121"/>
                <a:gd name="T22" fmla="*/ 26 w 221"/>
                <a:gd name="T23" fmla="*/ 104 h 121"/>
                <a:gd name="T24" fmla="*/ 33 w 221"/>
                <a:gd name="T25" fmla="*/ 114 h 121"/>
                <a:gd name="T26" fmla="*/ 81 w 221"/>
                <a:gd name="T27" fmla="*/ 115 h 121"/>
                <a:gd name="T28" fmla="*/ 118 w 221"/>
                <a:gd name="T29" fmla="*/ 121 h 121"/>
                <a:gd name="T30" fmla="*/ 131 w 221"/>
                <a:gd name="T31" fmla="*/ 113 h 121"/>
                <a:gd name="T32" fmla="*/ 148 w 221"/>
                <a:gd name="T33" fmla="*/ 104 h 121"/>
                <a:gd name="T34" fmla="*/ 148 w 221"/>
                <a:gd name="T35" fmla="*/ 95 h 121"/>
                <a:gd name="T36" fmla="*/ 184 w 221"/>
                <a:gd name="T37" fmla="*/ 95 h 121"/>
                <a:gd name="T38" fmla="*/ 198 w 221"/>
                <a:gd name="T39" fmla="*/ 92 h 121"/>
                <a:gd name="T40" fmla="*/ 193 w 221"/>
                <a:gd name="T41" fmla="*/ 84 h 121"/>
                <a:gd name="T42" fmla="*/ 186 w 221"/>
                <a:gd name="T43" fmla="*/ 57 h 121"/>
                <a:gd name="T44" fmla="*/ 214 w 221"/>
                <a:gd name="T45" fmla="*/ 27 h 121"/>
                <a:gd name="T46" fmla="*/ 221 w 221"/>
                <a:gd name="T47" fmla="*/ 20 h 121"/>
                <a:gd name="T48" fmla="*/ 200 w 221"/>
                <a:gd name="T49" fmla="*/ 10 h 121"/>
                <a:gd name="T50" fmla="*/ 172 w 221"/>
                <a:gd name="T51"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1" h="121">
                  <a:moveTo>
                    <a:pt x="172" y="1"/>
                  </a:moveTo>
                  <a:cubicBezTo>
                    <a:pt x="164" y="0"/>
                    <a:pt x="138" y="1"/>
                    <a:pt x="130" y="9"/>
                  </a:cubicBezTo>
                  <a:cubicBezTo>
                    <a:pt x="123" y="16"/>
                    <a:pt x="114" y="20"/>
                    <a:pt x="105" y="19"/>
                  </a:cubicBezTo>
                  <a:cubicBezTo>
                    <a:pt x="97" y="18"/>
                    <a:pt x="73" y="17"/>
                    <a:pt x="68" y="18"/>
                  </a:cubicBezTo>
                  <a:cubicBezTo>
                    <a:pt x="63" y="19"/>
                    <a:pt x="35" y="13"/>
                    <a:pt x="31" y="14"/>
                  </a:cubicBezTo>
                  <a:cubicBezTo>
                    <a:pt x="27" y="15"/>
                    <a:pt x="20" y="2"/>
                    <a:pt x="11" y="0"/>
                  </a:cubicBezTo>
                  <a:cubicBezTo>
                    <a:pt x="10" y="1"/>
                    <a:pt x="9" y="3"/>
                    <a:pt x="8" y="4"/>
                  </a:cubicBezTo>
                  <a:cubicBezTo>
                    <a:pt x="1" y="8"/>
                    <a:pt x="0" y="21"/>
                    <a:pt x="8" y="28"/>
                  </a:cubicBezTo>
                  <a:cubicBezTo>
                    <a:pt x="16" y="35"/>
                    <a:pt x="26" y="50"/>
                    <a:pt x="19" y="50"/>
                  </a:cubicBezTo>
                  <a:cubicBezTo>
                    <a:pt x="12" y="50"/>
                    <a:pt x="6" y="60"/>
                    <a:pt x="7" y="64"/>
                  </a:cubicBezTo>
                  <a:cubicBezTo>
                    <a:pt x="8" y="69"/>
                    <a:pt x="5" y="79"/>
                    <a:pt x="7" y="82"/>
                  </a:cubicBezTo>
                  <a:cubicBezTo>
                    <a:pt x="9" y="84"/>
                    <a:pt x="26" y="100"/>
                    <a:pt x="26" y="104"/>
                  </a:cubicBezTo>
                  <a:cubicBezTo>
                    <a:pt x="27" y="108"/>
                    <a:pt x="34" y="111"/>
                    <a:pt x="33" y="114"/>
                  </a:cubicBezTo>
                  <a:cubicBezTo>
                    <a:pt x="46" y="113"/>
                    <a:pt x="74" y="112"/>
                    <a:pt x="81" y="115"/>
                  </a:cubicBezTo>
                  <a:cubicBezTo>
                    <a:pt x="89" y="119"/>
                    <a:pt x="118" y="121"/>
                    <a:pt x="118" y="121"/>
                  </a:cubicBezTo>
                  <a:cubicBezTo>
                    <a:pt x="126" y="121"/>
                    <a:pt x="134" y="118"/>
                    <a:pt x="131" y="113"/>
                  </a:cubicBezTo>
                  <a:cubicBezTo>
                    <a:pt x="130" y="108"/>
                    <a:pt x="141" y="105"/>
                    <a:pt x="148" y="104"/>
                  </a:cubicBezTo>
                  <a:cubicBezTo>
                    <a:pt x="147" y="100"/>
                    <a:pt x="146" y="96"/>
                    <a:pt x="148" y="95"/>
                  </a:cubicBezTo>
                  <a:cubicBezTo>
                    <a:pt x="152" y="93"/>
                    <a:pt x="175" y="90"/>
                    <a:pt x="184" y="95"/>
                  </a:cubicBezTo>
                  <a:cubicBezTo>
                    <a:pt x="189" y="97"/>
                    <a:pt x="194" y="95"/>
                    <a:pt x="198" y="92"/>
                  </a:cubicBezTo>
                  <a:cubicBezTo>
                    <a:pt x="197" y="88"/>
                    <a:pt x="196" y="84"/>
                    <a:pt x="193" y="84"/>
                  </a:cubicBezTo>
                  <a:cubicBezTo>
                    <a:pt x="188" y="83"/>
                    <a:pt x="179" y="59"/>
                    <a:pt x="186" y="57"/>
                  </a:cubicBezTo>
                  <a:cubicBezTo>
                    <a:pt x="193" y="56"/>
                    <a:pt x="203" y="31"/>
                    <a:pt x="214" y="27"/>
                  </a:cubicBezTo>
                  <a:cubicBezTo>
                    <a:pt x="219" y="26"/>
                    <a:pt x="221" y="23"/>
                    <a:pt x="221" y="20"/>
                  </a:cubicBezTo>
                  <a:cubicBezTo>
                    <a:pt x="212" y="16"/>
                    <a:pt x="202" y="12"/>
                    <a:pt x="200" y="10"/>
                  </a:cubicBezTo>
                  <a:cubicBezTo>
                    <a:pt x="197" y="4"/>
                    <a:pt x="180" y="2"/>
                    <a:pt x="172" y="1"/>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69" name="Freeform 82">
              <a:extLst>
                <a:ext uri="{FF2B5EF4-FFF2-40B4-BE49-F238E27FC236}">
                  <a16:creationId xmlns:a16="http://schemas.microsoft.com/office/drawing/2014/main" id="{3C7D587C-026C-4813-A4E5-9E8761AE38DE}"/>
                </a:ext>
              </a:extLst>
            </p:cNvPr>
            <p:cNvSpPr>
              <a:spLocks/>
            </p:cNvSpPr>
            <p:nvPr/>
          </p:nvSpPr>
          <p:spPr bwMode="auto">
            <a:xfrm>
              <a:off x="6223338" y="2860908"/>
              <a:ext cx="94877" cy="71789"/>
            </a:xfrm>
            <a:custGeom>
              <a:avLst/>
              <a:gdLst>
                <a:gd name="T0" fmla="*/ 23 w 97"/>
                <a:gd name="T1" fmla="*/ 68 h 68"/>
                <a:gd name="T2" fmla="*/ 23 w 97"/>
                <a:gd name="T3" fmla="*/ 68 h 68"/>
                <a:gd name="T4" fmla="*/ 24 w 97"/>
                <a:gd name="T5" fmla="*/ 67 h 68"/>
                <a:gd name="T6" fmla="*/ 25 w 97"/>
                <a:gd name="T7" fmla="*/ 67 h 68"/>
                <a:gd name="T8" fmla="*/ 27 w 97"/>
                <a:gd name="T9" fmla="*/ 67 h 68"/>
                <a:gd name="T10" fmla="*/ 27 w 97"/>
                <a:gd name="T11" fmla="*/ 67 h 68"/>
                <a:gd name="T12" fmla="*/ 38 w 97"/>
                <a:gd name="T13" fmla="*/ 67 h 68"/>
                <a:gd name="T14" fmla="*/ 39 w 97"/>
                <a:gd name="T15" fmla="*/ 67 h 68"/>
                <a:gd name="T16" fmla="*/ 42 w 97"/>
                <a:gd name="T17" fmla="*/ 67 h 68"/>
                <a:gd name="T18" fmla="*/ 43 w 97"/>
                <a:gd name="T19" fmla="*/ 67 h 68"/>
                <a:gd name="T20" fmla="*/ 47 w 97"/>
                <a:gd name="T21" fmla="*/ 66 h 68"/>
                <a:gd name="T22" fmla="*/ 63 w 97"/>
                <a:gd name="T23" fmla="*/ 56 h 68"/>
                <a:gd name="T24" fmla="*/ 96 w 97"/>
                <a:gd name="T25" fmla="*/ 41 h 68"/>
                <a:gd name="T26" fmla="*/ 96 w 97"/>
                <a:gd name="T27" fmla="*/ 39 h 68"/>
                <a:gd name="T28" fmla="*/ 89 w 97"/>
                <a:gd name="T29" fmla="*/ 29 h 68"/>
                <a:gd name="T30" fmla="*/ 70 w 97"/>
                <a:gd name="T31" fmla="*/ 7 h 68"/>
                <a:gd name="T32" fmla="*/ 69 w 97"/>
                <a:gd name="T33" fmla="*/ 4 h 68"/>
                <a:gd name="T34" fmla="*/ 69 w 97"/>
                <a:gd name="T35" fmla="*/ 4 h 68"/>
                <a:gd name="T36" fmla="*/ 69 w 97"/>
                <a:gd name="T37" fmla="*/ 0 h 68"/>
                <a:gd name="T38" fmla="*/ 9 w 97"/>
                <a:gd name="T39" fmla="*/ 11 h 68"/>
                <a:gd name="T40" fmla="*/ 7 w 97"/>
                <a:gd name="T41" fmla="*/ 10 h 68"/>
                <a:gd name="T42" fmla="*/ 3 w 97"/>
                <a:gd name="T43" fmla="*/ 46 h 68"/>
                <a:gd name="T44" fmla="*/ 23 w 97"/>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68">
                  <a:moveTo>
                    <a:pt x="23" y="68"/>
                  </a:moveTo>
                  <a:cubicBezTo>
                    <a:pt x="23" y="68"/>
                    <a:pt x="23" y="68"/>
                    <a:pt x="23" y="68"/>
                  </a:cubicBezTo>
                  <a:cubicBezTo>
                    <a:pt x="23" y="68"/>
                    <a:pt x="24" y="68"/>
                    <a:pt x="24" y="67"/>
                  </a:cubicBezTo>
                  <a:cubicBezTo>
                    <a:pt x="25" y="67"/>
                    <a:pt x="25" y="67"/>
                    <a:pt x="25" y="67"/>
                  </a:cubicBezTo>
                  <a:cubicBezTo>
                    <a:pt x="25" y="67"/>
                    <a:pt x="26" y="67"/>
                    <a:pt x="27" y="67"/>
                  </a:cubicBezTo>
                  <a:cubicBezTo>
                    <a:pt x="27" y="67"/>
                    <a:pt x="27" y="67"/>
                    <a:pt x="27" y="67"/>
                  </a:cubicBezTo>
                  <a:cubicBezTo>
                    <a:pt x="30" y="67"/>
                    <a:pt x="34" y="67"/>
                    <a:pt x="38" y="67"/>
                  </a:cubicBezTo>
                  <a:cubicBezTo>
                    <a:pt x="39" y="67"/>
                    <a:pt x="39" y="67"/>
                    <a:pt x="39" y="67"/>
                  </a:cubicBezTo>
                  <a:cubicBezTo>
                    <a:pt x="40" y="67"/>
                    <a:pt x="41" y="67"/>
                    <a:pt x="42" y="67"/>
                  </a:cubicBezTo>
                  <a:cubicBezTo>
                    <a:pt x="42" y="67"/>
                    <a:pt x="43" y="67"/>
                    <a:pt x="43" y="67"/>
                  </a:cubicBezTo>
                  <a:cubicBezTo>
                    <a:pt x="44" y="66"/>
                    <a:pt x="45" y="66"/>
                    <a:pt x="47" y="66"/>
                  </a:cubicBezTo>
                  <a:cubicBezTo>
                    <a:pt x="56" y="64"/>
                    <a:pt x="58" y="53"/>
                    <a:pt x="63" y="56"/>
                  </a:cubicBezTo>
                  <a:cubicBezTo>
                    <a:pt x="68" y="58"/>
                    <a:pt x="93" y="45"/>
                    <a:pt x="96" y="41"/>
                  </a:cubicBezTo>
                  <a:cubicBezTo>
                    <a:pt x="96" y="40"/>
                    <a:pt x="96" y="40"/>
                    <a:pt x="96" y="39"/>
                  </a:cubicBezTo>
                  <a:cubicBezTo>
                    <a:pt x="97" y="36"/>
                    <a:pt x="90" y="33"/>
                    <a:pt x="89" y="29"/>
                  </a:cubicBezTo>
                  <a:cubicBezTo>
                    <a:pt x="89" y="25"/>
                    <a:pt x="72" y="9"/>
                    <a:pt x="70" y="7"/>
                  </a:cubicBezTo>
                  <a:cubicBezTo>
                    <a:pt x="69" y="6"/>
                    <a:pt x="69" y="5"/>
                    <a:pt x="69" y="4"/>
                  </a:cubicBezTo>
                  <a:cubicBezTo>
                    <a:pt x="69" y="4"/>
                    <a:pt x="69" y="4"/>
                    <a:pt x="69" y="4"/>
                  </a:cubicBezTo>
                  <a:cubicBezTo>
                    <a:pt x="69" y="3"/>
                    <a:pt x="69" y="2"/>
                    <a:pt x="69" y="0"/>
                  </a:cubicBezTo>
                  <a:cubicBezTo>
                    <a:pt x="45" y="4"/>
                    <a:pt x="9" y="11"/>
                    <a:pt x="9" y="11"/>
                  </a:cubicBezTo>
                  <a:cubicBezTo>
                    <a:pt x="9" y="11"/>
                    <a:pt x="8" y="11"/>
                    <a:pt x="7" y="10"/>
                  </a:cubicBezTo>
                  <a:cubicBezTo>
                    <a:pt x="3" y="22"/>
                    <a:pt x="0" y="38"/>
                    <a:pt x="3" y="46"/>
                  </a:cubicBezTo>
                  <a:cubicBezTo>
                    <a:pt x="5" y="54"/>
                    <a:pt x="13" y="60"/>
                    <a:pt x="23" y="6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0" name="Freeform 83">
              <a:extLst>
                <a:ext uri="{FF2B5EF4-FFF2-40B4-BE49-F238E27FC236}">
                  <a16:creationId xmlns:a16="http://schemas.microsoft.com/office/drawing/2014/main" id="{61E75840-B28F-48A2-AAE4-278C47314803}"/>
                </a:ext>
              </a:extLst>
            </p:cNvPr>
            <p:cNvSpPr>
              <a:spLocks/>
            </p:cNvSpPr>
            <p:nvPr/>
          </p:nvSpPr>
          <p:spPr bwMode="auto">
            <a:xfrm>
              <a:off x="6284589" y="2390436"/>
              <a:ext cx="614900" cy="382019"/>
            </a:xfrm>
            <a:custGeom>
              <a:avLst/>
              <a:gdLst>
                <a:gd name="T0" fmla="*/ 585 w 627"/>
                <a:gd name="T1" fmla="*/ 209 h 365"/>
                <a:gd name="T2" fmla="*/ 620 w 627"/>
                <a:gd name="T3" fmla="*/ 188 h 365"/>
                <a:gd name="T4" fmla="*/ 625 w 627"/>
                <a:gd name="T5" fmla="*/ 166 h 365"/>
                <a:gd name="T6" fmla="*/ 626 w 627"/>
                <a:gd name="T7" fmla="*/ 142 h 365"/>
                <a:gd name="T8" fmla="*/ 576 w 627"/>
                <a:gd name="T9" fmla="*/ 121 h 365"/>
                <a:gd name="T10" fmla="*/ 532 w 627"/>
                <a:gd name="T11" fmla="*/ 98 h 365"/>
                <a:gd name="T12" fmla="*/ 494 w 627"/>
                <a:gd name="T13" fmla="*/ 101 h 365"/>
                <a:gd name="T14" fmla="*/ 464 w 627"/>
                <a:gd name="T15" fmla="*/ 86 h 365"/>
                <a:gd name="T16" fmla="*/ 423 w 627"/>
                <a:gd name="T17" fmla="*/ 53 h 365"/>
                <a:gd name="T18" fmla="*/ 410 w 627"/>
                <a:gd name="T19" fmla="*/ 7 h 365"/>
                <a:gd name="T20" fmla="*/ 358 w 627"/>
                <a:gd name="T21" fmla="*/ 4 h 365"/>
                <a:gd name="T22" fmla="*/ 332 w 627"/>
                <a:gd name="T23" fmla="*/ 9 h 365"/>
                <a:gd name="T24" fmla="*/ 289 w 627"/>
                <a:gd name="T25" fmla="*/ 36 h 365"/>
                <a:gd name="T26" fmla="*/ 250 w 627"/>
                <a:gd name="T27" fmla="*/ 46 h 365"/>
                <a:gd name="T28" fmla="*/ 204 w 627"/>
                <a:gd name="T29" fmla="*/ 36 h 365"/>
                <a:gd name="T30" fmla="*/ 148 w 627"/>
                <a:gd name="T31" fmla="*/ 28 h 365"/>
                <a:gd name="T32" fmla="*/ 65 w 627"/>
                <a:gd name="T33" fmla="*/ 34 h 365"/>
                <a:gd name="T34" fmla="*/ 49 w 627"/>
                <a:gd name="T35" fmla="*/ 50 h 365"/>
                <a:gd name="T36" fmla="*/ 47 w 627"/>
                <a:gd name="T37" fmla="*/ 97 h 365"/>
                <a:gd name="T38" fmla="*/ 16 w 627"/>
                <a:gd name="T39" fmla="*/ 155 h 365"/>
                <a:gd name="T40" fmla="*/ 16 w 627"/>
                <a:gd name="T41" fmla="*/ 198 h 365"/>
                <a:gd name="T42" fmla="*/ 35 w 627"/>
                <a:gd name="T43" fmla="*/ 201 h 365"/>
                <a:gd name="T44" fmla="*/ 91 w 627"/>
                <a:gd name="T45" fmla="*/ 213 h 365"/>
                <a:gd name="T46" fmla="*/ 124 w 627"/>
                <a:gd name="T47" fmla="*/ 207 h 365"/>
                <a:gd name="T48" fmla="*/ 187 w 627"/>
                <a:gd name="T49" fmla="*/ 182 h 365"/>
                <a:gd name="T50" fmla="*/ 240 w 627"/>
                <a:gd name="T51" fmla="*/ 216 h 365"/>
                <a:gd name="T52" fmla="*/ 270 w 627"/>
                <a:gd name="T53" fmla="*/ 274 h 365"/>
                <a:gd name="T54" fmla="*/ 232 w 627"/>
                <a:gd name="T55" fmla="*/ 286 h 365"/>
                <a:gd name="T56" fmla="*/ 225 w 627"/>
                <a:gd name="T57" fmla="*/ 326 h 365"/>
                <a:gd name="T58" fmla="*/ 257 w 627"/>
                <a:gd name="T59" fmla="*/ 327 h 365"/>
                <a:gd name="T60" fmla="*/ 304 w 627"/>
                <a:gd name="T61" fmla="*/ 265 h 365"/>
                <a:gd name="T62" fmla="*/ 347 w 627"/>
                <a:gd name="T63" fmla="*/ 282 h 365"/>
                <a:gd name="T64" fmla="*/ 357 w 627"/>
                <a:gd name="T65" fmla="*/ 317 h 365"/>
                <a:gd name="T66" fmla="*/ 394 w 627"/>
                <a:gd name="T67" fmla="*/ 360 h 365"/>
                <a:gd name="T68" fmla="*/ 456 w 627"/>
                <a:gd name="T69" fmla="*/ 338 h 365"/>
                <a:gd name="T70" fmla="*/ 468 w 627"/>
                <a:gd name="T71" fmla="*/ 322 h 365"/>
                <a:gd name="T72" fmla="*/ 484 w 627"/>
                <a:gd name="T73" fmla="*/ 266 h 365"/>
                <a:gd name="T74" fmla="*/ 557 w 627"/>
                <a:gd name="T75" fmla="*/ 24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7" h="365">
                  <a:moveTo>
                    <a:pt x="558" y="227"/>
                  </a:moveTo>
                  <a:cubicBezTo>
                    <a:pt x="563" y="227"/>
                    <a:pt x="579" y="209"/>
                    <a:pt x="585" y="209"/>
                  </a:cubicBezTo>
                  <a:cubicBezTo>
                    <a:pt x="590" y="209"/>
                    <a:pt x="614" y="213"/>
                    <a:pt x="614" y="209"/>
                  </a:cubicBezTo>
                  <a:cubicBezTo>
                    <a:pt x="614" y="205"/>
                    <a:pt x="622" y="192"/>
                    <a:pt x="620" y="188"/>
                  </a:cubicBezTo>
                  <a:cubicBezTo>
                    <a:pt x="618" y="184"/>
                    <a:pt x="611" y="179"/>
                    <a:pt x="612" y="175"/>
                  </a:cubicBezTo>
                  <a:cubicBezTo>
                    <a:pt x="614" y="171"/>
                    <a:pt x="625" y="171"/>
                    <a:pt x="625" y="166"/>
                  </a:cubicBezTo>
                  <a:cubicBezTo>
                    <a:pt x="625" y="162"/>
                    <a:pt x="616" y="159"/>
                    <a:pt x="616" y="156"/>
                  </a:cubicBezTo>
                  <a:cubicBezTo>
                    <a:pt x="616" y="153"/>
                    <a:pt x="627" y="148"/>
                    <a:pt x="626" y="142"/>
                  </a:cubicBezTo>
                  <a:cubicBezTo>
                    <a:pt x="625" y="135"/>
                    <a:pt x="616" y="134"/>
                    <a:pt x="606" y="129"/>
                  </a:cubicBezTo>
                  <a:cubicBezTo>
                    <a:pt x="596" y="124"/>
                    <a:pt x="586" y="126"/>
                    <a:pt x="576" y="121"/>
                  </a:cubicBezTo>
                  <a:cubicBezTo>
                    <a:pt x="567" y="117"/>
                    <a:pt x="547" y="120"/>
                    <a:pt x="547" y="117"/>
                  </a:cubicBezTo>
                  <a:cubicBezTo>
                    <a:pt x="547" y="113"/>
                    <a:pt x="535" y="103"/>
                    <a:pt x="532" y="98"/>
                  </a:cubicBezTo>
                  <a:cubicBezTo>
                    <a:pt x="529" y="92"/>
                    <a:pt x="519" y="95"/>
                    <a:pt x="512" y="99"/>
                  </a:cubicBezTo>
                  <a:cubicBezTo>
                    <a:pt x="506" y="103"/>
                    <a:pt x="501" y="105"/>
                    <a:pt x="494" y="101"/>
                  </a:cubicBezTo>
                  <a:cubicBezTo>
                    <a:pt x="488" y="97"/>
                    <a:pt x="483" y="91"/>
                    <a:pt x="477" y="93"/>
                  </a:cubicBezTo>
                  <a:cubicBezTo>
                    <a:pt x="472" y="95"/>
                    <a:pt x="462" y="94"/>
                    <a:pt x="464" y="86"/>
                  </a:cubicBezTo>
                  <a:cubicBezTo>
                    <a:pt x="466" y="78"/>
                    <a:pt x="454" y="61"/>
                    <a:pt x="448" y="59"/>
                  </a:cubicBezTo>
                  <a:cubicBezTo>
                    <a:pt x="443" y="56"/>
                    <a:pt x="427" y="60"/>
                    <a:pt x="423" y="53"/>
                  </a:cubicBezTo>
                  <a:cubicBezTo>
                    <a:pt x="419" y="45"/>
                    <a:pt x="412" y="39"/>
                    <a:pt x="415" y="33"/>
                  </a:cubicBezTo>
                  <a:cubicBezTo>
                    <a:pt x="418" y="28"/>
                    <a:pt x="414" y="13"/>
                    <a:pt x="410" y="7"/>
                  </a:cubicBezTo>
                  <a:cubicBezTo>
                    <a:pt x="406" y="0"/>
                    <a:pt x="387" y="1"/>
                    <a:pt x="381" y="3"/>
                  </a:cubicBezTo>
                  <a:cubicBezTo>
                    <a:pt x="376" y="6"/>
                    <a:pt x="363" y="1"/>
                    <a:pt x="358" y="4"/>
                  </a:cubicBezTo>
                  <a:cubicBezTo>
                    <a:pt x="352" y="7"/>
                    <a:pt x="349" y="13"/>
                    <a:pt x="342" y="13"/>
                  </a:cubicBezTo>
                  <a:cubicBezTo>
                    <a:pt x="337" y="13"/>
                    <a:pt x="334" y="12"/>
                    <a:pt x="332" y="9"/>
                  </a:cubicBezTo>
                  <a:cubicBezTo>
                    <a:pt x="324" y="13"/>
                    <a:pt x="309" y="13"/>
                    <a:pt x="309" y="13"/>
                  </a:cubicBezTo>
                  <a:cubicBezTo>
                    <a:pt x="309" y="13"/>
                    <a:pt x="289" y="30"/>
                    <a:pt x="289" y="36"/>
                  </a:cubicBezTo>
                  <a:cubicBezTo>
                    <a:pt x="289" y="42"/>
                    <a:pt x="288" y="53"/>
                    <a:pt x="282" y="48"/>
                  </a:cubicBezTo>
                  <a:cubicBezTo>
                    <a:pt x="277" y="42"/>
                    <a:pt x="255" y="42"/>
                    <a:pt x="250" y="46"/>
                  </a:cubicBezTo>
                  <a:cubicBezTo>
                    <a:pt x="245" y="49"/>
                    <a:pt x="237" y="33"/>
                    <a:pt x="227" y="38"/>
                  </a:cubicBezTo>
                  <a:cubicBezTo>
                    <a:pt x="218" y="43"/>
                    <a:pt x="205" y="31"/>
                    <a:pt x="204" y="36"/>
                  </a:cubicBezTo>
                  <a:cubicBezTo>
                    <a:pt x="203" y="41"/>
                    <a:pt x="190" y="37"/>
                    <a:pt x="180" y="33"/>
                  </a:cubicBezTo>
                  <a:cubicBezTo>
                    <a:pt x="171" y="29"/>
                    <a:pt x="154" y="35"/>
                    <a:pt x="148" y="28"/>
                  </a:cubicBezTo>
                  <a:cubicBezTo>
                    <a:pt x="142" y="21"/>
                    <a:pt x="101" y="21"/>
                    <a:pt x="88" y="21"/>
                  </a:cubicBezTo>
                  <a:cubicBezTo>
                    <a:pt x="74" y="21"/>
                    <a:pt x="71" y="28"/>
                    <a:pt x="65" y="34"/>
                  </a:cubicBezTo>
                  <a:cubicBezTo>
                    <a:pt x="59" y="40"/>
                    <a:pt x="53" y="39"/>
                    <a:pt x="46" y="38"/>
                  </a:cubicBezTo>
                  <a:cubicBezTo>
                    <a:pt x="47" y="44"/>
                    <a:pt x="48" y="48"/>
                    <a:pt x="49" y="50"/>
                  </a:cubicBezTo>
                  <a:cubicBezTo>
                    <a:pt x="52" y="55"/>
                    <a:pt x="67" y="78"/>
                    <a:pt x="63" y="85"/>
                  </a:cubicBezTo>
                  <a:cubicBezTo>
                    <a:pt x="59" y="92"/>
                    <a:pt x="52" y="92"/>
                    <a:pt x="47" y="97"/>
                  </a:cubicBezTo>
                  <a:cubicBezTo>
                    <a:pt x="43" y="103"/>
                    <a:pt x="16" y="127"/>
                    <a:pt x="15" y="131"/>
                  </a:cubicBezTo>
                  <a:cubicBezTo>
                    <a:pt x="14" y="134"/>
                    <a:pt x="19" y="152"/>
                    <a:pt x="16" y="155"/>
                  </a:cubicBezTo>
                  <a:cubicBezTo>
                    <a:pt x="12" y="158"/>
                    <a:pt x="0" y="174"/>
                    <a:pt x="0" y="180"/>
                  </a:cubicBezTo>
                  <a:cubicBezTo>
                    <a:pt x="0" y="187"/>
                    <a:pt x="8" y="195"/>
                    <a:pt x="16" y="198"/>
                  </a:cubicBezTo>
                  <a:cubicBezTo>
                    <a:pt x="18" y="199"/>
                    <a:pt x="20" y="200"/>
                    <a:pt x="21" y="202"/>
                  </a:cubicBezTo>
                  <a:cubicBezTo>
                    <a:pt x="27" y="201"/>
                    <a:pt x="32" y="201"/>
                    <a:pt x="35" y="201"/>
                  </a:cubicBezTo>
                  <a:cubicBezTo>
                    <a:pt x="40" y="201"/>
                    <a:pt x="63" y="207"/>
                    <a:pt x="70" y="207"/>
                  </a:cubicBezTo>
                  <a:cubicBezTo>
                    <a:pt x="77" y="207"/>
                    <a:pt x="88" y="210"/>
                    <a:pt x="91" y="213"/>
                  </a:cubicBezTo>
                  <a:cubicBezTo>
                    <a:pt x="94" y="216"/>
                    <a:pt x="101" y="214"/>
                    <a:pt x="107" y="209"/>
                  </a:cubicBezTo>
                  <a:cubicBezTo>
                    <a:pt x="112" y="204"/>
                    <a:pt x="118" y="207"/>
                    <a:pt x="124" y="207"/>
                  </a:cubicBezTo>
                  <a:cubicBezTo>
                    <a:pt x="130" y="207"/>
                    <a:pt x="141" y="202"/>
                    <a:pt x="144" y="196"/>
                  </a:cubicBezTo>
                  <a:cubicBezTo>
                    <a:pt x="147" y="191"/>
                    <a:pt x="178" y="183"/>
                    <a:pt x="187" y="182"/>
                  </a:cubicBezTo>
                  <a:cubicBezTo>
                    <a:pt x="195" y="181"/>
                    <a:pt x="207" y="197"/>
                    <a:pt x="215" y="197"/>
                  </a:cubicBezTo>
                  <a:cubicBezTo>
                    <a:pt x="222" y="197"/>
                    <a:pt x="235" y="203"/>
                    <a:pt x="240" y="216"/>
                  </a:cubicBezTo>
                  <a:cubicBezTo>
                    <a:pt x="244" y="230"/>
                    <a:pt x="256" y="246"/>
                    <a:pt x="261" y="251"/>
                  </a:cubicBezTo>
                  <a:cubicBezTo>
                    <a:pt x="267" y="257"/>
                    <a:pt x="270" y="270"/>
                    <a:pt x="270" y="274"/>
                  </a:cubicBezTo>
                  <a:cubicBezTo>
                    <a:pt x="270" y="279"/>
                    <a:pt x="258" y="273"/>
                    <a:pt x="246" y="270"/>
                  </a:cubicBezTo>
                  <a:cubicBezTo>
                    <a:pt x="233" y="267"/>
                    <a:pt x="232" y="280"/>
                    <a:pt x="232" y="286"/>
                  </a:cubicBezTo>
                  <a:cubicBezTo>
                    <a:pt x="232" y="292"/>
                    <a:pt x="215" y="314"/>
                    <a:pt x="212" y="318"/>
                  </a:cubicBezTo>
                  <a:cubicBezTo>
                    <a:pt x="208" y="322"/>
                    <a:pt x="218" y="325"/>
                    <a:pt x="225" y="326"/>
                  </a:cubicBezTo>
                  <a:cubicBezTo>
                    <a:pt x="228" y="327"/>
                    <a:pt x="241" y="318"/>
                    <a:pt x="245" y="318"/>
                  </a:cubicBezTo>
                  <a:cubicBezTo>
                    <a:pt x="247" y="318"/>
                    <a:pt x="252" y="322"/>
                    <a:pt x="257" y="327"/>
                  </a:cubicBezTo>
                  <a:cubicBezTo>
                    <a:pt x="256" y="311"/>
                    <a:pt x="259" y="311"/>
                    <a:pt x="274" y="300"/>
                  </a:cubicBezTo>
                  <a:cubicBezTo>
                    <a:pt x="289" y="289"/>
                    <a:pt x="291" y="268"/>
                    <a:pt x="304" y="265"/>
                  </a:cubicBezTo>
                  <a:cubicBezTo>
                    <a:pt x="318" y="262"/>
                    <a:pt x="323" y="256"/>
                    <a:pt x="343" y="259"/>
                  </a:cubicBezTo>
                  <a:cubicBezTo>
                    <a:pt x="363" y="262"/>
                    <a:pt x="333" y="275"/>
                    <a:pt x="347" y="282"/>
                  </a:cubicBezTo>
                  <a:cubicBezTo>
                    <a:pt x="360" y="289"/>
                    <a:pt x="402" y="280"/>
                    <a:pt x="404" y="290"/>
                  </a:cubicBezTo>
                  <a:cubicBezTo>
                    <a:pt x="406" y="301"/>
                    <a:pt x="356" y="311"/>
                    <a:pt x="357" y="317"/>
                  </a:cubicBezTo>
                  <a:cubicBezTo>
                    <a:pt x="358" y="322"/>
                    <a:pt x="384" y="327"/>
                    <a:pt x="393" y="333"/>
                  </a:cubicBezTo>
                  <a:cubicBezTo>
                    <a:pt x="401" y="338"/>
                    <a:pt x="390" y="354"/>
                    <a:pt x="394" y="360"/>
                  </a:cubicBezTo>
                  <a:cubicBezTo>
                    <a:pt x="398" y="365"/>
                    <a:pt x="412" y="361"/>
                    <a:pt x="423" y="353"/>
                  </a:cubicBezTo>
                  <a:cubicBezTo>
                    <a:pt x="434" y="345"/>
                    <a:pt x="442" y="348"/>
                    <a:pt x="456" y="338"/>
                  </a:cubicBezTo>
                  <a:cubicBezTo>
                    <a:pt x="471" y="329"/>
                    <a:pt x="500" y="337"/>
                    <a:pt x="503" y="332"/>
                  </a:cubicBezTo>
                  <a:cubicBezTo>
                    <a:pt x="507" y="326"/>
                    <a:pt x="495" y="320"/>
                    <a:pt x="468" y="322"/>
                  </a:cubicBezTo>
                  <a:cubicBezTo>
                    <a:pt x="441" y="324"/>
                    <a:pt x="439" y="299"/>
                    <a:pt x="439" y="294"/>
                  </a:cubicBezTo>
                  <a:cubicBezTo>
                    <a:pt x="439" y="288"/>
                    <a:pt x="467" y="267"/>
                    <a:pt x="484" y="266"/>
                  </a:cubicBezTo>
                  <a:cubicBezTo>
                    <a:pt x="500" y="264"/>
                    <a:pt x="513" y="259"/>
                    <a:pt x="528" y="252"/>
                  </a:cubicBezTo>
                  <a:cubicBezTo>
                    <a:pt x="535" y="249"/>
                    <a:pt x="546" y="246"/>
                    <a:pt x="557" y="244"/>
                  </a:cubicBezTo>
                  <a:cubicBezTo>
                    <a:pt x="555" y="237"/>
                    <a:pt x="553" y="228"/>
                    <a:pt x="558" y="22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1" name="Freeform 84">
              <a:extLst>
                <a:ext uri="{FF2B5EF4-FFF2-40B4-BE49-F238E27FC236}">
                  <a16:creationId xmlns:a16="http://schemas.microsoft.com/office/drawing/2014/main" id="{C14BA359-A973-44B5-96A6-AFEB57BF1994}"/>
                </a:ext>
              </a:extLst>
            </p:cNvPr>
            <p:cNvSpPr>
              <a:spLocks/>
            </p:cNvSpPr>
            <p:nvPr/>
          </p:nvSpPr>
          <p:spPr bwMode="auto">
            <a:xfrm>
              <a:off x="6319417" y="2195580"/>
              <a:ext cx="324264" cy="249979"/>
            </a:xfrm>
            <a:custGeom>
              <a:avLst/>
              <a:gdLst>
                <a:gd name="T0" fmla="*/ 310 w 331"/>
                <a:gd name="T1" fmla="*/ 117 h 239"/>
                <a:gd name="T2" fmla="*/ 289 w 331"/>
                <a:gd name="T3" fmla="*/ 97 h 239"/>
                <a:gd name="T4" fmla="*/ 273 w 331"/>
                <a:gd name="T5" fmla="*/ 76 h 239"/>
                <a:gd name="T6" fmla="*/ 269 w 331"/>
                <a:gd name="T7" fmla="*/ 51 h 239"/>
                <a:gd name="T8" fmla="*/ 266 w 331"/>
                <a:gd name="T9" fmla="*/ 26 h 239"/>
                <a:gd name="T10" fmla="*/ 233 w 331"/>
                <a:gd name="T11" fmla="*/ 17 h 239"/>
                <a:gd name="T12" fmla="*/ 215 w 331"/>
                <a:gd name="T13" fmla="*/ 17 h 239"/>
                <a:gd name="T14" fmla="*/ 197 w 331"/>
                <a:gd name="T15" fmla="*/ 8 h 239"/>
                <a:gd name="T16" fmla="*/ 178 w 331"/>
                <a:gd name="T17" fmla="*/ 3 h 239"/>
                <a:gd name="T18" fmla="*/ 176 w 331"/>
                <a:gd name="T19" fmla="*/ 0 h 239"/>
                <a:gd name="T20" fmla="*/ 165 w 331"/>
                <a:gd name="T21" fmla="*/ 5 h 239"/>
                <a:gd name="T22" fmla="*/ 152 w 331"/>
                <a:gd name="T23" fmla="*/ 17 h 239"/>
                <a:gd name="T24" fmla="*/ 128 w 331"/>
                <a:gd name="T25" fmla="*/ 20 h 239"/>
                <a:gd name="T26" fmla="*/ 118 w 331"/>
                <a:gd name="T27" fmla="*/ 39 h 239"/>
                <a:gd name="T28" fmla="*/ 114 w 331"/>
                <a:gd name="T29" fmla="*/ 53 h 239"/>
                <a:gd name="T30" fmla="*/ 103 w 331"/>
                <a:gd name="T31" fmla="*/ 62 h 239"/>
                <a:gd name="T32" fmla="*/ 85 w 331"/>
                <a:gd name="T33" fmla="*/ 79 h 239"/>
                <a:gd name="T34" fmla="*/ 80 w 331"/>
                <a:gd name="T35" fmla="*/ 95 h 239"/>
                <a:gd name="T36" fmla="*/ 57 w 331"/>
                <a:gd name="T37" fmla="*/ 103 h 239"/>
                <a:gd name="T38" fmla="*/ 39 w 331"/>
                <a:gd name="T39" fmla="*/ 111 h 239"/>
                <a:gd name="T40" fmla="*/ 14 w 331"/>
                <a:gd name="T41" fmla="*/ 109 h 239"/>
                <a:gd name="T42" fmla="*/ 13 w 331"/>
                <a:gd name="T43" fmla="*/ 112 h 239"/>
                <a:gd name="T44" fmla="*/ 19 w 331"/>
                <a:gd name="T45" fmla="*/ 139 h 239"/>
                <a:gd name="T46" fmla="*/ 20 w 331"/>
                <a:gd name="T47" fmla="*/ 169 h 239"/>
                <a:gd name="T48" fmla="*/ 0 w 331"/>
                <a:gd name="T49" fmla="*/ 187 h 239"/>
                <a:gd name="T50" fmla="*/ 12 w 331"/>
                <a:gd name="T51" fmla="*/ 205 h 239"/>
                <a:gd name="T52" fmla="*/ 11 w 331"/>
                <a:gd name="T53" fmla="*/ 224 h 239"/>
                <a:gd name="T54" fmla="*/ 30 w 331"/>
                <a:gd name="T55" fmla="*/ 220 h 239"/>
                <a:gd name="T56" fmla="*/ 53 w 331"/>
                <a:gd name="T57" fmla="*/ 207 h 239"/>
                <a:gd name="T58" fmla="*/ 113 w 331"/>
                <a:gd name="T59" fmla="*/ 214 h 239"/>
                <a:gd name="T60" fmla="*/ 145 w 331"/>
                <a:gd name="T61" fmla="*/ 219 h 239"/>
                <a:gd name="T62" fmla="*/ 169 w 331"/>
                <a:gd name="T63" fmla="*/ 222 h 239"/>
                <a:gd name="T64" fmla="*/ 192 w 331"/>
                <a:gd name="T65" fmla="*/ 224 h 239"/>
                <a:gd name="T66" fmla="*/ 215 w 331"/>
                <a:gd name="T67" fmla="*/ 232 h 239"/>
                <a:gd name="T68" fmla="*/ 247 w 331"/>
                <a:gd name="T69" fmla="*/ 234 h 239"/>
                <a:gd name="T70" fmla="*/ 254 w 331"/>
                <a:gd name="T71" fmla="*/ 222 h 239"/>
                <a:gd name="T72" fmla="*/ 274 w 331"/>
                <a:gd name="T73" fmla="*/ 199 h 239"/>
                <a:gd name="T74" fmla="*/ 297 w 331"/>
                <a:gd name="T75" fmla="*/ 195 h 239"/>
                <a:gd name="T76" fmla="*/ 292 w 331"/>
                <a:gd name="T77" fmla="*/ 180 h 239"/>
                <a:gd name="T78" fmla="*/ 286 w 331"/>
                <a:gd name="T79" fmla="*/ 147 h 239"/>
                <a:gd name="T80" fmla="*/ 311 w 331"/>
                <a:gd name="T81" fmla="*/ 151 h 239"/>
                <a:gd name="T82" fmla="*/ 329 w 331"/>
                <a:gd name="T83" fmla="*/ 135 h 239"/>
                <a:gd name="T84" fmla="*/ 310 w 331"/>
                <a:gd name="T85" fmla="*/ 1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1" h="239">
                  <a:moveTo>
                    <a:pt x="310" y="117"/>
                  </a:moveTo>
                  <a:cubicBezTo>
                    <a:pt x="303" y="115"/>
                    <a:pt x="300" y="101"/>
                    <a:pt x="289" y="97"/>
                  </a:cubicBezTo>
                  <a:cubicBezTo>
                    <a:pt x="279" y="94"/>
                    <a:pt x="282" y="81"/>
                    <a:pt x="273" y="76"/>
                  </a:cubicBezTo>
                  <a:cubicBezTo>
                    <a:pt x="264" y="70"/>
                    <a:pt x="270" y="59"/>
                    <a:pt x="269" y="51"/>
                  </a:cubicBezTo>
                  <a:cubicBezTo>
                    <a:pt x="268" y="42"/>
                    <a:pt x="271" y="29"/>
                    <a:pt x="266" y="26"/>
                  </a:cubicBezTo>
                  <a:cubicBezTo>
                    <a:pt x="261" y="24"/>
                    <a:pt x="242" y="13"/>
                    <a:pt x="233" y="17"/>
                  </a:cubicBezTo>
                  <a:cubicBezTo>
                    <a:pt x="225" y="21"/>
                    <a:pt x="218" y="24"/>
                    <a:pt x="215" y="17"/>
                  </a:cubicBezTo>
                  <a:cubicBezTo>
                    <a:pt x="211" y="10"/>
                    <a:pt x="205" y="6"/>
                    <a:pt x="197" y="8"/>
                  </a:cubicBezTo>
                  <a:cubicBezTo>
                    <a:pt x="188" y="11"/>
                    <a:pt x="183" y="7"/>
                    <a:pt x="178" y="3"/>
                  </a:cubicBezTo>
                  <a:cubicBezTo>
                    <a:pt x="177" y="2"/>
                    <a:pt x="177" y="1"/>
                    <a:pt x="176" y="0"/>
                  </a:cubicBezTo>
                  <a:cubicBezTo>
                    <a:pt x="173" y="1"/>
                    <a:pt x="168" y="2"/>
                    <a:pt x="165" y="5"/>
                  </a:cubicBezTo>
                  <a:cubicBezTo>
                    <a:pt x="160" y="9"/>
                    <a:pt x="159" y="17"/>
                    <a:pt x="152" y="17"/>
                  </a:cubicBezTo>
                  <a:cubicBezTo>
                    <a:pt x="144" y="17"/>
                    <a:pt x="136" y="14"/>
                    <a:pt x="128" y="20"/>
                  </a:cubicBezTo>
                  <a:cubicBezTo>
                    <a:pt x="119" y="27"/>
                    <a:pt x="117" y="34"/>
                    <a:pt x="118" y="39"/>
                  </a:cubicBezTo>
                  <a:cubicBezTo>
                    <a:pt x="119" y="44"/>
                    <a:pt x="120" y="53"/>
                    <a:pt x="114" y="53"/>
                  </a:cubicBezTo>
                  <a:cubicBezTo>
                    <a:pt x="108" y="53"/>
                    <a:pt x="109" y="60"/>
                    <a:pt x="103" y="62"/>
                  </a:cubicBezTo>
                  <a:cubicBezTo>
                    <a:pt x="96" y="64"/>
                    <a:pt x="86" y="73"/>
                    <a:pt x="85" y="79"/>
                  </a:cubicBezTo>
                  <a:cubicBezTo>
                    <a:pt x="84" y="84"/>
                    <a:pt x="84" y="95"/>
                    <a:pt x="80" y="95"/>
                  </a:cubicBezTo>
                  <a:cubicBezTo>
                    <a:pt x="76" y="95"/>
                    <a:pt x="61" y="97"/>
                    <a:pt x="57" y="103"/>
                  </a:cubicBezTo>
                  <a:cubicBezTo>
                    <a:pt x="53" y="108"/>
                    <a:pt x="48" y="113"/>
                    <a:pt x="39" y="111"/>
                  </a:cubicBezTo>
                  <a:cubicBezTo>
                    <a:pt x="35" y="110"/>
                    <a:pt x="24" y="109"/>
                    <a:pt x="14" y="109"/>
                  </a:cubicBezTo>
                  <a:cubicBezTo>
                    <a:pt x="14" y="110"/>
                    <a:pt x="14" y="111"/>
                    <a:pt x="13" y="112"/>
                  </a:cubicBezTo>
                  <a:cubicBezTo>
                    <a:pt x="9" y="123"/>
                    <a:pt x="12" y="133"/>
                    <a:pt x="19" y="139"/>
                  </a:cubicBezTo>
                  <a:cubicBezTo>
                    <a:pt x="25" y="144"/>
                    <a:pt x="27" y="166"/>
                    <a:pt x="20" y="169"/>
                  </a:cubicBezTo>
                  <a:cubicBezTo>
                    <a:pt x="13" y="172"/>
                    <a:pt x="0" y="182"/>
                    <a:pt x="0" y="187"/>
                  </a:cubicBezTo>
                  <a:cubicBezTo>
                    <a:pt x="0" y="193"/>
                    <a:pt x="14" y="197"/>
                    <a:pt x="12" y="205"/>
                  </a:cubicBezTo>
                  <a:cubicBezTo>
                    <a:pt x="10" y="210"/>
                    <a:pt x="10" y="217"/>
                    <a:pt x="11" y="224"/>
                  </a:cubicBezTo>
                  <a:cubicBezTo>
                    <a:pt x="18" y="225"/>
                    <a:pt x="24" y="226"/>
                    <a:pt x="30" y="220"/>
                  </a:cubicBezTo>
                  <a:cubicBezTo>
                    <a:pt x="36" y="214"/>
                    <a:pt x="39" y="207"/>
                    <a:pt x="53" y="207"/>
                  </a:cubicBezTo>
                  <a:cubicBezTo>
                    <a:pt x="66" y="207"/>
                    <a:pt x="107" y="207"/>
                    <a:pt x="113" y="214"/>
                  </a:cubicBezTo>
                  <a:cubicBezTo>
                    <a:pt x="119" y="221"/>
                    <a:pt x="136" y="215"/>
                    <a:pt x="145" y="219"/>
                  </a:cubicBezTo>
                  <a:cubicBezTo>
                    <a:pt x="155" y="223"/>
                    <a:pt x="168" y="227"/>
                    <a:pt x="169" y="222"/>
                  </a:cubicBezTo>
                  <a:cubicBezTo>
                    <a:pt x="170" y="217"/>
                    <a:pt x="183" y="229"/>
                    <a:pt x="192" y="224"/>
                  </a:cubicBezTo>
                  <a:cubicBezTo>
                    <a:pt x="202" y="219"/>
                    <a:pt x="210" y="235"/>
                    <a:pt x="215" y="232"/>
                  </a:cubicBezTo>
                  <a:cubicBezTo>
                    <a:pt x="220" y="228"/>
                    <a:pt x="242" y="228"/>
                    <a:pt x="247" y="234"/>
                  </a:cubicBezTo>
                  <a:cubicBezTo>
                    <a:pt x="253" y="239"/>
                    <a:pt x="254" y="228"/>
                    <a:pt x="254" y="222"/>
                  </a:cubicBezTo>
                  <a:cubicBezTo>
                    <a:pt x="254" y="216"/>
                    <a:pt x="274" y="199"/>
                    <a:pt x="274" y="199"/>
                  </a:cubicBezTo>
                  <a:cubicBezTo>
                    <a:pt x="274" y="199"/>
                    <a:pt x="289" y="199"/>
                    <a:pt x="297" y="195"/>
                  </a:cubicBezTo>
                  <a:cubicBezTo>
                    <a:pt x="295" y="192"/>
                    <a:pt x="293" y="188"/>
                    <a:pt x="292" y="180"/>
                  </a:cubicBezTo>
                  <a:cubicBezTo>
                    <a:pt x="288" y="163"/>
                    <a:pt x="282" y="153"/>
                    <a:pt x="286" y="147"/>
                  </a:cubicBezTo>
                  <a:cubicBezTo>
                    <a:pt x="291" y="142"/>
                    <a:pt x="304" y="154"/>
                    <a:pt x="311" y="151"/>
                  </a:cubicBezTo>
                  <a:cubicBezTo>
                    <a:pt x="318" y="148"/>
                    <a:pt x="331" y="142"/>
                    <a:pt x="329" y="135"/>
                  </a:cubicBezTo>
                  <a:cubicBezTo>
                    <a:pt x="328" y="128"/>
                    <a:pt x="316" y="118"/>
                    <a:pt x="310" y="11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2" name="Freeform 85">
              <a:extLst>
                <a:ext uri="{FF2B5EF4-FFF2-40B4-BE49-F238E27FC236}">
                  <a16:creationId xmlns:a16="http://schemas.microsoft.com/office/drawing/2014/main" id="{C33BB8B8-DE1F-402D-A566-D420477CFDF0}"/>
                </a:ext>
              </a:extLst>
            </p:cNvPr>
            <p:cNvSpPr>
              <a:spLocks/>
            </p:cNvSpPr>
            <p:nvPr/>
          </p:nvSpPr>
          <p:spPr bwMode="auto">
            <a:xfrm>
              <a:off x="6237750" y="2096873"/>
              <a:ext cx="253406" cy="128194"/>
            </a:xfrm>
            <a:custGeom>
              <a:avLst/>
              <a:gdLst>
                <a:gd name="T0" fmla="*/ 87 w 259"/>
                <a:gd name="T1" fmla="*/ 86 h 123"/>
                <a:gd name="T2" fmla="*/ 132 w 259"/>
                <a:gd name="T3" fmla="*/ 86 h 123"/>
                <a:gd name="T4" fmla="*/ 153 w 259"/>
                <a:gd name="T5" fmla="*/ 94 h 123"/>
                <a:gd name="T6" fmla="*/ 186 w 259"/>
                <a:gd name="T7" fmla="*/ 112 h 123"/>
                <a:gd name="T8" fmla="*/ 204 w 259"/>
                <a:gd name="T9" fmla="*/ 123 h 123"/>
                <a:gd name="T10" fmla="*/ 211 w 259"/>
                <a:gd name="T11" fmla="*/ 115 h 123"/>
                <a:gd name="T12" fmla="*/ 235 w 259"/>
                <a:gd name="T13" fmla="*/ 112 h 123"/>
                <a:gd name="T14" fmla="*/ 248 w 259"/>
                <a:gd name="T15" fmla="*/ 100 h 123"/>
                <a:gd name="T16" fmla="*/ 259 w 259"/>
                <a:gd name="T17" fmla="*/ 95 h 123"/>
                <a:gd name="T18" fmla="*/ 252 w 259"/>
                <a:gd name="T19" fmla="*/ 74 h 123"/>
                <a:gd name="T20" fmla="*/ 241 w 259"/>
                <a:gd name="T21" fmla="*/ 54 h 123"/>
                <a:gd name="T22" fmla="*/ 237 w 259"/>
                <a:gd name="T23" fmla="*/ 34 h 123"/>
                <a:gd name="T24" fmla="*/ 231 w 259"/>
                <a:gd name="T25" fmla="*/ 25 h 123"/>
                <a:gd name="T26" fmla="*/ 197 w 259"/>
                <a:gd name="T27" fmla="*/ 23 h 123"/>
                <a:gd name="T28" fmla="*/ 162 w 259"/>
                <a:gd name="T29" fmla="*/ 2 h 123"/>
                <a:gd name="T30" fmla="*/ 124 w 259"/>
                <a:gd name="T31" fmla="*/ 3 h 123"/>
                <a:gd name="T32" fmla="*/ 121 w 259"/>
                <a:gd name="T33" fmla="*/ 37 h 123"/>
                <a:gd name="T34" fmla="*/ 92 w 259"/>
                <a:gd name="T35" fmla="*/ 51 h 123"/>
                <a:gd name="T36" fmla="*/ 61 w 259"/>
                <a:gd name="T37" fmla="*/ 15 h 123"/>
                <a:gd name="T38" fmla="*/ 27 w 259"/>
                <a:gd name="T39" fmla="*/ 30 h 123"/>
                <a:gd name="T40" fmla="*/ 13 w 259"/>
                <a:gd name="T41" fmla="*/ 58 h 123"/>
                <a:gd name="T42" fmla="*/ 8 w 259"/>
                <a:gd name="T43" fmla="*/ 92 h 123"/>
                <a:gd name="T44" fmla="*/ 9 w 259"/>
                <a:gd name="T45" fmla="*/ 93 h 123"/>
                <a:gd name="T46" fmla="*/ 37 w 259"/>
                <a:gd name="T47" fmla="*/ 86 h 123"/>
                <a:gd name="T48" fmla="*/ 87 w 259"/>
                <a:gd name="T49" fmla="*/ 8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23">
                  <a:moveTo>
                    <a:pt x="87" y="86"/>
                  </a:moveTo>
                  <a:cubicBezTo>
                    <a:pt x="97" y="86"/>
                    <a:pt x="119" y="91"/>
                    <a:pt x="132" y="86"/>
                  </a:cubicBezTo>
                  <a:cubicBezTo>
                    <a:pt x="145" y="81"/>
                    <a:pt x="145" y="96"/>
                    <a:pt x="153" y="94"/>
                  </a:cubicBezTo>
                  <a:cubicBezTo>
                    <a:pt x="161" y="92"/>
                    <a:pt x="177" y="104"/>
                    <a:pt x="186" y="112"/>
                  </a:cubicBezTo>
                  <a:cubicBezTo>
                    <a:pt x="191" y="116"/>
                    <a:pt x="197" y="119"/>
                    <a:pt x="204" y="123"/>
                  </a:cubicBezTo>
                  <a:cubicBezTo>
                    <a:pt x="205" y="120"/>
                    <a:pt x="207" y="118"/>
                    <a:pt x="211" y="115"/>
                  </a:cubicBezTo>
                  <a:cubicBezTo>
                    <a:pt x="219" y="109"/>
                    <a:pt x="227" y="112"/>
                    <a:pt x="235" y="112"/>
                  </a:cubicBezTo>
                  <a:cubicBezTo>
                    <a:pt x="242" y="112"/>
                    <a:pt x="243" y="104"/>
                    <a:pt x="248" y="100"/>
                  </a:cubicBezTo>
                  <a:cubicBezTo>
                    <a:pt x="251" y="97"/>
                    <a:pt x="256" y="96"/>
                    <a:pt x="259" y="95"/>
                  </a:cubicBezTo>
                  <a:cubicBezTo>
                    <a:pt x="256" y="90"/>
                    <a:pt x="256" y="78"/>
                    <a:pt x="252" y="74"/>
                  </a:cubicBezTo>
                  <a:cubicBezTo>
                    <a:pt x="246" y="68"/>
                    <a:pt x="238" y="59"/>
                    <a:pt x="241" y="54"/>
                  </a:cubicBezTo>
                  <a:cubicBezTo>
                    <a:pt x="243" y="48"/>
                    <a:pt x="243" y="40"/>
                    <a:pt x="237" y="34"/>
                  </a:cubicBezTo>
                  <a:cubicBezTo>
                    <a:pt x="234" y="31"/>
                    <a:pt x="232" y="28"/>
                    <a:pt x="231" y="25"/>
                  </a:cubicBezTo>
                  <a:cubicBezTo>
                    <a:pt x="218" y="23"/>
                    <a:pt x="201" y="22"/>
                    <a:pt x="197" y="23"/>
                  </a:cubicBezTo>
                  <a:cubicBezTo>
                    <a:pt x="191" y="25"/>
                    <a:pt x="166" y="5"/>
                    <a:pt x="162" y="2"/>
                  </a:cubicBezTo>
                  <a:cubicBezTo>
                    <a:pt x="159" y="0"/>
                    <a:pt x="141" y="1"/>
                    <a:pt x="124" y="3"/>
                  </a:cubicBezTo>
                  <a:cubicBezTo>
                    <a:pt x="114" y="13"/>
                    <a:pt x="121" y="21"/>
                    <a:pt x="121" y="37"/>
                  </a:cubicBezTo>
                  <a:cubicBezTo>
                    <a:pt x="120" y="54"/>
                    <a:pt x="102" y="51"/>
                    <a:pt x="92" y="51"/>
                  </a:cubicBezTo>
                  <a:cubicBezTo>
                    <a:pt x="82" y="51"/>
                    <a:pt x="66" y="21"/>
                    <a:pt x="61" y="15"/>
                  </a:cubicBezTo>
                  <a:cubicBezTo>
                    <a:pt x="56" y="8"/>
                    <a:pt x="39" y="23"/>
                    <a:pt x="27" y="30"/>
                  </a:cubicBezTo>
                  <a:cubicBezTo>
                    <a:pt x="15" y="37"/>
                    <a:pt x="21" y="51"/>
                    <a:pt x="13" y="58"/>
                  </a:cubicBezTo>
                  <a:cubicBezTo>
                    <a:pt x="5" y="65"/>
                    <a:pt x="0" y="76"/>
                    <a:pt x="8" y="92"/>
                  </a:cubicBezTo>
                  <a:cubicBezTo>
                    <a:pt x="8" y="92"/>
                    <a:pt x="8" y="93"/>
                    <a:pt x="9" y="93"/>
                  </a:cubicBezTo>
                  <a:cubicBezTo>
                    <a:pt x="19" y="93"/>
                    <a:pt x="30" y="91"/>
                    <a:pt x="37" y="86"/>
                  </a:cubicBezTo>
                  <a:cubicBezTo>
                    <a:pt x="48" y="78"/>
                    <a:pt x="78" y="86"/>
                    <a:pt x="87" y="86"/>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3" name="Freeform 86">
              <a:extLst>
                <a:ext uri="{FF2B5EF4-FFF2-40B4-BE49-F238E27FC236}">
                  <a16:creationId xmlns:a16="http://schemas.microsoft.com/office/drawing/2014/main" id="{6ADEE827-3398-41A3-964E-ED52BBB4412E}"/>
                </a:ext>
              </a:extLst>
            </p:cNvPr>
            <p:cNvSpPr>
              <a:spLocks/>
            </p:cNvSpPr>
            <p:nvPr/>
          </p:nvSpPr>
          <p:spPr bwMode="auto">
            <a:xfrm>
              <a:off x="6237750" y="2177635"/>
              <a:ext cx="200564" cy="137168"/>
            </a:xfrm>
            <a:custGeom>
              <a:avLst/>
              <a:gdLst>
                <a:gd name="T0" fmla="*/ 28 w 204"/>
                <a:gd name="T1" fmla="*/ 65 h 130"/>
                <a:gd name="T2" fmla="*/ 49 w 204"/>
                <a:gd name="T3" fmla="*/ 73 h 130"/>
                <a:gd name="T4" fmla="*/ 69 w 204"/>
                <a:gd name="T5" fmla="*/ 85 h 130"/>
                <a:gd name="T6" fmla="*/ 69 w 204"/>
                <a:gd name="T7" fmla="*/ 110 h 130"/>
                <a:gd name="T8" fmla="*/ 97 w 204"/>
                <a:gd name="T9" fmla="*/ 126 h 130"/>
                <a:gd name="T10" fmla="*/ 122 w 204"/>
                <a:gd name="T11" fmla="*/ 128 h 130"/>
                <a:gd name="T12" fmla="*/ 140 w 204"/>
                <a:gd name="T13" fmla="*/ 120 h 130"/>
                <a:gd name="T14" fmla="*/ 163 w 204"/>
                <a:gd name="T15" fmla="*/ 112 h 130"/>
                <a:gd name="T16" fmla="*/ 168 w 204"/>
                <a:gd name="T17" fmla="*/ 96 h 130"/>
                <a:gd name="T18" fmla="*/ 186 w 204"/>
                <a:gd name="T19" fmla="*/ 79 h 130"/>
                <a:gd name="T20" fmla="*/ 197 w 204"/>
                <a:gd name="T21" fmla="*/ 70 h 130"/>
                <a:gd name="T22" fmla="*/ 201 w 204"/>
                <a:gd name="T23" fmla="*/ 56 h 130"/>
                <a:gd name="T24" fmla="*/ 204 w 204"/>
                <a:gd name="T25" fmla="*/ 45 h 130"/>
                <a:gd name="T26" fmla="*/ 186 w 204"/>
                <a:gd name="T27" fmla="*/ 34 h 130"/>
                <a:gd name="T28" fmla="*/ 153 w 204"/>
                <a:gd name="T29" fmla="*/ 16 h 130"/>
                <a:gd name="T30" fmla="*/ 132 w 204"/>
                <a:gd name="T31" fmla="*/ 8 h 130"/>
                <a:gd name="T32" fmla="*/ 87 w 204"/>
                <a:gd name="T33" fmla="*/ 8 h 130"/>
                <a:gd name="T34" fmla="*/ 37 w 204"/>
                <a:gd name="T35" fmla="*/ 8 h 130"/>
                <a:gd name="T36" fmla="*/ 9 w 204"/>
                <a:gd name="T37" fmla="*/ 15 h 130"/>
                <a:gd name="T38" fmla="*/ 5 w 204"/>
                <a:gd name="T39" fmla="*/ 54 h 130"/>
                <a:gd name="T40" fmla="*/ 7 w 204"/>
                <a:gd name="T41" fmla="*/ 63 h 130"/>
                <a:gd name="T42" fmla="*/ 28 w 204"/>
                <a:gd name="T43"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130">
                  <a:moveTo>
                    <a:pt x="28" y="65"/>
                  </a:moveTo>
                  <a:cubicBezTo>
                    <a:pt x="32" y="71"/>
                    <a:pt x="45" y="75"/>
                    <a:pt x="49" y="73"/>
                  </a:cubicBezTo>
                  <a:cubicBezTo>
                    <a:pt x="54" y="71"/>
                    <a:pt x="69" y="79"/>
                    <a:pt x="69" y="85"/>
                  </a:cubicBezTo>
                  <a:cubicBezTo>
                    <a:pt x="69" y="91"/>
                    <a:pt x="65" y="110"/>
                    <a:pt x="69" y="110"/>
                  </a:cubicBezTo>
                  <a:cubicBezTo>
                    <a:pt x="73" y="110"/>
                    <a:pt x="95" y="117"/>
                    <a:pt x="97" y="126"/>
                  </a:cubicBezTo>
                  <a:cubicBezTo>
                    <a:pt x="107" y="126"/>
                    <a:pt x="118" y="127"/>
                    <a:pt x="122" y="128"/>
                  </a:cubicBezTo>
                  <a:cubicBezTo>
                    <a:pt x="131" y="130"/>
                    <a:pt x="136" y="125"/>
                    <a:pt x="140" y="120"/>
                  </a:cubicBezTo>
                  <a:cubicBezTo>
                    <a:pt x="144" y="114"/>
                    <a:pt x="159" y="112"/>
                    <a:pt x="163" y="112"/>
                  </a:cubicBezTo>
                  <a:cubicBezTo>
                    <a:pt x="167" y="112"/>
                    <a:pt x="167" y="101"/>
                    <a:pt x="168" y="96"/>
                  </a:cubicBezTo>
                  <a:cubicBezTo>
                    <a:pt x="169" y="90"/>
                    <a:pt x="179" y="81"/>
                    <a:pt x="186" y="79"/>
                  </a:cubicBezTo>
                  <a:cubicBezTo>
                    <a:pt x="192" y="77"/>
                    <a:pt x="191" y="70"/>
                    <a:pt x="197" y="70"/>
                  </a:cubicBezTo>
                  <a:cubicBezTo>
                    <a:pt x="203" y="70"/>
                    <a:pt x="202" y="61"/>
                    <a:pt x="201" y="56"/>
                  </a:cubicBezTo>
                  <a:cubicBezTo>
                    <a:pt x="201" y="53"/>
                    <a:pt x="201" y="49"/>
                    <a:pt x="204" y="45"/>
                  </a:cubicBezTo>
                  <a:cubicBezTo>
                    <a:pt x="197" y="41"/>
                    <a:pt x="191" y="38"/>
                    <a:pt x="186" y="34"/>
                  </a:cubicBezTo>
                  <a:cubicBezTo>
                    <a:pt x="177" y="26"/>
                    <a:pt x="161" y="14"/>
                    <a:pt x="153" y="16"/>
                  </a:cubicBezTo>
                  <a:cubicBezTo>
                    <a:pt x="145" y="18"/>
                    <a:pt x="145" y="3"/>
                    <a:pt x="132" y="8"/>
                  </a:cubicBezTo>
                  <a:cubicBezTo>
                    <a:pt x="119" y="13"/>
                    <a:pt x="97" y="8"/>
                    <a:pt x="87" y="8"/>
                  </a:cubicBezTo>
                  <a:cubicBezTo>
                    <a:pt x="78" y="8"/>
                    <a:pt x="48" y="0"/>
                    <a:pt x="37" y="8"/>
                  </a:cubicBezTo>
                  <a:cubicBezTo>
                    <a:pt x="30" y="13"/>
                    <a:pt x="19" y="15"/>
                    <a:pt x="9" y="15"/>
                  </a:cubicBezTo>
                  <a:cubicBezTo>
                    <a:pt x="16" y="30"/>
                    <a:pt x="13" y="45"/>
                    <a:pt x="5" y="54"/>
                  </a:cubicBezTo>
                  <a:cubicBezTo>
                    <a:pt x="0" y="60"/>
                    <a:pt x="3" y="61"/>
                    <a:pt x="7" y="63"/>
                  </a:cubicBezTo>
                  <a:cubicBezTo>
                    <a:pt x="16" y="63"/>
                    <a:pt x="25" y="61"/>
                    <a:pt x="28" y="65"/>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4" name="Freeform 87">
              <a:extLst>
                <a:ext uri="{FF2B5EF4-FFF2-40B4-BE49-F238E27FC236}">
                  <a16:creationId xmlns:a16="http://schemas.microsoft.com/office/drawing/2014/main" id="{E812D4B9-6DEF-45A7-BF2E-1A12F1EFA0B6}"/>
                </a:ext>
              </a:extLst>
            </p:cNvPr>
            <p:cNvSpPr>
              <a:spLocks/>
            </p:cNvSpPr>
            <p:nvPr/>
          </p:nvSpPr>
          <p:spPr bwMode="auto">
            <a:xfrm>
              <a:off x="5744150" y="2619903"/>
              <a:ext cx="156128" cy="92300"/>
            </a:xfrm>
            <a:custGeom>
              <a:avLst/>
              <a:gdLst>
                <a:gd name="T0" fmla="*/ 142 w 160"/>
                <a:gd name="T1" fmla="*/ 36 h 89"/>
                <a:gd name="T2" fmla="*/ 124 w 160"/>
                <a:gd name="T3" fmla="*/ 27 h 89"/>
                <a:gd name="T4" fmla="*/ 124 w 160"/>
                <a:gd name="T5" fmla="*/ 12 h 89"/>
                <a:gd name="T6" fmla="*/ 104 w 160"/>
                <a:gd name="T7" fmla="*/ 3 h 89"/>
                <a:gd name="T8" fmla="*/ 80 w 160"/>
                <a:gd name="T9" fmla="*/ 4 h 89"/>
                <a:gd name="T10" fmla="*/ 50 w 160"/>
                <a:gd name="T11" fmla="*/ 5 h 89"/>
                <a:gd name="T12" fmla="*/ 46 w 160"/>
                <a:gd name="T13" fmla="*/ 11 h 89"/>
                <a:gd name="T14" fmla="*/ 28 w 160"/>
                <a:gd name="T15" fmla="*/ 25 h 89"/>
                <a:gd name="T16" fmla="*/ 5 w 160"/>
                <a:gd name="T17" fmla="*/ 54 h 89"/>
                <a:gd name="T18" fmla="*/ 10 w 160"/>
                <a:gd name="T19" fmla="*/ 65 h 89"/>
                <a:gd name="T20" fmla="*/ 25 w 160"/>
                <a:gd name="T21" fmla="*/ 67 h 89"/>
                <a:gd name="T22" fmla="*/ 32 w 160"/>
                <a:gd name="T23" fmla="*/ 84 h 89"/>
                <a:gd name="T24" fmla="*/ 32 w 160"/>
                <a:gd name="T25" fmla="*/ 85 h 89"/>
                <a:gd name="T26" fmla="*/ 62 w 160"/>
                <a:gd name="T27" fmla="*/ 82 h 89"/>
                <a:gd name="T28" fmla="*/ 79 w 160"/>
                <a:gd name="T29" fmla="*/ 57 h 89"/>
                <a:gd name="T30" fmla="*/ 99 w 160"/>
                <a:gd name="T31" fmla="*/ 81 h 89"/>
                <a:gd name="T32" fmla="*/ 108 w 160"/>
                <a:gd name="T33" fmla="*/ 69 h 89"/>
                <a:gd name="T34" fmla="*/ 121 w 160"/>
                <a:gd name="T35" fmla="*/ 62 h 89"/>
                <a:gd name="T36" fmla="*/ 137 w 160"/>
                <a:gd name="T37" fmla="*/ 57 h 89"/>
                <a:gd name="T38" fmla="*/ 148 w 160"/>
                <a:gd name="T39" fmla="*/ 53 h 89"/>
                <a:gd name="T40" fmla="*/ 153 w 160"/>
                <a:gd name="T41" fmla="*/ 45 h 89"/>
                <a:gd name="T42" fmla="*/ 160 w 160"/>
                <a:gd name="T43" fmla="*/ 39 h 89"/>
                <a:gd name="T44" fmla="*/ 142 w 160"/>
                <a:gd name="T45" fmla="*/ 3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89">
                  <a:moveTo>
                    <a:pt x="142" y="36"/>
                  </a:moveTo>
                  <a:cubicBezTo>
                    <a:pt x="135" y="40"/>
                    <a:pt x="124" y="30"/>
                    <a:pt x="124" y="27"/>
                  </a:cubicBezTo>
                  <a:cubicBezTo>
                    <a:pt x="124" y="25"/>
                    <a:pt x="123" y="17"/>
                    <a:pt x="124" y="12"/>
                  </a:cubicBezTo>
                  <a:cubicBezTo>
                    <a:pt x="119" y="9"/>
                    <a:pt x="110" y="5"/>
                    <a:pt x="104" y="3"/>
                  </a:cubicBezTo>
                  <a:cubicBezTo>
                    <a:pt x="94" y="0"/>
                    <a:pt x="89" y="0"/>
                    <a:pt x="80" y="4"/>
                  </a:cubicBezTo>
                  <a:cubicBezTo>
                    <a:pt x="75" y="7"/>
                    <a:pt x="60" y="6"/>
                    <a:pt x="50" y="5"/>
                  </a:cubicBezTo>
                  <a:cubicBezTo>
                    <a:pt x="50" y="9"/>
                    <a:pt x="48" y="11"/>
                    <a:pt x="46" y="11"/>
                  </a:cubicBezTo>
                  <a:cubicBezTo>
                    <a:pt x="39" y="11"/>
                    <a:pt x="29" y="18"/>
                    <a:pt x="28" y="25"/>
                  </a:cubicBezTo>
                  <a:cubicBezTo>
                    <a:pt x="26" y="33"/>
                    <a:pt x="10" y="40"/>
                    <a:pt x="5" y="54"/>
                  </a:cubicBezTo>
                  <a:cubicBezTo>
                    <a:pt x="0" y="68"/>
                    <a:pt x="3" y="74"/>
                    <a:pt x="10" y="65"/>
                  </a:cubicBezTo>
                  <a:cubicBezTo>
                    <a:pt x="17" y="57"/>
                    <a:pt x="25" y="60"/>
                    <a:pt x="25" y="67"/>
                  </a:cubicBezTo>
                  <a:cubicBezTo>
                    <a:pt x="25" y="74"/>
                    <a:pt x="35" y="75"/>
                    <a:pt x="32" y="84"/>
                  </a:cubicBezTo>
                  <a:cubicBezTo>
                    <a:pt x="32" y="84"/>
                    <a:pt x="32" y="84"/>
                    <a:pt x="32" y="85"/>
                  </a:cubicBezTo>
                  <a:cubicBezTo>
                    <a:pt x="42" y="84"/>
                    <a:pt x="57" y="82"/>
                    <a:pt x="62" y="82"/>
                  </a:cubicBezTo>
                  <a:cubicBezTo>
                    <a:pt x="69" y="82"/>
                    <a:pt x="76" y="60"/>
                    <a:pt x="79" y="57"/>
                  </a:cubicBezTo>
                  <a:cubicBezTo>
                    <a:pt x="82" y="55"/>
                    <a:pt x="91" y="74"/>
                    <a:pt x="99" y="81"/>
                  </a:cubicBezTo>
                  <a:cubicBezTo>
                    <a:pt x="107" y="89"/>
                    <a:pt x="108" y="75"/>
                    <a:pt x="108" y="69"/>
                  </a:cubicBezTo>
                  <a:cubicBezTo>
                    <a:pt x="108" y="63"/>
                    <a:pt x="116" y="61"/>
                    <a:pt x="121" y="62"/>
                  </a:cubicBezTo>
                  <a:cubicBezTo>
                    <a:pt x="126" y="63"/>
                    <a:pt x="137" y="65"/>
                    <a:pt x="137" y="57"/>
                  </a:cubicBezTo>
                  <a:cubicBezTo>
                    <a:pt x="137" y="50"/>
                    <a:pt x="144" y="53"/>
                    <a:pt x="148" y="53"/>
                  </a:cubicBezTo>
                  <a:cubicBezTo>
                    <a:pt x="152" y="53"/>
                    <a:pt x="153" y="45"/>
                    <a:pt x="153" y="45"/>
                  </a:cubicBezTo>
                  <a:cubicBezTo>
                    <a:pt x="160" y="39"/>
                    <a:pt x="160" y="39"/>
                    <a:pt x="160" y="39"/>
                  </a:cubicBezTo>
                  <a:cubicBezTo>
                    <a:pt x="154" y="36"/>
                    <a:pt x="148" y="34"/>
                    <a:pt x="142" y="36"/>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5" name="Freeform 88">
              <a:extLst>
                <a:ext uri="{FF2B5EF4-FFF2-40B4-BE49-F238E27FC236}">
                  <a16:creationId xmlns:a16="http://schemas.microsoft.com/office/drawing/2014/main" id="{833F2EE5-56B5-4ED3-BC9C-051EA17FC4AB}"/>
                </a:ext>
              </a:extLst>
            </p:cNvPr>
            <p:cNvSpPr>
              <a:spLocks/>
            </p:cNvSpPr>
            <p:nvPr/>
          </p:nvSpPr>
          <p:spPr bwMode="auto">
            <a:xfrm>
              <a:off x="5741749" y="2268653"/>
              <a:ext cx="307450" cy="374327"/>
            </a:xfrm>
            <a:custGeom>
              <a:avLst/>
              <a:gdLst>
                <a:gd name="T0" fmla="*/ 41 w 315"/>
                <a:gd name="T1" fmla="*/ 93 h 358"/>
                <a:gd name="T2" fmla="*/ 23 w 315"/>
                <a:gd name="T3" fmla="*/ 110 h 358"/>
                <a:gd name="T4" fmla="*/ 34 w 315"/>
                <a:gd name="T5" fmla="*/ 128 h 358"/>
                <a:gd name="T6" fmla="*/ 27 w 315"/>
                <a:gd name="T7" fmla="*/ 140 h 358"/>
                <a:gd name="T8" fmla="*/ 7 w 315"/>
                <a:gd name="T9" fmla="*/ 149 h 358"/>
                <a:gd name="T10" fmla="*/ 5 w 315"/>
                <a:gd name="T11" fmla="*/ 166 h 358"/>
                <a:gd name="T12" fmla="*/ 1 w 315"/>
                <a:gd name="T13" fmla="*/ 194 h 358"/>
                <a:gd name="T14" fmla="*/ 10 w 315"/>
                <a:gd name="T15" fmla="*/ 216 h 358"/>
                <a:gd name="T16" fmla="*/ 3 w 315"/>
                <a:gd name="T17" fmla="*/ 229 h 358"/>
                <a:gd name="T18" fmla="*/ 14 w 315"/>
                <a:gd name="T19" fmla="*/ 258 h 358"/>
                <a:gd name="T20" fmla="*/ 22 w 315"/>
                <a:gd name="T21" fmla="*/ 262 h 358"/>
                <a:gd name="T22" fmla="*/ 45 w 315"/>
                <a:gd name="T23" fmla="*/ 273 h 358"/>
                <a:gd name="T24" fmla="*/ 64 w 315"/>
                <a:gd name="T25" fmla="*/ 280 h 358"/>
                <a:gd name="T26" fmla="*/ 71 w 315"/>
                <a:gd name="T27" fmla="*/ 291 h 358"/>
                <a:gd name="T28" fmla="*/ 56 w 315"/>
                <a:gd name="T29" fmla="*/ 320 h 358"/>
                <a:gd name="T30" fmla="*/ 53 w 315"/>
                <a:gd name="T31" fmla="*/ 341 h 358"/>
                <a:gd name="T32" fmla="*/ 83 w 315"/>
                <a:gd name="T33" fmla="*/ 340 h 358"/>
                <a:gd name="T34" fmla="*/ 107 w 315"/>
                <a:gd name="T35" fmla="*/ 339 h 358"/>
                <a:gd name="T36" fmla="*/ 127 w 315"/>
                <a:gd name="T37" fmla="*/ 348 h 358"/>
                <a:gd name="T38" fmla="*/ 131 w 315"/>
                <a:gd name="T39" fmla="*/ 344 h 358"/>
                <a:gd name="T40" fmla="*/ 152 w 315"/>
                <a:gd name="T41" fmla="*/ 350 h 358"/>
                <a:gd name="T42" fmla="*/ 173 w 315"/>
                <a:gd name="T43" fmla="*/ 347 h 358"/>
                <a:gd name="T44" fmla="*/ 193 w 315"/>
                <a:gd name="T45" fmla="*/ 345 h 358"/>
                <a:gd name="T46" fmla="*/ 229 w 315"/>
                <a:gd name="T47" fmla="*/ 338 h 358"/>
                <a:gd name="T48" fmla="*/ 243 w 315"/>
                <a:gd name="T49" fmla="*/ 328 h 358"/>
                <a:gd name="T50" fmla="*/ 257 w 315"/>
                <a:gd name="T51" fmla="*/ 306 h 358"/>
                <a:gd name="T52" fmla="*/ 276 w 315"/>
                <a:gd name="T53" fmla="*/ 290 h 358"/>
                <a:gd name="T54" fmla="*/ 240 w 315"/>
                <a:gd name="T55" fmla="*/ 263 h 358"/>
                <a:gd name="T56" fmla="*/ 228 w 315"/>
                <a:gd name="T57" fmla="*/ 234 h 358"/>
                <a:gd name="T58" fmla="*/ 226 w 315"/>
                <a:gd name="T59" fmla="*/ 215 h 358"/>
                <a:gd name="T60" fmla="*/ 262 w 315"/>
                <a:gd name="T61" fmla="*/ 201 h 358"/>
                <a:gd name="T62" fmla="*/ 291 w 315"/>
                <a:gd name="T63" fmla="*/ 188 h 358"/>
                <a:gd name="T64" fmla="*/ 310 w 315"/>
                <a:gd name="T65" fmla="*/ 187 h 358"/>
                <a:gd name="T66" fmla="*/ 311 w 315"/>
                <a:gd name="T67" fmla="*/ 167 h 358"/>
                <a:gd name="T68" fmla="*/ 302 w 315"/>
                <a:gd name="T69" fmla="*/ 139 h 358"/>
                <a:gd name="T70" fmla="*/ 298 w 315"/>
                <a:gd name="T71" fmla="*/ 120 h 358"/>
                <a:gd name="T72" fmla="*/ 290 w 315"/>
                <a:gd name="T73" fmla="*/ 103 h 358"/>
                <a:gd name="T74" fmla="*/ 287 w 315"/>
                <a:gd name="T75" fmla="*/ 89 h 358"/>
                <a:gd name="T76" fmla="*/ 288 w 315"/>
                <a:gd name="T77" fmla="*/ 53 h 358"/>
                <a:gd name="T78" fmla="*/ 288 w 315"/>
                <a:gd name="T79" fmla="*/ 48 h 358"/>
                <a:gd name="T80" fmla="*/ 285 w 315"/>
                <a:gd name="T81" fmla="*/ 44 h 358"/>
                <a:gd name="T82" fmla="*/ 264 w 315"/>
                <a:gd name="T83" fmla="*/ 33 h 358"/>
                <a:gd name="T84" fmla="*/ 267 w 315"/>
                <a:gd name="T85" fmla="*/ 12 h 358"/>
                <a:gd name="T86" fmla="*/ 236 w 315"/>
                <a:gd name="T87" fmla="*/ 21 h 358"/>
                <a:gd name="T88" fmla="*/ 197 w 315"/>
                <a:gd name="T89" fmla="*/ 43 h 358"/>
                <a:gd name="T90" fmla="*/ 178 w 315"/>
                <a:gd name="T91" fmla="*/ 30 h 358"/>
                <a:gd name="T92" fmla="*/ 166 w 315"/>
                <a:gd name="T93" fmla="*/ 24 h 358"/>
                <a:gd name="T94" fmla="*/ 140 w 315"/>
                <a:gd name="T95" fmla="*/ 11 h 358"/>
                <a:gd name="T96" fmla="*/ 138 w 315"/>
                <a:gd name="T97" fmla="*/ 3 h 358"/>
                <a:gd name="T98" fmla="*/ 125 w 315"/>
                <a:gd name="T99" fmla="*/ 3 h 358"/>
                <a:gd name="T100" fmla="*/ 93 w 315"/>
                <a:gd name="T101" fmla="*/ 0 h 358"/>
                <a:gd name="T102" fmla="*/ 99 w 315"/>
                <a:gd name="T103" fmla="*/ 17 h 358"/>
                <a:gd name="T104" fmla="*/ 108 w 315"/>
                <a:gd name="T105" fmla="*/ 47 h 358"/>
                <a:gd name="T106" fmla="*/ 93 w 315"/>
                <a:gd name="T107" fmla="*/ 61 h 358"/>
                <a:gd name="T108" fmla="*/ 67 w 315"/>
                <a:gd name="T109" fmla="*/ 58 h 358"/>
                <a:gd name="T110" fmla="*/ 41 w 315"/>
                <a:gd name="T111" fmla="*/ 62 h 358"/>
                <a:gd name="T112" fmla="*/ 40 w 315"/>
                <a:gd name="T113" fmla="*/ 69 h 358"/>
                <a:gd name="T114" fmla="*/ 41 w 315"/>
                <a:gd name="T115" fmla="*/ 9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5" h="358">
                  <a:moveTo>
                    <a:pt x="41" y="93"/>
                  </a:moveTo>
                  <a:cubicBezTo>
                    <a:pt x="32" y="105"/>
                    <a:pt x="21" y="106"/>
                    <a:pt x="23" y="110"/>
                  </a:cubicBezTo>
                  <a:cubicBezTo>
                    <a:pt x="25" y="113"/>
                    <a:pt x="38" y="123"/>
                    <a:pt x="34" y="128"/>
                  </a:cubicBezTo>
                  <a:cubicBezTo>
                    <a:pt x="31" y="133"/>
                    <a:pt x="27" y="130"/>
                    <a:pt x="27" y="140"/>
                  </a:cubicBezTo>
                  <a:cubicBezTo>
                    <a:pt x="27" y="149"/>
                    <a:pt x="13" y="149"/>
                    <a:pt x="7" y="149"/>
                  </a:cubicBezTo>
                  <a:cubicBezTo>
                    <a:pt x="2" y="149"/>
                    <a:pt x="8" y="158"/>
                    <a:pt x="5" y="166"/>
                  </a:cubicBezTo>
                  <a:cubicBezTo>
                    <a:pt x="2" y="173"/>
                    <a:pt x="2" y="188"/>
                    <a:pt x="1" y="194"/>
                  </a:cubicBezTo>
                  <a:cubicBezTo>
                    <a:pt x="0" y="200"/>
                    <a:pt x="12" y="210"/>
                    <a:pt x="10" y="216"/>
                  </a:cubicBezTo>
                  <a:cubicBezTo>
                    <a:pt x="9" y="221"/>
                    <a:pt x="1" y="225"/>
                    <a:pt x="3" y="229"/>
                  </a:cubicBezTo>
                  <a:cubicBezTo>
                    <a:pt x="5" y="233"/>
                    <a:pt x="13" y="239"/>
                    <a:pt x="14" y="258"/>
                  </a:cubicBezTo>
                  <a:cubicBezTo>
                    <a:pt x="18" y="259"/>
                    <a:pt x="21" y="261"/>
                    <a:pt x="22" y="262"/>
                  </a:cubicBezTo>
                  <a:cubicBezTo>
                    <a:pt x="27" y="269"/>
                    <a:pt x="35" y="273"/>
                    <a:pt x="45" y="273"/>
                  </a:cubicBezTo>
                  <a:cubicBezTo>
                    <a:pt x="55" y="273"/>
                    <a:pt x="59" y="280"/>
                    <a:pt x="64" y="280"/>
                  </a:cubicBezTo>
                  <a:cubicBezTo>
                    <a:pt x="68" y="279"/>
                    <a:pt x="81" y="283"/>
                    <a:pt x="71" y="291"/>
                  </a:cubicBezTo>
                  <a:cubicBezTo>
                    <a:pt x="60" y="300"/>
                    <a:pt x="59" y="310"/>
                    <a:pt x="56" y="320"/>
                  </a:cubicBezTo>
                  <a:cubicBezTo>
                    <a:pt x="55" y="327"/>
                    <a:pt x="55" y="336"/>
                    <a:pt x="53" y="341"/>
                  </a:cubicBezTo>
                  <a:cubicBezTo>
                    <a:pt x="63" y="342"/>
                    <a:pt x="78" y="343"/>
                    <a:pt x="83" y="340"/>
                  </a:cubicBezTo>
                  <a:cubicBezTo>
                    <a:pt x="92" y="336"/>
                    <a:pt x="97" y="336"/>
                    <a:pt x="107" y="339"/>
                  </a:cubicBezTo>
                  <a:cubicBezTo>
                    <a:pt x="113" y="341"/>
                    <a:pt x="122" y="345"/>
                    <a:pt x="127" y="348"/>
                  </a:cubicBezTo>
                  <a:cubicBezTo>
                    <a:pt x="128" y="346"/>
                    <a:pt x="129" y="345"/>
                    <a:pt x="131" y="344"/>
                  </a:cubicBezTo>
                  <a:cubicBezTo>
                    <a:pt x="138" y="344"/>
                    <a:pt x="147" y="358"/>
                    <a:pt x="152" y="350"/>
                  </a:cubicBezTo>
                  <a:cubicBezTo>
                    <a:pt x="156" y="342"/>
                    <a:pt x="167" y="344"/>
                    <a:pt x="173" y="347"/>
                  </a:cubicBezTo>
                  <a:cubicBezTo>
                    <a:pt x="178" y="350"/>
                    <a:pt x="187" y="351"/>
                    <a:pt x="193" y="345"/>
                  </a:cubicBezTo>
                  <a:cubicBezTo>
                    <a:pt x="199" y="339"/>
                    <a:pt x="223" y="336"/>
                    <a:pt x="229" y="338"/>
                  </a:cubicBezTo>
                  <a:cubicBezTo>
                    <a:pt x="234" y="340"/>
                    <a:pt x="248" y="347"/>
                    <a:pt x="243" y="328"/>
                  </a:cubicBezTo>
                  <a:cubicBezTo>
                    <a:pt x="237" y="309"/>
                    <a:pt x="255" y="313"/>
                    <a:pt x="257" y="306"/>
                  </a:cubicBezTo>
                  <a:cubicBezTo>
                    <a:pt x="259" y="299"/>
                    <a:pt x="280" y="296"/>
                    <a:pt x="276" y="290"/>
                  </a:cubicBezTo>
                  <a:cubicBezTo>
                    <a:pt x="273" y="285"/>
                    <a:pt x="248" y="269"/>
                    <a:pt x="240" y="263"/>
                  </a:cubicBezTo>
                  <a:cubicBezTo>
                    <a:pt x="232" y="258"/>
                    <a:pt x="232" y="241"/>
                    <a:pt x="228" y="234"/>
                  </a:cubicBezTo>
                  <a:cubicBezTo>
                    <a:pt x="224" y="227"/>
                    <a:pt x="216" y="217"/>
                    <a:pt x="226" y="215"/>
                  </a:cubicBezTo>
                  <a:cubicBezTo>
                    <a:pt x="236" y="212"/>
                    <a:pt x="254" y="209"/>
                    <a:pt x="262" y="201"/>
                  </a:cubicBezTo>
                  <a:cubicBezTo>
                    <a:pt x="271" y="193"/>
                    <a:pt x="287" y="192"/>
                    <a:pt x="291" y="188"/>
                  </a:cubicBezTo>
                  <a:cubicBezTo>
                    <a:pt x="296" y="183"/>
                    <a:pt x="307" y="191"/>
                    <a:pt x="310" y="187"/>
                  </a:cubicBezTo>
                  <a:cubicBezTo>
                    <a:pt x="313" y="182"/>
                    <a:pt x="315" y="173"/>
                    <a:pt x="311" y="167"/>
                  </a:cubicBezTo>
                  <a:cubicBezTo>
                    <a:pt x="306" y="162"/>
                    <a:pt x="303" y="152"/>
                    <a:pt x="302" y="139"/>
                  </a:cubicBezTo>
                  <a:cubicBezTo>
                    <a:pt x="301" y="126"/>
                    <a:pt x="298" y="127"/>
                    <a:pt x="298" y="120"/>
                  </a:cubicBezTo>
                  <a:cubicBezTo>
                    <a:pt x="298" y="114"/>
                    <a:pt x="295" y="106"/>
                    <a:pt x="290" y="103"/>
                  </a:cubicBezTo>
                  <a:cubicBezTo>
                    <a:pt x="284" y="100"/>
                    <a:pt x="282" y="98"/>
                    <a:pt x="287" y="89"/>
                  </a:cubicBezTo>
                  <a:cubicBezTo>
                    <a:pt x="293" y="81"/>
                    <a:pt x="290" y="59"/>
                    <a:pt x="288" y="53"/>
                  </a:cubicBezTo>
                  <a:cubicBezTo>
                    <a:pt x="288" y="51"/>
                    <a:pt x="288" y="50"/>
                    <a:pt x="288" y="48"/>
                  </a:cubicBezTo>
                  <a:cubicBezTo>
                    <a:pt x="287" y="48"/>
                    <a:pt x="285" y="46"/>
                    <a:pt x="285" y="44"/>
                  </a:cubicBezTo>
                  <a:cubicBezTo>
                    <a:pt x="283" y="36"/>
                    <a:pt x="278" y="33"/>
                    <a:pt x="264" y="33"/>
                  </a:cubicBezTo>
                  <a:cubicBezTo>
                    <a:pt x="251" y="33"/>
                    <a:pt x="273" y="19"/>
                    <a:pt x="267" y="12"/>
                  </a:cubicBezTo>
                  <a:cubicBezTo>
                    <a:pt x="262" y="6"/>
                    <a:pt x="249" y="25"/>
                    <a:pt x="236" y="21"/>
                  </a:cubicBezTo>
                  <a:cubicBezTo>
                    <a:pt x="224" y="16"/>
                    <a:pt x="208" y="35"/>
                    <a:pt x="197" y="43"/>
                  </a:cubicBezTo>
                  <a:cubicBezTo>
                    <a:pt x="186" y="52"/>
                    <a:pt x="170" y="42"/>
                    <a:pt x="178" y="30"/>
                  </a:cubicBezTo>
                  <a:cubicBezTo>
                    <a:pt x="187" y="18"/>
                    <a:pt x="178" y="19"/>
                    <a:pt x="166" y="24"/>
                  </a:cubicBezTo>
                  <a:cubicBezTo>
                    <a:pt x="153" y="28"/>
                    <a:pt x="138" y="23"/>
                    <a:pt x="140" y="11"/>
                  </a:cubicBezTo>
                  <a:cubicBezTo>
                    <a:pt x="140" y="8"/>
                    <a:pt x="139" y="6"/>
                    <a:pt x="138" y="3"/>
                  </a:cubicBezTo>
                  <a:cubicBezTo>
                    <a:pt x="132" y="4"/>
                    <a:pt x="127" y="4"/>
                    <a:pt x="125" y="3"/>
                  </a:cubicBezTo>
                  <a:cubicBezTo>
                    <a:pt x="119" y="2"/>
                    <a:pt x="107" y="1"/>
                    <a:pt x="93" y="0"/>
                  </a:cubicBezTo>
                  <a:cubicBezTo>
                    <a:pt x="97" y="6"/>
                    <a:pt x="101" y="12"/>
                    <a:pt x="99" y="17"/>
                  </a:cubicBezTo>
                  <a:cubicBezTo>
                    <a:pt x="94" y="26"/>
                    <a:pt x="101" y="34"/>
                    <a:pt x="108" y="47"/>
                  </a:cubicBezTo>
                  <a:cubicBezTo>
                    <a:pt x="115" y="60"/>
                    <a:pt x="94" y="53"/>
                    <a:pt x="93" y="61"/>
                  </a:cubicBezTo>
                  <a:cubicBezTo>
                    <a:pt x="93" y="70"/>
                    <a:pt x="73" y="61"/>
                    <a:pt x="67" y="58"/>
                  </a:cubicBezTo>
                  <a:cubicBezTo>
                    <a:pt x="61" y="54"/>
                    <a:pt x="40" y="56"/>
                    <a:pt x="41" y="62"/>
                  </a:cubicBezTo>
                  <a:cubicBezTo>
                    <a:pt x="41" y="64"/>
                    <a:pt x="41" y="67"/>
                    <a:pt x="40" y="69"/>
                  </a:cubicBezTo>
                  <a:cubicBezTo>
                    <a:pt x="42" y="79"/>
                    <a:pt x="44" y="88"/>
                    <a:pt x="41" y="93"/>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6" name="Freeform 89">
              <a:extLst>
                <a:ext uri="{FF2B5EF4-FFF2-40B4-BE49-F238E27FC236}">
                  <a16:creationId xmlns:a16="http://schemas.microsoft.com/office/drawing/2014/main" id="{DB39DE0C-0BA2-4AEB-9B6B-4E46E034D198}"/>
                </a:ext>
              </a:extLst>
            </p:cNvPr>
            <p:cNvSpPr>
              <a:spLocks/>
            </p:cNvSpPr>
            <p:nvPr/>
          </p:nvSpPr>
          <p:spPr bwMode="auto">
            <a:xfrm>
              <a:off x="6244957" y="1375140"/>
              <a:ext cx="362695" cy="615330"/>
            </a:xfrm>
            <a:custGeom>
              <a:avLst/>
              <a:gdLst>
                <a:gd name="T0" fmla="*/ 314 w 370"/>
                <a:gd name="T1" fmla="*/ 494 h 589"/>
                <a:gd name="T2" fmla="*/ 366 w 370"/>
                <a:gd name="T3" fmla="*/ 445 h 589"/>
                <a:gd name="T4" fmla="*/ 357 w 370"/>
                <a:gd name="T5" fmla="*/ 416 h 589"/>
                <a:gd name="T6" fmla="*/ 312 w 370"/>
                <a:gd name="T7" fmla="*/ 382 h 589"/>
                <a:gd name="T8" fmla="*/ 334 w 370"/>
                <a:gd name="T9" fmla="*/ 362 h 589"/>
                <a:gd name="T10" fmla="*/ 315 w 370"/>
                <a:gd name="T11" fmla="*/ 344 h 589"/>
                <a:gd name="T12" fmla="*/ 320 w 370"/>
                <a:gd name="T13" fmla="*/ 326 h 589"/>
                <a:gd name="T14" fmla="*/ 302 w 370"/>
                <a:gd name="T15" fmla="*/ 315 h 589"/>
                <a:gd name="T16" fmla="*/ 311 w 370"/>
                <a:gd name="T17" fmla="*/ 304 h 589"/>
                <a:gd name="T18" fmla="*/ 306 w 370"/>
                <a:gd name="T19" fmla="*/ 277 h 589"/>
                <a:gd name="T20" fmla="*/ 317 w 370"/>
                <a:gd name="T21" fmla="*/ 256 h 589"/>
                <a:gd name="T22" fmla="*/ 284 w 370"/>
                <a:gd name="T23" fmla="*/ 203 h 589"/>
                <a:gd name="T24" fmla="*/ 294 w 370"/>
                <a:gd name="T25" fmla="*/ 182 h 589"/>
                <a:gd name="T26" fmla="*/ 316 w 370"/>
                <a:gd name="T27" fmla="*/ 156 h 589"/>
                <a:gd name="T28" fmla="*/ 291 w 370"/>
                <a:gd name="T29" fmla="*/ 130 h 589"/>
                <a:gd name="T30" fmla="*/ 269 w 370"/>
                <a:gd name="T31" fmla="*/ 118 h 589"/>
                <a:gd name="T32" fmla="*/ 264 w 370"/>
                <a:gd name="T33" fmla="*/ 98 h 589"/>
                <a:gd name="T34" fmla="*/ 269 w 370"/>
                <a:gd name="T35" fmla="*/ 80 h 589"/>
                <a:gd name="T36" fmla="*/ 283 w 370"/>
                <a:gd name="T37" fmla="*/ 69 h 589"/>
                <a:gd name="T38" fmla="*/ 290 w 370"/>
                <a:gd name="T39" fmla="*/ 56 h 589"/>
                <a:gd name="T40" fmla="*/ 290 w 370"/>
                <a:gd name="T41" fmla="*/ 37 h 589"/>
                <a:gd name="T42" fmla="*/ 254 w 370"/>
                <a:gd name="T43" fmla="*/ 12 h 589"/>
                <a:gd name="T44" fmla="*/ 225 w 370"/>
                <a:gd name="T45" fmla="*/ 12 h 589"/>
                <a:gd name="T46" fmla="*/ 190 w 370"/>
                <a:gd name="T47" fmla="*/ 20 h 589"/>
                <a:gd name="T48" fmla="*/ 169 w 370"/>
                <a:gd name="T49" fmla="*/ 43 h 589"/>
                <a:gd name="T50" fmla="*/ 162 w 370"/>
                <a:gd name="T51" fmla="*/ 73 h 589"/>
                <a:gd name="T52" fmla="*/ 147 w 370"/>
                <a:gd name="T53" fmla="*/ 94 h 589"/>
                <a:gd name="T54" fmla="*/ 127 w 370"/>
                <a:gd name="T55" fmla="*/ 88 h 589"/>
                <a:gd name="T56" fmla="*/ 100 w 370"/>
                <a:gd name="T57" fmla="*/ 87 h 589"/>
                <a:gd name="T58" fmla="*/ 62 w 370"/>
                <a:gd name="T59" fmla="*/ 85 h 589"/>
                <a:gd name="T60" fmla="*/ 23 w 370"/>
                <a:gd name="T61" fmla="*/ 57 h 589"/>
                <a:gd name="T62" fmla="*/ 0 w 370"/>
                <a:gd name="T63" fmla="*/ 74 h 589"/>
                <a:gd name="T64" fmla="*/ 38 w 370"/>
                <a:gd name="T65" fmla="*/ 102 h 589"/>
                <a:gd name="T66" fmla="*/ 88 w 370"/>
                <a:gd name="T67" fmla="*/ 132 h 589"/>
                <a:gd name="T68" fmla="*/ 90 w 370"/>
                <a:gd name="T69" fmla="*/ 165 h 589"/>
                <a:gd name="T70" fmla="*/ 98 w 370"/>
                <a:gd name="T71" fmla="*/ 197 h 589"/>
                <a:gd name="T72" fmla="*/ 97 w 370"/>
                <a:gd name="T73" fmla="*/ 227 h 589"/>
                <a:gd name="T74" fmla="*/ 103 w 370"/>
                <a:gd name="T75" fmla="*/ 246 h 589"/>
                <a:gd name="T76" fmla="*/ 108 w 370"/>
                <a:gd name="T77" fmla="*/ 263 h 589"/>
                <a:gd name="T78" fmla="*/ 137 w 370"/>
                <a:gd name="T79" fmla="*/ 275 h 589"/>
                <a:gd name="T80" fmla="*/ 149 w 370"/>
                <a:gd name="T81" fmla="*/ 302 h 589"/>
                <a:gd name="T82" fmla="*/ 143 w 370"/>
                <a:gd name="T83" fmla="*/ 314 h 589"/>
                <a:gd name="T84" fmla="*/ 124 w 370"/>
                <a:gd name="T85" fmla="*/ 330 h 589"/>
                <a:gd name="T86" fmla="*/ 88 w 370"/>
                <a:gd name="T87" fmla="*/ 365 h 589"/>
                <a:gd name="T88" fmla="*/ 67 w 370"/>
                <a:gd name="T89" fmla="*/ 381 h 589"/>
                <a:gd name="T90" fmla="*/ 48 w 370"/>
                <a:gd name="T91" fmla="*/ 400 h 589"/>
                <a:gd name="T92" fmla="*/ 24 w 370"/>
                <a:gd name="T93" fmla="*/ 412 h 589"/>
                <a:gd name="T94" fmla="*/ 8 w 370"/>
                <a:gd name="T95" fmla="*/ 435 h 589"/>
                <a:gd name="T96" fmla="*/ 9 w 370"/>
                <a:gd name="T97" fmla="*/ 455 h 589"/>
                <a:gd name="T98" fmla="*/ 13 w 370"/>
                <a:gd name="T99" fmla="*/ 479 h 589"/>
                <a:gd name="T100" fmla="*/ 19 w 370"/>
                <a:gd name="T101" fmla="*/ 519 h 589"/>
                <a:gd name="T102" fmla="*/ 10 w 370"/>
                <a:gd name="T103" fmla="*/ 555 h 589"/>
                <a:gd name="T104" fmla="*/ 42 w 370"/>
                <a:gd name="T105" fmla="*/ 568 h 589"/>
                <a:gd name="T106" fmla="*/ 64 w 370"/>
                <a:gd name="T107" fmla="*/ 580 h 589"/>
                <a:gd name="T108" fmla="*/ 102 w 370"/>
                <a:gd name="T109" fmla="*/ 588 h 589"/>
                <a:gd name="T110" fmla="*/ 212 w 370"/>
                <a:gd name="T111" fmla="*/ 563 h 589"/>
                <a:gd name="T112" fmla="*/ 243 w 370"/>
                <a:gd name="T113" fmla="*/ 560 h 589"/>
                <a:gd name="T114" fmla="*/ 260 w 370"/>
                <a:gd name="T115" fmla="*/ 538 h 589"/>
                <a:gd name="T116" fmla="*/ 314 w 370"/>
                <a:gd name="T117" fmla="*/ 494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0" h="589">
                  <a:moveTo>
                    <a:pt x="314" y="494"/>
                  </a:moveTo>
                  <a:cubicBezTo>
                    <a:pt x="322" y="476"/>
                    <a:pt x="360" y="461"/>
                    <a:pt x="366" y="445"/>
                  </a:cubicBezTo>
                  <a:cubicBezTo>
                    <a:pt x="369" y="436"/>
                    <a:pt x="370" y="432"/>
                    <a:pt x="357" y="416"/>
                  </a:cubicBezTo>
                  <a:cubicBezTo>
                    <a:pt x="343" y="401"/>
                    <a:pt x="313" y="390"/>
                    <a:pt x="312" y="382"/>
                  </a:cubicBezTo>
                  <a:cubicBezTo>
                    <a:pt x="311" y="374"/>
                    <a:pt x="335" y="373"/>
                    <a:pt x="334" y="362"/>
                  </a:cubicBezTo>
                  <a:cubicBezTo>
                    <a:pt x="333" y="352"/>
                    <a:pt x="320" y="352"/>
                    <a:pt x="315" y="344"/>
                  </a:cubicBezTo>
                  <a:cubicBezTo>
                    <a:pt x="310" y="335"/>
                    <a:pt x="321" y="330"/>
                    <a:pt x="320" y="326"/>
                  </a:cubicBezTo>
                  <a:cubicBezTo>
                    <a:pt x="319" y="322"/>
                    <a:pt x="304" y="320"/>
                    <a:pt x="302" y="315"/>
                  </a:cubicBezTo>
                  <a:cubicBezTo>
                    <a:pt x="301" y="309"/>
                    <a:pt x="313" y="310"/>
                    <a:pt x="311" y="304"/>
                  </a:cubicBezTo>
                  <a:cubicBezTo>
                    <a:pt x="309" y="298"/>
                    <a:pt x="298" y="286"/>
                    <a:pt x="306" y="277"/>
                  </a:cubicBezTo>
                  <a:cubicBezTo>
                    <a:pt x="313" y="268"/>
                    <a:pt x="329" y="277"/>
                    <a:pt x="317" y="256"/>
                  </a:cubicBezTo>
                  <a:cubicBezTo>
                    <a:pt x="306" y="236"/>
                    <a:pt x="288" y="210"/>
                    <a:pt x="284" y="203"/>
                  </a:cubicBezTo>
                  <a:cubicBezTo>
                    <a:pt x="280" y="197"/>
                    <a:pt x="288" y="187"/>
                    <a:pt x="294" y="182"/>
                  </a:cubicBezTo>
                  <a:cubicBezTo>
                    <a:pt x="300" y="178"/>
                    <a:pt x="316" y="163"/>
                    <a:pt x="316" y="156"/>
                  </a:cubicBezTo>
                  <a:cubicBezTo>
                    <a:pt x="316" y="150"/>
                    <a:pt x="296" y="134"/>
                    <a:pt x="291" y="130"/>
                  </a:cubicBezTo>
                  <a:cubicBezTo>
                    <a:pt x="286" y="127"/>
                    <a:pt x="274" y="128"/>
                    <a:pt x="269" y="118"/>
                  </a:cubicBezTo>
                  <a:cubicBezTo>
                    <a:pt x="264" y="108"/>
                    <a:pt x="259" y="104"/>
                    <a:pt x="264" y="98"/>
                  </a:cubicBezTo>
                  <a:cubicBezTo>
                    <a:pt x="269" y="92"/>
                    <a:pt x="269" y="86"/>
                    <a:pt x="269" y="80"/>
                  </a:cubicBezTo>
                  <a:cubicBezTo>
                    <a:pt x="269" y="73"/>
                    <a:pt x="281" y="78"/>
                    <a:pt x="283" y="69"/>
                  </a:cubicBezTo>
                  <a:cubicBezTo>
                    <a:pt x="284" y="65"/>
                    <a:pt x="287" y="60"/>
                    <a:pt x="290" y="56"/>
                  </a:cubicBezTo>
                  <a:cubicBezTo>
                    <a:pt x="291" y="49"/>
                    <a:pt x="291" y="42"/>
                    <a:pt x="290" y="37"/>
                  </a:cubicBezTo>
                  <a:cubicBezTo>
                    <a:pt x="289" y="27"/>
                    <a:pt x="260" y="23"/>
                    <a:pt x="254" y="12"/>
                  </a:cubicBezTo>
                  <a:cubicBezTo>
                    <a:pt x="247" y="0"/>
                    <a:pt x="230" y="5"/>
                    <a:pt x="225" y="12"/>
                  </a:cubicBezTo>
                  <a:cubicBezTo>
                    <a:pt x="220" y="18"/>
                    <a:pt x="190" y="10"/>
                    <a:pt x="190" y="20"/>
                  </a:cubicBezTo>
                  <a:cubicBezTo>
                    <a:pt x="190" y="30"/>
                    <a:pt x="169" y="32"/>
                    <a:pt x="169" y="43"/>
                  </a:cubicBezTo>
                  <a:cubicBezTo>
                    <a:pt x="169" y="55"/>
                    <a:pt x="179" y="75"/>
                    <a:pt x="162" y="73"/>
                  </a:cubicBezTo>
                  <a:cubicBezTo>
                    <a:pt x="145" y="72"/>
                    <a:pt x="157" y="80"/>
                    <a:pt x="147" y="94"/>
                  </a:cubicBezTo>
                  <a:cubicBezTo>
                    <a:pt x="137" y="107"/>
                    <a:pt x="137" y="85"/>
                    <a:pt x="127" y="88"/>
                  </a:cubicBezTo>
                  <a:cubicBezTo>
                    <a:pt x="117" y="92"/>
                    <a:pt x="105" y="78"/>
                    <a:pt x="100" y="87"/>
                  </a:cubicBezTo>
                  <a:cubicBezTo>
                    <a:pt x="95" y="95"/>
                    <a:pt x="78" y="88"/>
                    <a:pt x="62" y="85"/>
                  </a:cubicBezTo>
                  <a:cubicBezTo>
                    <a:pt x="45" y="82"/>
                    <a:pt x="37" y="58"/>
                    <a:pt x="23" y="57"/>
                  </a:cubicBezTo>
                  <a:cubicBezTo>
                    <a:pt x="14" y="56"/>
                    <a:pt x="5" y="63"/>
                    <a:pt x="0" y="74"/>
                  </a:cubicBezTo>
                  <a:cubicBezTo>
                    <a:pt x="13" y="82"/>
                    <a:pt x="21" y="94"/>
                    <a:pt x="38" y="102"/>
                  </a:cubicBezTo>
                  <a:cubicBezTo>
                    <a:pt x="57" y="110"/>
                    <a:pt x="90" y="120"/>
                    <a:pt x="88" y="132"/>
                  </a:cubicBezTo>
                  <a:cubicBezTo>
                    <a:pt x="87" y="144"/>
                    <a:pt x="82" y="160"/>
                    <a:pt x="90" y="165"/>
                  </a:cubicBezTo>
                  <a:cubicBezTo>
                    <a:pt x="98" y="170"/>
                    <a:pt x="88" y="192"/>
                    <a:pt x="98" y="197"/>
                  </a:cubicBezTo>
                  <a:cubicBezTo>
                    <a:pt x="108" y="202"/>
                    <a:pt x="105" y="227"/>
                    <a:pt x="97" y="227"/>
                  </a:cubicBezTo>
                  <a:cubicBezTo>
                    <a:pt x="88" y="227"/>
                    <a:pt x="98" y="241"/>
                    <a:pt x="103" y="246"/>
                  </a:cubicBezTo>
                  <a:cubicBezTo>
                    <a:pt x="106" y="248"/>
                    <a:pt x="107" y="255"/>
                    <a:pt x="108" y="263"/>
                  </a:cubicBezTo>
                  <a:cubicBezTo>
                    <a:pt x="119" y="265"/>
                    <a:pt x="128" y="271"/>
                    <a:pt x="137" y="275"/>
                  </a:cubicBezTo>
                  <a:cubicBezTo>
                    <a:pt x="151" y="281"/>
                    <a:pt x="149" y="291"/>
                    <a:pt x="149" y="302"/>
                  </a:cubicBezTo>
                  <a:cubicBezTo>
                    <a:pt x="150" y="312"/>
                    <a:pt x="150" y="319"/>
                    <a:pt x="143" y="314"/>
                  </a:cubicBezTo>
                  <a:cubicBezTo>
                    <a:pt x="136" y="309"/>
                    <a:pt x="128" y="314"/>
                    <a:pt x="124" y="330"/>
                  </a:cubicBezTo>
                  <a:cubicBezTo>
                    <a:pt x="119" y="345"/>
                    <a:pt x="100" y="364"/>
                    <a:pt x="88" y="365"/>
                  </a:cubicBezTo>
                  <a:cubicBezTo>
                    <a:pt x="76" y="366"/>
                    <a:pt x="77" y="379"/>
                    <a:pt x="67" y="381"/>
                  </a:cubicBezTo>
                  <a:cubicBezTo>
                    <a:pt x="57" y="384"/>
                    <a:pt x="48" y="389"/>
                    <a:pt x="48" y="400"/>
                  </a:cubicBezTo>
                  <a:cubicBezTo>
                    <a:pt x="49" y="411"/>
                    <a:pt x="34" y="412"/>
                    <a:pt x="24" y="412"/>
                  </a:cubicBezTo>
                  <a:cubicBezTo>
                    <a:pt x="14" y="412"/>
                    <a:pt x="16" y="430"/>
                    <a:pt x="8" y="435"/>
                  </a:cubicBezTo>
                  <a:cubicBezTo>
                    <a:pt x="0" y="439"/>
                    <a:pt x="2" y="446"/>
                    <a:pt x="9" y="455"/>
                  </a:cubicBezTo>
                  <a:cubicBezTo>
                    <a:pt x="16" y="464"/>
                    <a:pt x="10" y="473"/>
                    <a:pt x="13" y="479"/>
                  </a:cubicBezTo>
                  <a:cubicBezTo>
                    <a:pt x="15" y="486"/>
                    <a:pt x="27" y="502"/>
                    <a:pt x="19" y="519"/>
                  </a:cubicBezTo>
                  <a:cubicBezTo>
                    <a:pt x="11" y="536"/>
                    <a:pt x="3" y="557"/>
                    <a:pt x="10" y="555"/>
                  </a:cubicBezTo>
                  <a:cubicBezTo>
                    <a:pt x="16" y="553"/>
                    <a:pt x="32" y="569"/>
                    <a:pt x="42" y="568"/>
                  </a:cubicBezTo>
                  <a:cubicBezTo>
                    <a:pt x="53" y="567"/>
                    <a:pt x="54" y="583"/>
                    <a:pt x="64" y="580"/>
                  </a:cubicBezTo>
                  <a:cubicBezTo>
                    <a:pt x="74" y="577"/>
                    <a:pt x="74" y="589"/>
                    <a:pt x="102" y="588"/>
                  </a:cubicBezTo>
                  <a:cubicBezTo>
                    <a:pt x="131" y="587"/>
                    <a:pt x="189" y="563"/>
                    <a:pt x="212" y="563"/>
                  </a:cubicBezTo>
                  <a:cubicBezTo>
                    <a:pt x="224" y="563"/>
                    <a:pt x="235" y="562"/>
                    <a:pt x="243" y="560"/>
                  </a:cubicBezTo>
                  <a:cubicBezTo>
                    <a:pt x="248" y="552"/>
                    <a:pt x="254" y="544"/>
                    <a:pt x="260" y="538"/>
                  </a:cubicBezTo>
                  <a:cubicBezTo>
                    <a:pt x="274" y="524"/>
                    <a:pt x="306" y="513"/>
                    <a:pt x="314" y="49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7" name="Freeform 90">
              <a:extLst>
                <a:ext uri="{FF2B5EF4-FFF2-40B4-BE49-F238E27FC236}">
                  <a16:creationId xmlns:a16="http://schemas.microsoft.com/office/drawing/2014/main" id="{6EF159C4-AE56-40B4-BBEB-1793EB01052F}"/>
                </a:ext>
              </a:extLst>
            </p:cNvPr>
            <p:cNvSpPr>
              <a:spLocks/>
            </p:cNvSpPr>
            <p:nvPr/>
          </p:nvSpPr>
          <p:spPr bwMode="auto">
            <a:xfrm>
              <a:off x="6707331" y="3303178"/>
              <a:ext cx="725388" cy="623024"/>
            </a:xfrm>
            <a:custGeom>
              <a:avLst/>
              <a:gdLst>
                <a:gd name="T0" fmla="*/ 444 w 741"/>
                <a:gd name="T1" fmla="*/ 125 h 595"/>
                <a:gd name="T2" fmla="*/ 381 w 741"/>
                <a:gd name="T3" fmla="*/ 118 h 595"/>
                <a:gd name="T4" fmla="*/ 339 w 741"/>
                <a:gd name="T5" fmla="*/ 104 h 595"/>
                <a:gd name="T6" fmla="*/ 255 w 741"/>
                <a:gd name="T7" fmla="*/ 42 h 595"/>
                <a:gd name="T8" fmla="*/ 185 w 741"/>
                <a:gd name="T9" fmla="*/ 2 h 595"/>
                <a:gd name="T10" fmla="*/ 156 w 741"/>
                <a:gd name="T11" fmla="*/ 2 h 595"/>
                <a:gd name="T12" fmla="*/ 120 w 741"/>
                <a:gd name="T13" fmla="*/ 13 h 595"/>
                <a:gd name="T14" fmla="*/ 85 w 741"/>
                <a:gd name="T15" fmla="*/ 35 h 595"/>
                <a:gd name="T16" fmla="*/ 112 w 741"/>
                <a:gd name="T17" fmla="*/ 66 h 595"/>
                <a:gd name="T18" fmla="*/ 91 w 741"/>
                <a:gd name="T19" fmla="*/ 82 h 595"/>
                <a:gd name="T20" fmla="*/ 69 w 741"/>
                <a:gd name="T21" fmla="*/ 92 h 595"/>
                <a:gd name="T22" fmla="*/ 41 w 741"/>
                <a:gd name="T23" fmla="*/ 113 h 595"/>
                <a:gd name="T24" fmla="*/ 6 w 741"/>
                <a:gd name="T25" fmla="*/ 97 h 595"/>
                <a:gd name="T26" fmla="*/ 2 w 741"/>
                <a:gd name="T27" fmla="*/ 107 h 595"/>
                <a:gd name="T28" fmla="*/ 1 w 741"/>
                <a:gd name="T29" fmla="*/ 117 h 595"/>
                <a:gd name="T30" fmla="*/ 7 w 741"/>
                <a:gd name="T31" fmla="*/ 157 h 595"/>
                <a:gd name="T32" fmla="*/ 35 w 741"/>
                <a:gd name="T33" fmla="*/ 192 h 595"/>
                <a:gd name="T34" fmla="*/ 86 w 741"/>
                <a:gd name="T35" fmla="*/ 271 h 595"/>
                <a:gd name="T36" fmla="*/ 113 w 741"/>
                <a:gd name="T37" fmla="*/ 310 h 595"/>
                <a:gd name="T38" fmla="*/ 145 w 741"/>
                <a:gd name="T39" fmla="*/ 349 h 595"/>
                <a:gd name="T40" fmla="*/ 154 w 741"/>
                <a:gd name="T41" fmla="*/ 388 h 595"/>
                <a:gd name="T42" fmla="*/ 183 w 741"/>
                <a:gd name="T43" fmla="*/ 448 h 595"/>
                <a:gd name="T44" fmla="*/ 223 w 741"/>
                <a:gd name="T45" fmla="*/ 494 h 595"/>
                <a:gd name="T46" fmla="*/ 255 w 741"/>
                <a:gd name="T47" fmla="*/ 548 h 595"/>
                <a:gd name="T48" fmla="*/ 267 w 741"/>
                <a:gd name="T49" fmla="*/ 575 h 595"/>
                <a:gd name="T50" fmla="*/ 279 w 741"/>
                <a:gd name="T51" fmla="*/ 595 h 595"/>
                <a:gd name="T52" fmla="*/ 295 w 741"/>
                <a:gd name="T53" fmla="*/ 586 h 595"/>
                <a:gd name="T54" fmla="*/ 294 w 741"/>
                <a:gd name="T55" fmla="*/ 567 h 595"/>
                <a:gd name="T56" fmla="*/ 309 w 741"/>
                <a:gd name="T57" fmla="*/ 554 h 595"/>
                <a:gd name="T58" fmla="*/ 335 w 741"/>
                <a:gd name="T59" fmla="*/ 558 h 595"/>
                <a:gd name="T60" fmla="*/ 379 w 741"/>
                <a:gd name="T61" fmla="*/ 562 h 595"/>
                <a:gd name="T62" fmla="*/ 428 w 741"/>
                <a:gd name="T63" fmla="*/ 570 h 595"/>
                <a:gd name="T64" fmla="*/ 452 w 741"/>
                <a:gd name="T65" fmla="*/ 561 h 595"/>
                <a:gd name="T66" fmla="*/ 506 w 741"/>
                <a:gd name="T67" fmla="*/ 514 h 595"/>
                <a:gd name="T68" fmla="*/ 576 w 741"/>
                <a:gd name="T69" fmla="*/ 510 h 595"/>
                <a:gd name="T70" fmla="*/ 717 w 741"/>
                <a:gd name="T71" fmla="*/ 463 h 595"/>
                <a:gd name="T72" fmla="*/ 741 w 741"/>
                <a:gd name="T73" fmla="*/ 390 h 595"/>
                <a:gd name="T74" fmla="*/ 723 w 741"/>
                <a:gd name="T75" fmla="*/ 365 h 595"/>
                <a:gd name="T76" fmla="*/ 635 w 741"/>
                <a:gd name="T77" fmla="*/ 355 h 595"/>
                <a:gd name="T78" fmla="*/ 608 w 741"/>
                <a:gd name="T79" fmla="*/ 317 h 595"/>
                <a:gd name="T80" fmla="*/ 594 w 741"/>
                <a:gd name="T81" fmla="*/ 295 h 595"/>
                <a:gd name="T82" fmla="*/ 564 w 741"/>
                <a:gd name="T83" fmla="*/ 274 h 595"/>
                <a:gd name="T84" fmla="*/ 545 w 741"/>
                <a:gd name="T85" fmla="*/ 237 h 595"/>
                <a:gd name="T86" fmla="*/ 530 w 741"/>
                <a:gd name="T87" fmla="*/ 199 h 595"/>
                <a:gd name="T88" fmla="*/ 494 w 741"/>
                <a:gd name="T89" fmla="*/ 157 h 595"/>
                <a:gd name="T90" fmla="*/ 490 w 741"/>
                <a:gd name="T91" fmla="*/ 142 h 595"/>
                <a:gd name="T92" fmla="*/ 462 w 741"/>
                <a:gd name="T93" fmla="*/ 141 h 595"/>
                <a:gd name="T94" fmla="*/ 444 w 741"/>
                <a:gd name="T95" fmla="*/ 12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595">
                  <a:moveTo>
                    <a:pt x="444" y="125"/>
                  </a:moveTo>
                  <a:cubicBezTo>
                    <a:pt x="444" y="125"/>
                    <a:pt x="389" y="118"/>
                    <a:pt x="381" y="118"/>
                  </a:cubicBezTo>
                  <a:cubicBezTo>
                    <a:pt x="373" y="118"/>
                    <a:pt x="352" y="116"/>
                    <a:pt x="339" y="104"/>
                  </a:cubicBezTo>
                  <a:cubicBezTo>
                    <a:pt x="327" y="93"/>
                    <a:pt x="266" y="48"/>
                    <a:pt x="255" y="42"/>
                  </a:cubicBezTo>
                  <a:cubicBezTo>
                    <a:pt x="244" y="36"/>
                    <a:pt x="198" y="3"/>
                    <a:pt x="185" y="2"/>
                  </a:cubicBezTo>
                  <a:cubicBezTo>
                    <a:pt x="173" y="0"/>
                    <a:pt x="171" y="2"/>
                    <a:pt x="156" y="2"/>
                  </a:cubicBezTo>
                  <a:cubicBezTo>
                    <a:pt x="141" y="2"/>
                    <a:pt x="148" y="11"/>
                    <a:pt x="120" y="13"/>
                  </a:cubicBezTo>
                  <a:cubicBezTo>
                    <a:pt x="92" y="14"/>
                    <a:pt x="77" y="32"/>
                    <a:pt x="85" y="35"/>
                  </a:cubicBezTo>
                  <a:cubicBezTo>
                    <a:pt x="94" y="38"/>
                    <a:pt x="120" y="61"/>
                    <a:pt x="112" y="66"/>
                  </a:cubicBezTo>
                  <a:cubicBezTo>
                    <a:pt x="103" y="70"/>
                    <a:pt x="102" y="82"/>
                    <a:pt x="91" y="82"/>
                  </a:cubicBezTo>
                  <a:cubicBezTo>
                    <a:pt x="80" y="82"/>
                    <a:pt x="69" y="84"/>
                    <a:pt x="69" y="92"/>
                  </a:cubicBezTo>
                  <a:cubicBezTo>
                    <a:pt x="69" y="100"/>
                    <a:pt x="53" y="114"/>
                    <a:pt x="41" y="113"/>
                  </a:cubicBezTo>
                  <a:cubicBezTo>
                    <a:pt x="34" y="112"/>
                    <a:pt x="18" y="104"/>
                    <a:pt x="6" y="97"/>
                  </a:cubicBezTo>
                  <a:cubicBezTo>
                    <a:pt x="2" y="107"/>
                    <a:pt x="2" y="107"/>
                    <a:pt x="2" y="107"/>
                  </a:cubicBezTo>
                  <a:cubicBezTo>
                    <a:pt x="1" y="117"/>
                    <a:pt x="1" y="117"/>
                    <a:pt x="1" y="117"/>
                  </a:cubicBezTo>
                  <a:cubicBezTo>
                    <a:pt x="3" y="124"/>
                    <a:pt x="0" y="155"/>
                    <a:pt x="7" y="157"/>
                  </a:cubicBezTo>
                  <a:cubicBezTo>
                    <a:pt x="15" y="160"/>
                    <a:pt x="19" y="174"/>
                    <a:pt x="35" y="192"/>
                  </a:cubicBezTo>
                  <a:cubicBezTo>
                    <a:pt x="52" y="210"/>
                    <a:pt x="86" y="259"/>
                    <a:pt x="86" y="271"/>
                  </a:cubicBezTo>
                  <a:cubicBezTo>
                    <a:pt x="87" y="283"/>
                    <a:pt x="93" y="296"/>
                    <a:pt x="113" y="310"/>
                  </a:cubicBezTo>
                  <a:cubicBezTo>
                    <a:pt x="134" y="324"/>
                    <a:pt x="134" y="341"/>
                    <a:pt x="145" y="349"/>
                  </a:cubicBezTo>
                  <a:cubicBezTo>
                    <a:pt x="156" y="358"/>
                    <a:pt x="153" y="368"/>
                    <a:pt x="154" y="388"/>
                  </a:cubicBezTo>
                  <a:cubicBezTo>
                    <a:pt x="154" y="409"/>
                    <a:pt x="164" y="436"/>
                    <a:pt x="183" y="448"/>
                  </a:cubicBezTo>
                  <a:cubicBezTo>
                    <a:pt x="201" y="459"/>
                    <a:pt x="214" y="472"/>
                    <a:pt x="223" y="494"/>
                  </a:cubicBezTo>
                  <a:cubicBezTo>
                    <a:pt x="232" y="516"/>
                    <a:pt x="243" y="536"/>
                    <a:pt x="255" y="548"/>
                  </a:cubicBezTo>
                  <a:cubicBezTo>
                    <a:pt x="267" y="559"/>
                    <a:pt x="261" y="566"/>
                    <a:pt x="267" y="575"/>
                  </a:cubicBezTo>
                  <a:cubicBezTo>
                    <a:pt x="271" y="579"/>
                    <a:pt x="276" y="587"/>
                    <a:pt x="279" y="595"/>
                  </a:cubicBezTo>
                  <a:cubicBezTo>
                    <a:pt x="288" y="591"/>
                    <a:pt x="295" y="587"/>
                    <a:pt x="295" y="586"/>
                  </a:cubicBezTo>
                  <a:cubicBezTo>
                    <a:pt x="297" y="582"/>
                    <a:pt x="291" y="571"/>
                    <a:pt x="294" y="567"/>
                  </a:cubicBezTo>
                  <a:cubicBezTo>
                    <a:pt x="297" y="563"/>
                    <a:pt x="303" y="556"/>
                    <a:pt x="309" y="554"/>
                  </a:cubicBezTo>
                  <a:cubicBezTo>
                    <a:pt x="315" y="552"/>
                    <a:pt x="322" y="560"/>
                    <a:pt x="335" y="558"/>
                  </a:cubicBezTo>
                  <a:cubicBezTo>
                    <a:pt x="348" y="556"/>
                    <a:pt x="376" y="559"/>
                    <a:pt x="379" y="562"/>
                  </a:cubicBezTo>
                  <a:cubicBezTo>
                    <a:pt x="382" y="565"/>
                    <a:pt x="419" y="563"/>
                    <a:pt x="428" y="570"/>
                  </a:cubicBezTo>
                  <a:cubicBezTo>
                    <a:pt x="437" y="577"/>
                    <a:pt x="446" y="575"/>
                    <a:pt x="452" y="561"/>
                  </a:cubicBezTo>
                  <a:cubicBezTo>
                    <a:pt x="458" y="547"/>
                    <a:pt x="500" y="517"/>
                    <a:pt x="506" y="514"/>
                  </a:cubicBezTo>
                  <a:cubicBezTo>
                    <a:pt x="512" y="511"/>
                    <a:pt x="557" y="514"/>
                    <a:pt x="576" y="510"/>
                  </a:cubicBezTo>
                  <a:cubicBezTo>
                    <a:pt x="594" y="506"/>
                    <a:pt x="712" y="467"/>
                    <a:pt x="717" y="463"/>
                  </a:cubicBezTo>
                  <a:cubicBezTo>
                    <a:pt x="722" y="459"/>
                    <a:pt x="741" y="397"/>
                    <a:pt x="741" y="390"/>
                  </a:cubicBezTo>
                  <a:cubicBezTo>
                    <a:pt x="741" y="383"/>
                    <a:pt x="732" y="364"/>
                    <a:pt x="723" y="365"/>
                  </a:cubicBezTo>
                  <a:cubicBezTo>
                    <a:pt x="714" y="366"/>
                    <a:pt x="640" y="358"/>
                    <a:pt x="635" y="355"/>
                  </a:cubicBezTo>
                  <a:cubicBezTo>
                    <a:pt x="631" y="352"/>
                    <a:pt x="611" y="338"/>
                    <a:pt x="608" y="317"/>
                  </a:cubicBezTo>
                  <a:cubicBezTo>
                    <a:pt x="602" y="313"/>
                    <a:pt x="596" y="303"/>
                    <a:pt x="594" y="295"/>
                  </a:cubicBezTo>
                  <a:cubicBezTo>
                    <a:pt x="585" y="296"/>
                    <a:pt x="572" y="294"/>
                    <a:pt x="564" y="274"/>
                  </a:cubicBezTo>
                  <a:cubicBezTo>
                    <a:pt x="557" y="270"/>
                    <a:pt x="539" y="244"/>
                    <a:pt x="545" y="237"/>
                  </a:cubicBezTo>
                  <a:cubicBezTo>
                    <a:pt x="553" y="228"/>
                    <a:pt x="541" y="209"/>
                    <a:pt x="530" y="199"/>
                  </a:cubicBezTo>
                  <a:cubicBezTo>
                    <a:pt x="518" y="188"/>
                    <a:pt x="495" y="169"/>
                    <a:pt x="494" y="157"/>
                  </a:cubicBezTo>
                  <a:cubicBezTo>
                    <a:pt x="494" y="154"/>
                    <a:pt x="492" y="148"/>
                    <a:pt x="490" y="142"/>
                  </a:cubicBezTo>
                  <a:cubicBezTo>
                    <a:pt x="462" y="141"/>
                    <a:pt x="462" y="141"/>
                    <a:pt x="462" y="141"/>
                  </a:cubicBezTo>
                  <a:lnTo>
                    <a:pt x="444" y="125"/>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8" name="Freeform 91">
              <a:extLst>
                <a:ext uri="{FF2B5EF4-FFF2-40B4-BE49-F238E27FC236}">
                  <a16:creationId xmlns:a16="http://schemas.microsoft.com/office/drawing/2014/main" id="{0D2C6C5E-4225-4607-A6AA-9AFB3C99ED6C}"/>
                </a:ext>
              </a:extLst>
            </p:cNvPr>
            <p:cNvSpPr>
              <a:spLocks/>
            </p:cNvSpPr>
            <p:nvPr/>
          </p:nvSpPr>
          <p:spPr bwMode="auto">
            <a:xfrm>
              <a:off x="7304217" y="3590333"/>
              <a:ext cx="277425" cy="329459"/>
            </a:xfrm>
            <a:custGeom>
              <a:avLst/>
              <a:gdLst>
                <a:gd name="T0" fmla="*/ 141 w 284"/>
                <a:gd name="T1" fmla="*/ 6 h 315"/>
                <a:gd name="T2" fmla="*/ 141 w 284"/>
                <a:gd name="T3" fmla="*/ 33 h 315"/>
                <a:gd name="T4" fmla="*/ 119 w 284"/>
                <a:gd name="T5" fmla="*/ 61 h 315"/>
                <a:gd name="T6" fmla="*/ 107 w 284"/>
                <a:gd name="T7" fmla="*/ 91 h 315"/>
                <a:gd name="T8" fmla="*/ 114 w 284"/>
                <a:gd name="T9" fmla="*/ 91 h 315"/>
                <a:gd name="T10" fmla="*/ 132 w 284"/>
                <a:gd name="T11" fmla="*/ 116 h 315"/>
                <a:gd name="T12" fmla="*/ 108 w 284"/>
                <a:gd name="T13" fmla="*/ 189 h 315"/>
                <a:gd name="T14" fmla="*/ 0 w 284"/>
                <a:gd name="T15" fmla="*/ 226 h 315"/>
                <a:gd name="T16" fmla="*/ 44 w 284"/>
                <a:gd name="T17" fmla="*/ 315 h 315"/>
                <a:gd name="T18" fmla="*/ 52 w 284"/>
                <a:gd name="T19" fmla="*/ 310 h 315"/>
                <a:gd name="T20" fmla="*/ 110 w 284"/>
                <a:gd name="T21" fmla="*/ 301 h 315"/>
                <a:gd name="T22" fmla="*/ 123 w 284"/>
                <a:gd name="T23" fmla="*/ 273 h 315"/>
                <a:gd name="T24" fmla="*/ 162 w 284"/>
                <a:gd name="T25" fmla="*/ 267 h 315"/>
                <a:gd name="T26" fmla="*/ 185 w 284"/>
                <a:gd name="T27" fmla="*/ 235 h 315"/>
                <a:gd name="T28" fmla="*/ 207 w 284"/>
                <a:gd name="T29" fmla="*/ 223 h 315"/>
                <a:gd name="T30" fmla="*/ 219 w 284"/>
                <a:gd name="T31" fmla="*/ 176 h 315"/>
                <a:gd name="T32" fmla="*/ 247 w 284"/>
                <a:gd name="T33" fmla="*/ 156 h 315"/>
                <a:gd name="T34" fmla="*/ 277 w 284"/>
                <a:gd name="T35" fmla="*/ 115 h 315"/>
                <a:gd name="T36" fmla="*/ 274 w 284"/>
                <a:gd name="T37" fmla="*/ 96 h 315"/>
                <a:gd name="T38" fmla="*/ 244 w 284"/>
                <a:gd name="T39" fmla="*/ 59 h 315"/>
                <a:gd name="T40" fmla="*/ 186 w 284"/>
                <a:gd name="T41" fmla="*/ 37 h 315"/>
                <a:gd name="T42" fmla="*/ 167 w 284"/>
                <a:gd name="T43" fmla="*/ 0 h 315"/>
                <a:gd name="T44" fmla="*/ 154 w 284"/>
                <a:gd name="T45" fmla="*/ 6 h 315"/>
                <a:gd name="T46" fmla="*/ 141 w 284"/>
                <a:gd name="T47" fmla="*/ 6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4" h="315">
                  <a:moveTo>
                    <a:pt x="141" y="6"/>
                  </a:moveTo>
                  <a:cubicBezTo>
                    <a:pt x="141" y="33"/>
                    <a:pt x="141" y="33"/>
                    <a:pt x="141" y="33"/>
                  </a:cubicBezTo>
                  <a:cubicBezTo>
                    <a:pt x="119" y="61"/>
                    <a:pt x="119" y="61"/>
                    <a:pt x="119" y="61"/>
                  </a:cubicBezTo>
                  <a:cubicBezTo>
                    <a:pt x="107" y="91"/>
                    <a:pt x="107" y="91"/>
                    <a:pt x="107" y="91"/>
                  </a:cubicBezTo>
                  <a:cubicBezTo>
                    <a:pt x="110" y="91"/>
                    <a:pt x="113" y="91"/>
                    <a:pt x="114" y="91"/>
                  </a:cubicBezTo>
                  <a:cubicBezTo>
                    <a:pt x="123" y="90"/>
                    <a:pt x="132" y="109"/>
                    <a:pt x="132" y="116"/>
                  </a:cubicBezTo>
                  <a:cubicBezTo>
                    <a:pt x="132" y="123"/>
                    <a:pt x="113" y="185"/>
                    <a:pt x="108" y="189"/>
                  </a:cubicBezTo>
                  <a:cubicBezTo>
                    <a:pt x="105" y="192"/>
                    <a:pt x="42" y="213"/>
                    <a:pt x="0" y="226"/>
                  </a:cubicBezTo>
                  <a:cubicBezTo>
                    <a:pt x="9" y="244"/>
                    <a:pt x="27" y="282"/>
                    <a:pt x="44" y="315"/>
                  </a:cubicBezTo>
                  <a:cubicBezTo>
                    <a:pt x="46" y="314"/>
                    <a:pt x="49" y="312"/>
                    <a:pt x="52" y="310"/>
                  </a:cubicBezTo>
                  <a:cubicBezTo>
                    <a:pt x="72" y="299"/>
                    <a:pt x="95" y="305"/>
                    <a:pt x="110" y="301"/>
                  </a:cubicBezTo>
                  <a:cubicBezTo>
                    <a:pt x="125" y="296"/>
                    <a:pt x="110" y="284"/>
                    <a:pt x="123" y="273"/>
                  </a:cubicBezTo>
                  <a:cubicBezTo>
                    <a:pt x="136" y="262"/>
                    <a:pt x="155" y="270"/>
                    <a:pt x="162" y="267"/>
                  </a:cubicBezTo>
                  <a:cubicBezTo>
                    <a:pt x="168" y="263"/>
                    <a:pt x="173" y="239"/>
                    <a:pt x="185" y="235"/>
                  </a:cubicBezTo>
                  <a:cubicBezTo>
                    <a:pt x="196" y="230"/>
                    <a:pt x="208" y="233"/>
                    <a:pt x="207" y="223"/>
                  </a:cubicBezTo>
                  <a:cubicBezTo>
                    <a:pt x="205" y="213"/>
                    <a:pt x="208" y="178"/>
                    <a:pt x="219" y="176"/>
                  </a:cubicBezTo>
                  <a:cubicBezTo>
                    <a:pt x="230" y="174"/>
                    <a:pt x="247" y="162"/>
                    <a:pt x="247" y="156"/>
                  </a:cubicBezTo>
                  <a:cubicBezTo>
                    <a:pt x="248" y="150"/>
                    <a:pt x="270" y="126"/>
                    <a:pt x="277" y="115"/>
                  </a:cubicBezTo>
                  <a:cubicBezTo>
                    <a:pt x="283" y="103"/>
                    <a:pt x="284" y="97"/>
                    <a:pt x="274" y="96"/>
                  </a:cubicBezTo>
                  <a:cubicBezTo>
                    <a:pt x="264" y="94"/>
                    <a:pt x="249" y="67"/>
                    <a:pt x="244" y="59"/>
                  </a:cubicBezTo>
                  <a:cubicBezTo>
                    <a:pt x="240" y="51"/>
                    <a:pt x="210" y="56"/>
                    <a:pt x="186" y="37"/>
                  </a:cubicBezTo>
                  <a:cubicBezTo>
                    <a:pt x="176" y="29"/>
                    <a:pt x="170" y="14"/>
                    <a:pt x="167" y="0"/>
                  </a:cubicBezTo>
                  <a:cubicBezTo>
                    <a:pt x="154" y="6"/>
                    <a:pt x="154" y="6"/>
                    <a:pt x="154" y="6"/>
                  </a:cubicBezTo>
                  <a:lnTo>
                    <a:pt x="141" y="6"/>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9" name="Freeform 92">
              <a:extLst>
                <a:ext uri="{FF2B5EF4-FFF2-40B4-BE49-F238E27FC236}">
                  <a16:creationId xmlns:a16="http://schemas.microsoft.com/office/drawing/2014/main" id="{4DF4B20B-D591-4996-97AE-14C600DE802E}"/>
                </a:ext>
              </a:extLst>
            </p:cNvPr>
            <p:cNvSpPr>
              <a:spLocks/>
            </p:cNvSpPr>
            <p:nvPr/>
          </p:nvSpPr>
          <p:spPr bwMode="auto">
            <a:xfrm>
              <a:off x="7259779" y="3549311"/>
              <a:ext cx="39632" cy="64097"/>
            </a:xfrm>
            <a:custGeom>
              <a:avLst/>
              <a:gdLst>
                <a:gd name="T0" fmla="*/ 30 w 41"/>
                <a:gd name="T1" fmla="*/ 60 h 61"/>
                <a:gd name="T2" fmla="*/ 30 w 41"/>
                <a:gd name="T3" fmla="*/ 50 h 61"/>
                <a:gd name="T4" fmla="*/ 26 w 41"/>
                <a:gd name="T5" fmla="*/ 5 h 61"/>
                <a:gd name="T6" fmla="*/ 3 w 41"/>
                <a:gd name="T7" fmla="*/ 39 h 61"/>
                <a:gd name="T8" fmla="*/ 0 w 41"/>
                <a:gd name="T9" fmla="*/ 39 h 61"/>
                <a:gd name="T10" fmla="*/ 30 w 41"/>
                <a:gd name="T11" fmla="*/ 60 h 61"/>
              </a:gdLst>
              <a:ahLst/>
              <a:cxnLst>
                <a:cxn ang="0">
                  <a:pos x="T0" y="T1"/>
                </a:cxn>
                <a:cxn ang="0">
                  <a:pos x="T2" y="T3"/>
                </a:cxn>
                <a:cxn ang="0">
                  <a:pos x="T4" y="T5"/>
                </a:cxn>
                <a:cxn ang="0">
                  <a:pos x="T6" y="T7"/>
                </a:cxn>
                <a:cxn ang="0">
                  <a:pos x="T8" y="T9"/>
                </a:cxn>
                <a:cxn ang="0">
                  <a:pos x="T10" y="T11"/>
                </a:cxn>
              </a:cxnLst>
              <a:rect l="0" t="0" r="r" b="b"/>
              <a:pathLst>
                <a:path w="41" h="61">
                  <a:moveTo>
                    <a:pt x="30" y="60"/>
                  </a:moveTo>
                  <a:cubicBezTo>
                    <a:pt x="29" y="56"/>
                    <a:pt x="29" y="52"/>
                    <a:pt x="30" y="50"/>
                  </a:cubicBezTo>
                  <a:cubicBezTo>
                    <a:pt x="37" y="38"/>
                    <a:pt x="41" y="9"/>
                    <a:pt x="26" y="5"/>
                  </a:cubicBezTo>
                  <a:cubicBezTo>
                    <a:pt x="11" y="0"/>
                    <a:pt x="3" y="31"/>
                    <a:pt x="3" y="39"/>
                  </a:cubicBezTo>
                  <a:cubicBezTo>
                    <a:pt x="3" y="40"/>
                    <a:pt x="2" y="40"/>
                    <a:pt x="0" y="39"/>
                  </a:cubicBezTo>
                  <a:cubicBezTo>
                    <a:pt x="8" y="59"/>
                    <a:pt x="21" y="61"/>
                    <a:pt x="30" y="60"/>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0" name="Freeform 93">
              <a:extLst>
                <a:ext uri="{FF2B5EF4-FFF2-40B4-BE49-F238E27FC236}">
                  <a16:creationId xmlns:a16="http://schemas.microsoft.com/office/drawing/2014/main" id="{AD0FDE10-508A-47B8-BB60-E171BBFB0033}"/>
                </a:ext>
              </a:extLst>
            </p:cNvPr>
            <p:cNvSpPr>
              <a:spLocks/>
            </p:cNvSpPr>
            <p:nvPr/>
          </p:nvSpPr>
          <p:spPr bwMode="auto">
            <a:xfrm>
              <a:off x="7303016" y="3542901"/>
              <a:ext cx="164534" cy="142296"/>
            </a:xfrm>
            <a:custGeom>
              <a:avLst/>
              <a:gdLst>
                <a:gd name="T0" fmla="*/ 27 w 168"/>
                <a:gd name="T1" fmla="*/ 126 h 136"/>
                <a:gd name="T2" fmla="*/ 108 w 168"/>
                <a:gd name="T3" fmla="*/ 136 h 136"/>
                <a:gd name="T4" fmla="*/ 120 w 168"/>
                <a:gd name="T5" fmla="*/ 106 h 136"/>
                <a:gd name="T6" fmla="*/ 142 w 168"/>
                <a:gd name="T7" fmla="*/ 78 h 136"/>
                <a:gd name="T8" fmla="*/ 142 w 168"/>
                <a:gd name="T9" fmla="*/ 51 h 136"/>
                <a:gd name="T10" fmla="*/ 155 w 168"/>
                <a:gd name="T11" fmla="*/ 51 h 136"/>
                <a:gd name="T12" fmla="*/ 168 w 168"/>
                <a:gd name="T13" fmla="*/ 45 h 136"/>
                <a:gd name="T14" fmla="*/ 158 w 168"/>
                <a:gd name="T15" fmla="*/ 1 h 136"/>
                <a:gd name="T16" fmla="*/ 116 w 168"/>
                <a:gd name="T17" fmla="*/ 48 h 136"/>
                <a:gd name="T18" fmla="*/ 49 w 168"/>
                <a:gd name="T19" fmla="*/ 79 h 136"/>
                <a:gd name="T20" fmla="*/ 8 w 168"/>
                <a:gd name="T21" fmla="*/ 90 h 136"/>
                <a:gd name="T22" fmla="*/ 0 w 168"/>
                <a:gd name="T23" fmla="*/ 88 h 136"/>
                <a:gd name="T24" fmla="*/ 27 w 168"/>
                <a:gd name="T25"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36">
                  <a:moveTo>
                    <a:pt x="27" y="126"/>
                  </a:moveTo>
                  <a:cubicBezTo>
                    <a:pt x="31" y="129"/>
                    <a:pt x="87" y="135"/>
                    <a:pt x="108" y="136"/>
                  </a:cubicBezTo>
                  <a:cubicBezTo>
                    <a:pt x="120" y="106"/>
                    <a:pt x="120" y="106"/>
                    <a:pt x="120" y="106"/>
                  </a:cubicBezTo>
                  <a:cubicBezTo>
                    <a:pt x="142" y="78"/>
                    <a:pt x="142" y="78"/>
                    <a:pt x="142" y="78"/>
                  </a:cubicBezTo>
                  <a:cubicBezTo>
                    <a:pt x="142" y="51"/>
                    <a:pt x="142" y="51"/>
                    <a:pt x="142" y="51"/>
                  </a:cubicBezTo>
                  <a:cubicBezTo>
                    <a:pt x="155" y="51"/>
                    <a:pt x="155" y="51"/>
                    <a:pt x="155" y="51"/>
                  </a:cubicBezTo>
                  <a:cubicBezTo>
                    <a:pt x="168" y="45"/>
                    <a:pt x="168" y="45"/>
                    <a:pt x="168" y="45"/>
                  </a:cubicBezTo>
                  <a:cubicBezTo>
                    <a:pt x="163" y="23"/>
                    <a:pt x="162" y="1"/>
                    <a:pt x="158" y="1"/>
                  </a:cubicBezTo>
                  <a:cubicBezTo>
                    <a:pt x="152" y="0"/>
                    <a:pt x="126" y="28"/>
                    <a:pt x="116" y="48"/>
                  </a:cubicBezTo>
                  <a:cubicBezTo>
                    <a:pt x="105" y="68"/>
                    <a:pt x="75" y="84"/>
                    <a:pt x="49" y="79"/>
                  </a:cubicBezTo>
                  <a:cubicBezTo>
                    <a:pt x="23" y="75"/>
                    <a:pt x="14" y="86"/>
                    <a:pt x="8" y="90"/>
                  </a:cubicBezTo>
                  <a:cubicBezTo>
                    <a:pt x="6" y="91"/>
                    <a:pt x="3" y="90"/>
                    <a:pt x="0" y="88"/>
                  </a:cubicBezTo>
                  <a:cubicBezTo>
                    <a:pt x="3" y="109"/>
                    <a:pt x="23" y="123"/>
                    <a:pt x="27" y="126"/>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1" name="Freeform 94">
              <a:extLst>
                <a:ext uri="{FF2B5EF4-FFF2-40B4-BE49-F238E27FC236}">
                  <a16:creationId xmlns:a16="http://schemas.microsoft.com/office/drawing/2014/main" id="{52424BC7-E806-4BF5-B23C-5C6023D1D71D}"/>
                </a:ext>
              </a:extLst>
            </p:cNvPr>
            <p:cNvSpPr>
              <a:spLocks noEditPoints="1"/>
            </p:cNvSpPr>
            <p:nvPr/>
          </p:nvSpPr>
          <p:spPr bwMode="auto">
            <a:xfrm>
              <a:off x="8932738" y="4296683"/>
              <a:ext cx="668944" cy="221776"/>
            </a:xfrm>
            <a:custGeom>
              <a:avLst/>
              <a:gdLst>
                <a:gd name="T0" fmla="*/ 123 w 683"/>
                <a:gd name="T1" fmla="*/ 75 h 212"/>
                <a:gd name="T2" fmla="*/ 96 w 683"/>
                <a:gd name="T3" fmla="*/ 38 h 212"/>
                <a:gd name="T4" fmla="*/ 78 w 683"/>
                <a:gd name="T5" fmla="*/ 21 h 212"/>
                <a:gd name="T6" fmla="*/ 76 w 683"/>
                <a:gd name="T7" fmla="*/ 16 h 212"/>
                <a:gd name="T8" fmla="*/ 65 w 683"/>
                <a:gd name="T9" fmla="*/ 30 h 212"/>
                <a:gd name="T10" fmla="*/ 37 w 683"/>
                <a:gd name="T11" fmla="*/ 27 h 212"/>
                <a:gd name="T12" fmla="*/ 20 w 683"/>
                <a:gd name="T13" fmla="*/ 6 h 212"/>
                <a:gd name="T14" fmla="*/ 0 w 683"/>
                <a:gd name="T15" fmla="*/ 5 h 212"/>
                <a:gd name="T16" fmla="*/ 9 w 683"/>
                <a:gd name="T17" fmla="*/ 59 h 212"/>
                <a:gd name="T18" fmla="*/ 45 w 683"/>
                <a:gd name="T19" fmla="*/ 126 h 212"/>
                <a:gd name="T20" fmla="*/ 79 w 683"/>
                <a:gd name="T21" fmla="*/ 159 h 212"/>
                <a:gd name="T22" fmla="*/ 147 w 683"/>
                <a:gd name="T23" fmla="*/ 193 h 212"/>
                <a:gd name="T24" fmla="*/ 123 w 683"/>
                <a:gd name="T25" fmla="*/ 143 h 212"/>
                <a:gd name="T26" fmla="*/ 123 w 683"/>
                <a:gd name="T27" fmla="*/ 75 h 212"/>
                <a:gd name="T28" fmla="*/ 655 w 683"/>
                <a:gd name="T29" fmla="*/ 35 h 212"/>
                <a:gd name="T30" fmla="*/ 623 w 683"/>
                <a:gd name="T31" fmla="*/ 27 h 212"/>
                <a:gd name="T32" fmla="*/ 591 w 683"/>
                <a:gd name="T33" fmla="*/ 0 h 212"/>
                <a:gd name="T34" fmla="*/ 563 w 683"/>
                <a:gd name="T35" fmla="*/ 35 h 212"/>
                <a:gd name="T36" fmla="*/ 544 w 683"/>
                <a:gd name="T37" fmla="*/ 59 h 212"/>
                <a:gd name="T38" fmla="*/ 537 w 683"/>
                <a:gd name="T39" fmla="*/ 69 h 212"/>
                <a:gd name="T40" fmla="*/ 537 w 683"/>
                <a:gd name="T41" fmla="*/ 89 h 212"/>
                <a:gd name="T42" fmla="*/ 514 w 683"/>
                <a:gd name="T43" fmla="*/ 98 h 212"/>
                <a:gd name="T44" fmla="*/ 495 w 683"/>
                <a:gd name="T45" fmla="*/ 73 h 212"/>
                <a:gd name="T46" fmla="*/ 494 w 683"/>
                <a:gd name="T47" fmla="*/ 73 h 212"/>
                <a:gd name="T48" fmla="*/ 463 w 683"/>
                <a:gd name="T49" fmla="*/ 122 h 212"/>
                <a:gd name="T50" fmla="*/ 412 w 683"/>
                <a:gd name="T51" fmla="*/ 137 h 212"/>
                <a:gd name="T52" fmla="*/ 389 w 683"/>
                <a:gd name="T53" fmla="*/ 182 h 212"/>
                <a:gd name="T54" fmla="*/ 337 w 683"/>
                <a:gd name="T55" fmla="*/ 169 h 212"/>
                <a:gd name="T56" fmla="*/ 348 w 683"/>
                <a:gd name="T57" fmla="*/ 191 h 212"/>
                <a:gd name="T58" fmla="*/ 377 w 683"/>
                <a:gd name="T59" fmla="*/ 206 h 212"/>
                <a:gd name="T60" fmla="*/ 423 w 683"/>
                <a:gd name="T61" fmla="*/ 202 h 212"/>
                <a:gd name="T62" fmla="*/ 458 w 683"/>
                <a:gd name="T63" fmla="*/ 187 h 212"/>
                <a:gd name="T64" fmla="*/ 491 w 683"/>
                <a:gd name="T65" fmla="*/ 193 h 212"/>
                <a:gd name="T66" fmla="*/ 523 w 683"/>
                <a:gd name="T67" fmla="*/ 173 h 212"/>
                <a:gd name="T68" fmla="*/ 533 w 683"/>
                <a:gd name="T69" fmla="*/ 139 h 212"/>
                <a:gd name="T70" fmla="*/ 554 w 683"/>
                <a:gd name="T71" fmla="*/ 108 h 212"/>
                <a:gd name="T72" fmla="*/ 608 w 683"/>
                <a:gd name="T73" fmla="*/ 85 h 212"/>
                <a:gd name="T74" fmla="*/ 624 w 683"/>
                <a:gd name="T75" fmla="*/ 91 h 212"/>
                <a:gd name="T76" fmla="*/ 646 w 683"/>
                <a:gd name="T77" fmla="*/ 70 h 212"/>
                <a:gd name="T78" fmla="*/ 679 w 683"/>
                <a:gd name="T79" fmla="*/ 56 h 212"/>
                <a:gd name="T80" fmla="*/ 655 w 683"/>
                <a:gd name="T81" fmla="*/ 3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3" h="212">
                  <a:moveTo>
                    <a:pt x="123" y="75"/>
                  </a:moveTo>
                  <a:cubicBezTo>
                    <a:pt x="123" y="52"/>
                    <a:pt x="101" y="55"/>
                    <a:pt x="96" y="38"/>
                  </a:cubicBezTo>
                  <a:cubicBezTo>
                    <a:pt x="90" y="22"/>
                    <a:pt x="82" y="32"/>
                    <a:pt x="78" y="21"/>
                  </a:cubicBezTo>
                  <a:cubicBezTo>
                    <a:pt x="78" y="20"/>
                    <a:pt x="77" y="18"/>
                    <a:pt x="76" y="16"/>
                  </a:cubicBezTo>
                  <a:cubicBezTo>
                    <a:pt x="64" y="20"/>
                    <a:pt x="68" y="30"/>
                    <a:pt x="65" y="30"/>
                  </a:cubicBezTo>
                  <a:cubicBezTo>
                    <a:pt x="61" y="31"/>
                    <a:pt x="37" y="34"/>
                    <a:pt x="37" y="27"/>
                  </a:cubicBezTo>
                  <a:cubicBezTo>
                    <a:pt x="37" y="20"/>
                    <a:pt x="34" y="9"/>
                    <a:pt x="20" y="6"/>
                  </a:cubicBezTo>
                  <a:cubicBezTo>
                    <a:pt x="13" y="5"/>
                    <a:pt x="6" y="5"/>
                    <a:pt x="0" y="5"/>
                  </a:cubicBezTo>
                  <a:cubicBezTo>
                    <a:pt x="8" y="23"/>
                    <a:pt x="9" y="43"/>
                    <a:pt x="9" y="59"/>
                  </a:cubicBezTo>
                  <a:cubicBezTo>
                    <a:pt x="10" y="79"/>
                    <a:pt x="40" y="113"/>
                    <a:pt x="45" y="126"/>
                  </a:cubicBezTo>
                  <a:cubicBezTo>
                    <a:pt x="50" y="140"/>
                    <a:pt x="59" y="144"/>
                    <a:pt x="79" y="159"/>
                  </a:cubicBezTo>
                  <a:cubicBezTo>
                    <a:pt x="99" y="173"/>
                    <a:pt x="139" y="197"/>
                    <a:pt x="147" y="193"/>
                  </a:cubicBezTo>
                  <a:cubicBezTo>
                    <a:pt x="154" y="189"/>
                    <a:pt x="135" y="155"/>
                    <a:pt x="123" y="143"/>
                  </a:cubicBezTo>
                  <a:cubicBezTo>
                    <a:pt x="112" y="131"/>
                    <a:pt x="122" y="99"/>
                    <a:pt x="123" y="75"/>
                  </a:cubicBezTo>
                  <a:close/>
                  <a:moveTo>
                    <a:pt x="655" y="35"/>
                  </a:moveTo>
                  <a:cubicBezTo>
                    <a:pt x="645" y="37"/>
                    <a:pt x="623" y="36"/>
                    <a:pt x="623" y="27"/>
                  </a:cubicBezTo>
                  <a:cubicBezTo>
                    <a:pt x="623" y="18"/>
                    <a:pt x="604" y="0"/>
                    <a:pt x="591" y="0"/>
                  </a:cubicBezTo>
                  <a:cubicBezTo>
                    <a:pt x="579" y="0"/>
                    <a:pt x="564" y="25"/>
                    <a:pt x="563" y="35"/>
                  </a:cubicBezTo>
                  <a:cubicBezTo>
                    <a:pt x="562" y="46"/>
                    <a:pt x="542" y="45"/>
                    <a:pt x="544" y="59"/>
                  </a:cubicBezTo>
                  <a:cubicBezTo>
                    <a:pt x="545" y="65"/>
                    <a:pt x="542" y="67"/>
                    <a:pt x="537" y="69"/>
                  </a:cubicBezTo>
                  <a:cubicBezTo>
                    <a:pt x="540" y="81"/>
                    <a:pt x="542" y="91"/>
                    <a:pt x="537" y="89"/>
                  </a:cubicBezTo>
                  <a:cubicBezTo>
                    <a:pt x="529" y="87"/>
                    <a:pt x="527" y="98"/>
                    <a:pt x="514" y="98"/>
                  </a:cubicBezTo>
                  <a:cubicBezTo>
                    <a:pt x="510" y="98"/>
                    <a:pt x="503" y="87"/>
                    <a:pt x="495" y="73"/>
                  </a:cubicBezTo>
                  <a:cubicBezTo>
                    <a:pt x="495" y="73"/>
                    <a:pt x="495" y="73"/>
                    <a:pt x="494" y="73"/>
                  </a:cubicBezTo>
                  <a:cubicBezTo>
                    <a:pt x="486" y="73"/>
                    <a:pt x="467" y="102"/>
                    <a:pt x="463" y="122"/>
                  </a:cubicBezTo>
                  <a:cubicBezTo>
                    <a:pt x="459" y="141"/>
                    <a:pt x="440" y="135"/>
                    <a:pt x="412" y="137"/>
                  </a:cubicBezTo>
                  <a:cubicBezTo>
                    <a:pt x="384" y="139"/>
                    <a:pt x="396" y="168"/>
                    <a:pt x="389" y="182"/>
                  </a:cubicBezTo>
                  <a:cubicBezTo>
                    <a:pt x="384" y="194"/>
                    <a:pt x="353" y="172"/>
                    <a:pt x="337" y="169"/>
                  </a:cubicBezTo>
                  <a:cubicBezTo>
                    <a:pt x="340" y="180"/>
                    <a:pt x="344" y="191"/>
                    <a:pt x="348" y="191"/>
                  </a:cubicBezTo>
                  <a:cubicBezTo>
                    <a:pt x="356" y="191"/>
                    <a:pt x="369" y="212"/>
                    <a:pt x="377" y="206"/>
                  </a:cubicBezTo>
                  <a:cubicBezTo>
                    <a:pt x="385" y="200"/>
                    <a:pt x="410" y="206"/>
                    <a:pt x="423" y="202"/>
                  </a:cubicBezTo>
                  <a:cubicBezTo>
                    <a:pt x="435" y="198"/>
                    <a:pt x="437" y="187"/>
                    <a:pt x="458" y="187"/>
                  </a:cubicBezTo>
                  <a:cubicBezTo>
                    <a:pt x="479" y="187"/>
                    <a:pt x="471" y="204"/>
                    <a:pt x="491" y="193"/>
                  </a:cubicBezTo>
                  <a:cubicBezTo>
                    <a:pt x="512" y="183"/>
                    <a:pt x="525" y="191"/>
                    <a:pt x="523" y="173"/>
                  </a:cubicBezTo>
                  <a:cubicBezTo>
                    <a:pt x="520" y="154"/>
                    <a:pt x="535" y="154"/>
                    <a:pt x="533" y="139"/>
                  </a:cubicBezTo>
                  <a:cubicBezTo>
                    <a:pt x="531" y="125"/>
                    <a:pt x="556" y="135"/>
                    <a:pt x="554" y="108"/>
                  </a:cubicBezTo>
                  <a:cubicBezTo>
                    <a:pt x="552" y="81"/>
                    <a:pt x="591" y="85"/>
                    <a:pt x="608" y="85"/>
                  </a:cubicBezTo>
                  <a:cubicBezTo>
                    <a:pt x="612" y="85"/>
                    <a:pt x="618" y="88"/>
                    <a:pt x="624" y="91"/>
                  </a:cubicBezTo>
                  <a:cubicBezTo>
                    <a:pt x="637" y="85"/>
                    <a:pt x="654" y="77"/>
                    <a:pt x="646" y="70"/>
                  </a:cubicBezTo>
                  <a:cubicBezTo>
                    <a:pt x="637" y="61"/>
                    <a:pt x="674" y="69"/>
                    <a:pt x="679" y="56"/>
                  </a:cubicBezTo>
                  <a:cubicBezTo>
                    <a:pt x="683" y="44"/>
                    <a:pt x="664" y="33"/>
                    <a:pt x="655" y="35"/>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2" name="Freeform 95">
              <a:extLst>
                <a:ext uri="{FF2B5EF4-FFF2-40B4-BE49-F238E27FC236}">
                  <a16:creationId xmlns:a16="http://schemas.microsoft.com/office/drawing/2014/main" id="{0454581E-ACE4-4BC5-BA9A-CD84CE99724A}"/>
                </a:ext>
              </a:extLst>
            </p:cNvPr>
            <p:cNvSpPr>
              <a:spLocks/>
            </p:cNvSpPr>
            <p:nvPr/>
          </p:nvSpPr>
          <p:spPr bwMode="auto">
            <a:xfrm>
              <a:off x="9416731" y="4368471"/>
              <a:ext cx="46839" cy="30767"/>
            </a:xfrm>
            <a:custGeom>
              <a:avLst/>
              <a:gdLst>
                <a:gd name="T0" fmla="*/ 19 w 47"/>
                <a:gd name="T1" fmla="*/ 29 h 29"/>
                <a:gd name="T2" fmla="*/ 42 w 47"/>
                <a:gd name="T3" fmla="*/ 20 h 29"/>
                <a:gd name="T4" fmla="*/ 42 w 47"/>
                <a:gd name="T5" fmla="*/ 0 h 29"/>
                <a:gd name="T6" fmla="*/ 24 w 47"/>
                <a:gd name="T7" fmla="*/ 8 h 29"/>
                <a:gd name="T8" fmla="*/ 0 w 47"/>
                <a:gd name="T9" fmla="*/ 4 h 29"/>
                <a:gd name="T10" fmla="*/ 19 w 47"/>
                <a:gd name="T11" fmla="*/ 29 h 29"/>
              </a:gdLst>
              <a:ahLst/>
              <a:cxnLst>
                <a:cxn ang="0">
                  <a:pos x="T0" y="T1"/>
                </a:cxn>
                <a:cxn ang="0">
                  <a:pos x="T2" y="T3"/>
                </a:cxn>
                <a:cxn ang="0">
                  <a:pos x="T4" y="T5"/>
                </a:cxn>
                <a:cxn ang="0">
                  <a:pos x="T6" y="T7"/>
                </a:cxn>
                <a:cxn ang="0">
                  <a:pos x="T8" y="T9"/>
                </a:cxn>
                <a:cxn ang="0">
                  <a:pos x="T10" y="T11"/>
                </a:cxn>
              </a:cxnLst>
              <a:rect l="0" t="0" r="r" b="b"/>
              <a:pathLst>
                <a:path w="47" h="29">
                  <a:moveTo>
                    <a:pt x="19" y="29"/>
                  </a:moveTo>
                  <a:cubicBezTo>
                    <a:pt x="32" y="29"/>
                    <a:pt x="34" y="18"/>
                    <a:pt x="42" y="20"/>
                  </a:cubicBezTo>
                  <a:cubicBezTo>
                    <a:pt x="47" y="22"/>
                    <a:pt x="45" y="12"/>
                    <a:pt x="42" y="0"/>
                  </a:cubicBezTo>
                  <a:cubicBezTo>
                    <a:pt x="34" y="2"/>
                    <a:pt x="24" y="2"/>
                    <a:pt x="24" y="8"/>
                  </a:cubicBezTo>
                  <a:cubicBezTo>
                    <a:pt x="24" y="17"/>
                    <a:pt x="9" y="4"/>
                    <a:pt x="0" y="4"/>
                  </a:cubicBezTo>
                  <a:cubicBezTo>
                    <a:pt x="8" y="18"/>
                    <a:pt x="15" y="29"/>
                    <a:pt x="19" y="29"/>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3" name="Freeform 96">
              <a:extLst>
                <a:ext uri="{FF2B5EF4-FFF2-40B4-BE49-F238E27FC236}">
                  <a16:creationId xmlns:a16="http://schemas.microsoft.com/office/drawing/2014/main" id="{A4618542-49ED-47C2-8862-869E60DEFADF}"/>
                </a:ext>
              </a:extLst>
            </p:cNvPr>
            <p:cNvSpPr>
              <a:spLocks/>
            </p:cNvSpPr>
            <p:nvPr/>
          </p:nvSpPr>
          <p:spPr bwMode="auto">
            <a:xfrm>
              <a:off x="6851448" y="3080120"/>
              <a:ext cx="336273" cy="352534"/>
            </a:xfrm>
            <a:custGeom>
              <a:avLst/>
              <a:gdLst>
                <a:gd name="T0" fmla="*/ 289 w 344"/>
                <a:gd name="T1" fmla="*/ 306 h 337"/>
                <a:gd name="T2" fmla="*/ 306 w 344"/>
                <a:gd name="T3" fmla="*/ 293 h 337"/>
                <a:gd name="T4" fmla="*/ 329 w 344"/>
                <a:gd name="T5" fmla="*/ 306 h 337"/>
                <a:gd name="T6" fmla="*/ 344 w 344"/>
                <a:gd name="T7" fmla="*/ 298 h 337"/>
                <a:gd name="T8" fmla="*/ 324 w 344"/>
                <a:gd name="T9" fmla="*/ 270 h 337"/>
                <a:gd name="T10" fmla="*/ 312 w 344"/>
                <a:gd name="T11" fmla="*/ 246 h 337"/>
                <a:gd name="T12" fmla="*/ 315 w 344"/>
                <a:gd name="T13" fmla="*/ 223 h 337"/>
                <a:gd name="T14" fmla="*/ 298 w 344"/>
                <a:gd name="T15" fmla="*/ 202 h 337"/>
                <a:gd name="T16" fmla="*/ 259 w 344"/>
                <a:gd name="T17" fmla="*/ 175 h 337"/>
                <a:gd name="T18" fmla="*/ 242 w 344"/>
                <a:gd name="T19" fmla="*/ 156 h 337"/>
                <a:gd name="T20" fmla="*/ 238 w 344"/>
                <a:gd name="T21" fmla="*/ 124 h 337"/>
                <a:gd name="T22" fmla="*/ 252 w 344"/>
                <a:gd name="T23" fmla="*/ 96 h 337"/>
                <a:gd name="T24" fmla="*/ 256 w 344"/>
                <a:gd name="T25" fmla="*/ 75 h 337"/>
                <a:gd name="T26" fmla="*/ 242 w 344"/>
                <a:gd name="T27" fmla="*/ 63 h 337"/>
                <a:gd name="T28" fmla="*/ 223 w 344"/>
                <a:gd name="T29" fmla="*/ 42 h 337"/>
                <a:gd name="T30" fmla="*/ 210 w 344"/>
                <a:gd name="T31" fmla="*/ 14 h 337"/>
                <a:gd name="T32" fmla="*/ 173 w 344"/>
                <a:gd name="T33" fmla="*/ 9 h 337"/>
                <a:gd name="T34" fmla="*/ 142 w 344"/>
                <a:gd name="T35" fmla="*/ 2 h 337"/>
                <a:gd name="T36" fmla="*/ 126 w 344"/>
                <a:gd name="T37" fmla="*/ 14 h 337"/>
                <a:gd name="T38" fmla="*/ 127 w 344"/>
                <a:gd name="T39" fmla="*/ 14 h 337"/>
                <a:gd name="T40" fmla="*/ 106 w 344"/>
                <a:gd name="T41" fmla="*/ 30 h 337"/>
                <a:gd name="T42" fmla="*/ 84 w 344"/>
                <a:gd name="T43" fmla="*/ 46 h 337"/>
                <a:gd name="T44" fmla="*/ 87 w 344"/>
                <a:gd name="T45" fmla="*/ 75 h 337"/>
                <a:gd name="T46" fmla="*/ 84 w 344"/>
                <a:gd name="T47" fmla="*/ 103 h 337"/>
                <a:gd name="T48" fmla="*/ 76 w 344"/>
                <a:gd name="T49" fmla="*/ 124 h 337"/>
                <a:gd name="T50" fmla="*/ 0 w 344"/>
                <a:gd name="T51" fmla="*/ 164 h 337"/>
                <a:gd name="T52" fmla="*/ 3 w 344"/>
                <a:gd name="T53" fmla="*/ 181 h 337"/>
                <a:gd name="T54" fmla="*/ 11 w 344"/>
                <a:gd name="T55" fmla="*/ 216 h 337"/>
                <a:gd name="T56" fmla="*/ 38 w 344"/>
                <a:gd name="T57" fmla="*/ 216 h 337"/>
                <a:gd name="T58" fmla="*/ 108 w 344"/>
                <a:gd name="T59" fmla="*/ 256 h 337"/>
                <a:gd name="T60" fmla="*/ 192 w 344"/>
                <a:gd name="T61" fmla="*/ 318 h 337"/>
                <a:gd name="T62" fmla="*/ 234 w 344"/>
                <a:gd name="T63" fmla="*/ 332 h 337"/>
                <a:gd name="T64" fmla="*/ 275 w 344"/>
                <a:gd name="T65" fmla="*/ 337 h 337"/>
                <a:gd name="T66" fmla="*/ 289 w 344"/>
                <a:gd name="T67" fmla="*/ 30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4" h="337">
                  <a:moveTo>
                    <a:pt x="289" y="306"/>
                  </a:moveTo>
                  <a:cubicBezTo>
                    <a:pt x="294" y="301"/>
                    <a:pt x="295" y="294"/>
                    <a:pt x="306" y="293"/>
                  </a:cubicBezTo>
                  <a:cubicBezTo>
                    <a:pt x="314" y="291"/>
                    <a:pt x="319" y="297"/>
                    <a:pt x="329" y="306"/>
                  </a:cubicBezTo>
                  <a:cubicBezTo>
                    <a:pt x="332" y="302"/>
                    <a:pt x="338" y="299"/>
                    <a:pt x="344" y="298"/>
                  </a:cubicBezTo>
                  <a:cubicBezTo>
                    <a:pt x="335" y="288"/>
                    <a:pt x="324" y="277"/>
                    <a:pt x="324" y="270"/>
                  </a:cubicBezTo>
                  <a:cubicBezTo>
                    <a:pt x="326" y="259"/>
                    <a:pt x="313" y="253"/>
                    <a:pt x="312" y="246"/>
                  </a:cubicBezTo>
                  <a:cubicBezTo>
                    <a:pt x="310" y="239"/>
                    <a:pt x="320" y="228"/>
                    <a:pt x="315" y="223"/>
                  </a:cubicBezTo>
                  <a:cubicBezTo>
                    <a:pt x="309" y="217"/>
                    <a:pt x="308" y="203"/>
                    <a:pt x="298" y="202"/>
                  </a:cubicBezTo>
                  <a:cubicBezTo>
                    <a:pt x="288" y="200"/>
                    <a:pt x="258" y="185"/>
                    <a:pt x="259" y="175"/>
                  </a:cubicBezTo>
                  <a:cubicBezTo>
                    <a:pt x="260" y="166"/>
                    <a:pt x="248" y="159"/>
                    <a:pt x="242" y="156"/>
                  </a:cubicBezTo>
                  <a:cubicBezTo>
                    <a:pt x="237" y="153"/>
                    <a:pt x="231" y="128"/>
                    <a:pt x="238" y="124"/>
                  </a:cubicBezTo>
                  <a:cubicBezTo>
                    <a:pt x="245" y="120"/>
                    <a:pt x="244" y="96"/>
                    <a:pt x="252" y="96"/>
                  </a:cubicBezTo>
                  <a:cubicBezTo>
                    <a:pt x="260" y="96"/>
                    <a:pt x="254" y="84"/>
                    <a:pt x="256" y="75"/>
                  </a:cubicBezTo>
                  <a:cubicBezTo>
                    <a:pt x="259" y="67"/>
                    <a:pt x="249" y="63"/>
                    <a:pt x="242" y="63"/>
                  </a:cubicBezTo>
                  <a:cubicBezTo>
                    <a:pt x="235" y="63"/>
                    <a:pt x="223" y="52"/>
                    <a:pt x="223" y="42"/>
                  </a:cubicBezTo>
                  <a:cubicBezTo>
                    <a:pt x="223" y="32"/>
                    <a:pt x="209" y="19"/>
                    <a:pt x="210" y="14"/>
                  </a:cubicBezTo>
                  <a:cubicBezTo>
                    <a:pt x="208" y="33"/>
                    <a:pt x="182" y="4"/>
                    <a:pt x="173" y="9"/>
                  </a:cubicBezTo>
                  <a:cubicBezTo>
                    <a:pt x="165" y="13"/>
                    <a:pt x="159" y="0"/>
                    <a:pt x="142" y="2"/>
                  </a:cubicBezTo>
                  <a:cubicBezTo>
                    <a:pt x="132" y="4"/>
                    <a:pt x="132" y="9"/>
                    <a:pt x="126" y="14"/>
                  </a:cubicBezTo>
                  <a:cubicBezTo>
                    <a:pt x="127" y="14"/>
                    <a:pt x="127" y="14"/>
                    <a:pt x="127" y="14"/>
                  </a:cubicBezTo>
                  <a:cubicBezTo>
                    <a:pt x="106" y="30"/>
                    <a:pt x="106" y="30"/>
                    <a:pt x="106" y="30"/>
                  </a:cubicBezTo>
                  <a:cubicBezTo>
                    <a:pt x="106" y="30"/>
                    <a:pt x="88" y="35"/>
                    <a:pt x="84" y="46"/>
                  </a:cubicBezTo>
                  <a:cubicBezTo>
                    <a:pt x="80" y="57"/>
                    <a:pt x="92" y="69"/>
                    <a:pt x="87" y="75"/>
                  </a:cubicBezTo>
                  <a:cubicBezTo>
                    <a:pt x="81" y="82"/>
                    <a:pt x="83" y="98"/>
                    <a:pt x="84" y="103"/>
                  </a:cubicBezTo>
                  <a:cubicBezTo>
                    <a:pt x="85" y="109"/>
                    <a:pt x="76" y="124"/>
                    <a:pt x="76" y="124"/>
                  </a:cubicBezTo>
                  <a:cubicBezTo>
                    <a:pt x="76" y="124"/>
                    <a:pt x="34" y="146"/>
                    <a:pt x="0" y="164"/>
                  </a:cubicBezTo>
                  <a:cubicBezTo>
                    <a:pt x="1" y="170"/>
                    <a:pt x="1" y="177"/>
                    <a:pt x="3" y="181"/>
                  </a:cubicBezTo>
                  <a:cubicBezTo>
                    <a:pt x="5" y="189"/>
                    <a:pt x="8" y="204"/>
                    <a:pt x="11" y="216"/>
                  </a:cubicBezTo>
                  <a:cubicBezTo>
                    <a:pt x="24" y="216"/>
                    <a:pt x="26" y="214"/>
                    <a:pt x="38" y="216"/>
                  </a:cubicBezTo>
                  <a:cubicBezTo>
                    <a:pt x="51" y="217"/>
                    <a:pt x="97" y="250"/>
                    <a:pt x="108" y="256"/>
                  </a:cubicBezTo>
                  <a:cubicBezTo>
                    <a:pt x="119" y="262"/>
                    <a:pt x="180" y="307"/>
                    <a:pt x="192" y="318"/>
                  </a:cubicBezTo>
                  <a:cubicBezTo>
                    <a:pt x="205" y="330"/>
                    <a:pt x="226" y="332"/>
                    <a:pt x="234" y="332"/>
                  </a:cubicBezTo>
                  <a:cubicBezTo>
                    <a:pt x="239" y="332"/>
                    <a:pt x="259" y="335"/>
                    <a:pt x="275" y="337"/>
                  </a:cubicBezTo>
                  <a:cubicBezTo>
                    <a:pt x="280" y="325"/>
                    <a:pt x="287" y="309"/>
                    <a:pt x="289" y="306"/>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4" name="Freeform 97">
              <a:extLst>
                <a:ext uri="{FF2B5EF4-FFF2-40B4-BE49-F238E27FC236}">
                  <a16:creationId xmlns:a16="http://schemas.microsoft.com/office/drawing/2014/main" id="{8DEDADB9-62AB-47CD-89EB-BE58BE030B34}"/>
                </a:ext>
              </a:extLst>
            </p:cNvPr>
            <p:cNvSpPr>
              <a:spLocks/>
            </p:cNvSpPr>
            <p:nvPr/>
          </p:nvSpPr>
          <p:spPr bwMode="auto">
            <a:xfrm>
              <a:off x="7120468" y="3383940"/>
              <a:ext cx="67256" cy="67943"/>
            </a:xfrm>
            <a:custGeom>
              <a:avLst/>
              <a:gdLst>
                <a:gd name="T0" fmla="*/ 22 w 68"/>
                <a:gd name="T1" fmla="*/ 48 h 65"/>
                <a:gd name="T2" fmla="*/ 40 w 68"/>
                <a:gd name="T3" fmla="*/ 64 h 65"/>
                <a:gd name="T4" fmla="*/ 68 w 68"/>
                <a:gd name="T5" fmla="*/ 65 h 65"/>
                <a:gd name="T6" fmla="*/ 51 w 68"/>
                <a:gd name="T7" fmla="*/ 21 h 65"/>
                <a:gd name="T8" fmla="*/ 54 w 68"/>
                <a:gd name="T9" fmla="*/ 15 h 65"/>
                <a:gd name="T10" fmla="*/ 31 w 68"/>
                <a:gd name="T11" fmla="*/ 2 h 65"/>
                <a:gd name="T12" fmla="*/ 14 w 68"/>
                <a:gd name="T13" fmla="*/ 15 h 65"/>
                <a:gd name="T14" fmla="*/ 0 w 68"/>
                <a:gd name="T15" fmla="*/ 46 h 65"/>
                <a:gd name="T16" fmla="*/ 22 w 68"/>
                <a:gd name="T1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5">
                  <a:moveTo>
                    <a:pt x="22" y="48"/>
                  </a:moveTo>
                  <a:cubicBezTo>
                    <a:pt x="40" y="64"/>
                    <a:pt x="40" y="64"/>
                    <a:pt x="40" y="64"/>
                  </a:cubicBezTo>
                  <a:cubicBezTo>
                    <a:pt x="68" y="65"/>
                    <a:pt x="68" y="65"/>
                    <a:pt x="68" y="65"/>
                  </a:cubicBezTo>
                  <a:cubicBezTo>
                    <a:pt x="61" y="49"/>
                    <a:pt x="51" y="26"/>
                    <a:pt x="51" y="21"/>
                  </a:cubicBezTo>
                  <a:cubicBezTo>
                    <a:pt x="51" y="19"/>
                    <a:pt x="52" y="17"/>
                    <a:pt x="54" y="15"/>
                  </a:cubicBezTo>
                  <a:cubicBezTo>
                    <a:pt x="44" y="6"/>
                    <a:pt x="39" y="0"/>
                    <a:pt x="31" y="2"/>
                  </a:cubicBezTo>
                  <a:cubicBezTo>
                    <a:pt x="20" y="3"/>
                    <a:pt x="19" y="10"/>
                    <a:pt x="14" y="15"/>
                  </a:cubicBezTo>
                  <a:cubicBezTo>
                    <a:pt x="12" y="18"/>
                    <a:pt x="5" y="34"/>
                    <a:pt x="0" y="46"/>
                  </a:cubicBezTo>
                  <a:cubicBezTo>
                    <a:pt x="12" y="47"/>
                    <a:pt x="22" y="48"/>
                    <a:pt x="22" y="48"/>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5" name="Freeform 98">
              <a:extLst>
                <a:ext uri="{FF2B5EF4-FFF2-40B4-BE49-F238E27FC236}">
                  <a16:creationId xmlns:a16="http://schemas.microsoft.com/office/drawing/2014/main" id="{9BD9AB99-D133-40D5-9E35-13DF455A98B2}"/>
                </a:ext>
              </a:extLst>
            </p:cNvPr>
            <p:cNvSpPr>
              <a:spLocks noEditPoints="1"/>
            </p:cNvSpPr>
            <p:nvPr/>
          </p:nvSpPr>
          <p:spPr bwMode="auto">
            <a:xfrm>
              <a:off x="5361040" y="2458378"/>
              <a:ext cx="504410" cy="449961"/>
            </a:xfrm>
            <a:custGeom>
              <a:avLst/>
              <a:gdLst>
                <a:gd name="T0" fmla="*/ 452 w 515"/>
                <a:gd name="T1" fmla="*/ 98 h 430"/>
                <a:gd name="T2" fmla="*/ 433 w 515"/>
                <a:gd name="T3" fmla="*/ 91 h 430"/>
                <a:gd name="T4" fmla="*/ 410 w 515"/>
                <a:gd name="T5" fmla="*/ 80 h 430"/>
                <a:gd name="T6" fmla="*/ 374 w 515"/>
                <a:gd name="T7" fmla="*/ 74 h 430"/>
                <a:gd name="T8" fmla="*/ 356 w 515"/>
                <a:gd name="T9" fmla="*/ 62 h 430"/>
                <a:gd name="T10" fmla="*/ 345 w 515"/>
                <a:gd name="T11" fmla="*/ 46 h 430"/>
                <a:gd name="T12" fmla="*/ 330 w 515"/>
                <a:gd name="T13" fmla="*/ 54 h 430"/>
                <a:gd name="T14" fmla="*/ 320 w 515"/>
                <a:gd name="T15" fmla="*/ 42 h 430"/>
                <a:gd name="T16" fmla="*/ 298 w 515"/>
                <a:gd name="T17" fmla="*/ 29 h 430"/>
                <a:gd name="T18" fmla="*/ 280 w 515"/>
                <a:gd name="T19" fmla="*/ 18 h 430"/>
                <a:gd name="T20" fmla="*/ 267 w 515"/>
                <a:gd name="T21" fmla="*/ 5 h 430"/>
                <a:gd name="T22" fmla="*/ 263 w 515"/>
                <a:gd name="T23" fmla="*/ 0 h 430"/>
                <a:gd name="T24" fmla="*/ 255 w 515"/>
                <a:gd name="T25" fmla="*/ 1 h 430"/>
                <a:gd name="T26" fmla="*/ 234 w 515"/>
                <a:gd name="T27" fmla="*/ 31 h 430"/>
                <a:gd name="T28" fmla="*/ 197 w 515"/>
                <a:gd name="T29" fmla="*/ 55 h 430"/>
                <a:gd name="T30" fmla="*/ 174 w 515"/>
                <a:gd name="T31" fmla="*/ 80 h 430"/>
                <a:gd name="T32" fmla="*/ 130 w 515"/>
                <a:gd name="T33" fmla="*/ 65 h 430"/>
                <a:gd name="T34" fmla="*/ 110 w 515"/>
                <a:gd name="T35" fmla="*/ 79 h 430"/>
                <a:gd name="T36" fmla="*/ 115 w 515"/>
                <a:gd name="T37" fmla="*/ 116 h 430"/>
                <a:gd name="T38" fmla="*/ 84 w 515"/>
                <a:gd name="T39" fmla="*/ 115 h 430"/>
                <a:gd name="T40" fmla="*/ 63 w 515"/>
                <a:gd name="T41" fmla="*/ 104 h 430"/>
                <a:gd name="T42" fmla="*/ 28 w 515"/>
                <a:gd name="T43" fmla="*/ 108 h 430"/>
                <a:gd name="T44" fmla="*/ 6 w 515"/>
                <a:gd name="T45" fmla="*/ 125 h 430"/>
                <a:gd name="T46" fmla="*/ 11 w 515"/>
                <a:gd name="T47" fmla="*/ 146 h 430"/>
                <a:gd name="T48" fmla="*/ 57 w 515"/>
                <a:gd name="T49" fmla="*/ 162 h 430"/>
                <a:gd name="T50" fmla="*/ 88 w 515"/>
                <a:gd name="T51" fmla="*/ 170 h 430"/>
                <a:gd name="T52" fmla="*/ 99 w 515"/>
                <a:gd name="T53" fmla="*/ 185 h 430"/>
                <a:gd name="T54" fmla="*/ 127 w 515"/>
                <a:gd name="T55" fmla="*/ 216 h 430"/>
                <a:gd name="T56" fmla="*/ 136 w 515"/>
                <a:gd name="T57" fmla="*/ 243 h 430"/>
                <a:gd name="T58" fmla="*/ 131 w 515"/>
                <a:gd name="T59" fmla="*/ 285 h 430"/>
                <a:gd name="T60" fmla="*/ 115 w 515"/>
                <a:gd name="T61" fmla="*/ 349 h 430"/>
                <a:gd name="T62" fmla="*/ 112 w 515"/>
                <a:gd name="T63" fmla="*/ 349 h 430"/>
                <a:gd name="T64" fmla="*/ 132 w 515"/>
                <a:gd name="T65" fmla="*/ 359 h 430"/>
                <a:gd name="T66" fmla="*/ 167 w 515"/>
                <a:gd name="T67" fmla="*/ 376 h 430"/>
                <a:gd name="T68" fmla="*/ 194 w 515"/>
                <a:gd name="T69" fmla="*/ 373 h 430"/>
                <a:gd name="T70" fmla="*/ 211 w 515"/>
                <a:gd name="T71" fmla="*/ 377 h 430"/>
                <a:gd name="T72" fmla="*/ 253 w 515"/>
                <a:gd name="T73" fmla="*/ 387 h 430"/>
                <a:gd name="T74" fmla="*/ 289 w 515"/>
                <a:gd name="T75" fmla="*/ 388 h 430"/>
                <a:gd name="T76" fmla="*/ 287 w 515"/>
                <a:gd name="T77" fmla="*/ 379 h 430"/>
                <a:gd name="T78" fmla="*/ 316 w 515"/>
                <a:gd name="T79" fmla="*/ 344 h 430"/>
                <a:gd name="T80" fmla="*/ 380 w 515"/>
                <a:gd name="T81" fmla="*/ 358 h 430"/>
                <a:gd name="T82" fmla="*/ 421 w 515"/>
                <a:gd name="T83" fmla="*/ 345 h 430"/>
                <a:gd name="T84" fmla="*/ 443 w 515"/>
                <a:gd name="T85" fmla="*/ 330 h 430"/>
                <a:gd name="T86" fmla="*/ 447 w 515"/>
                <a:gd name="T87" fmla="*/ 318 h 430"/>
                <a:gd name="T88" fmla="*/ 430 w 515"/>
                <a:gd name="T89" fmla="*/ 313 h 430"/>
                <a:gd name="T90" fmla="*/ 423 w 515"/>
                <a:gd name="T91" fmla="*/ 296 h 430"/>
                <a:gd name="T92" fmla="*/ 413 w 515"/>
                <a:gd name="T93" fmla="*/ 278 h 430"/>
                <a:gd name="T94" fmla="*/ 420 w 515"/>
                <a:gd name="T95" fmla="*/ 269 h 430"/>
                <a:gd name="T96" fmla="*/ 427 w 515"/>
                <a:gd name="T97" fmla="*/ 255 h 430"/>
                <a:gd name="T98" fmla="*/ 423 w 515"/>
                <a:gd name="T99" fmla="*/ 238 h 430"/>
                <a:gd name="T100" fmla="*/ 416 w 515"/>
                <a:gd name="T101" fmla="*/ 221 h 430"/>
                <a:gd name="T102" fmla="*/ 401 w 515"/>
                <a:gd name="T103" fmla="*/ 219 h 430"/>
                <a:gd name="T104" fmla="*/ 396 w 515"/>
                <a:gd name="T105" fmla="*/ 208 h 430"/>
                <a:gd name="T106" fmla="*/ 419 w 515"/>
                <a:gd name="T107" fmla="*/ 179 h 430"/>
                <a:gd name="T108" fmla="*/ 437 w 515"/>
                <a:gd name="T109" fmla="*/ 165 h 430"/>
                <a:gd name="T110" fmla="*/ 444 w 515"/>
                <a:gd name="T111" fmla="*/ 138 h 430"/>
                <a:gd name="T112" fmla="*/ 459 w 515"/>
                <a:gd name="T113" fmla="*/ 109 h 430"/>
                <a:gd name="T114" fmla="*/ 452 w 515"/>
                <a:gd name="T115" fmla="*/ 98 h 430"/>
                <a:gd name="T116" fmla="*/ 507 w 515"/>
                <a:gd name="T117" fmla="*/ 362 h 430"/>
                <a:gd name="T118" fmla="*/ 485 w 515"/>
                <a:gd name="T119" fmla="*/ 381 h 430"/>
                <a:gd name="T120" fmla="*/ 500 w 515"/>
                <a:gd name="T121" fmla="*/ 428 h 430"/>
                <a:gd name="T122" fmla="*/ 507 w 515"/>
                <a:gd name="T123" fmla="*/ 36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5" h="430">
                  <a:moveTo>
                    <a:pt x="452" y="98"/>
                  </a:moveTo>
                  <a:cubicBezTo>
                    <a:pt x="447" y="98"/>
                    <a:pt x="443" y="91"/>
                    <a:pt x="433" y="91"/>
                  </a:cubicBezTo>
                  <a:cubicBezTo>
                    <a:pt x="423" y="91"/>
                    <a:pt x="415" y="87"/>
                    <a:pt x="410" y="80"/>
                  </a:cubicBezTo>
                  <a:cubicBezTo>
                    <a:pt x="405" y="74"/>
                    <a:pt x="381" y="73"/>
                    <a:pt x="374" y="74"/>
                  </a:cubicBezTo>
                  <a:cubicBezTo>
                    <a:pt x="366" y="76"/>
                    <a:pt x="363" y="61"/>
                    <a:pt x="356" y="62"/>
                  </a:cubicBezTo>
                  <a:cubicBezTo>
                    <a:pt x="348" y="64"/>
                    <a:pt x="345" y="52"/>
                    <a:pt x="345" y="46"/>
                  </a:cubicBezTo>
                  <a:cubicBezTo>
                    <a:pt x="345" y="40"/>
                    <a:pt x="337" y="51"/>
                    <a:pt x="330" y="54"/>
                  </a:cubicBezTo>
                  <a:cubicBezTo>
                    <a:pt x="323" y="57"/>
                    <a:pt x="320" y="47"/>
                    <a:pt x="320" y="42"/>
                  </a:cubicBezTo>
                  <a:cubicBezTo>
                    <a:pt x="319" y="38"/>
                    <a:pt x="305" y="33"/>
                    <a:pt x="298" y="29"/>
                  </a:cubicBezTo>
                  <a:cubicBezTo>
                    <a:pt x="291" y="25"/>
                    <a:pt x="283" y="13"/>
                    <a:pt x="280" y="18"/>
                  </a:cubicBezTo>
                  <a:cubicBezTo>
                    <a:pt x="277" y="23"/>
                    <a:pt x="268" y="10"/>
                    <a:pt x="267" y="5"/>
                  </a:cubicBezTo>
                  <a:cubicBezTo>
                    <a:pt x="267" y="1"/>
                    <a:pt x="264" y="2"/>
                    <a:pt x="263" y="0"/>
                  </a:cubicBezTo>
                  <a:cubicBezTo>
                    <a:pt x="260" y="1"/>
                    <a:pt x="258" y="1"/>
                    <a:pt x="255" y="1"/>
                  </a:cubicBezTo>
                  <a:cubicBezTo>
                    <a:pt x="242" y="0"/>
                    <a:pt x="232" y="10"/>
                    <a:pt x="234" y="31"/>
                  </a:cubicBezTo>
                  <a:cubicBezTo>
                    <a:pt x="236" y="52"/>
                    <a:pt x="219" y="54"/>
                    <a:pt x="197" y="55"/>
                  </a:cubicBezTo>
                  <a:cubicBezTo>
                    <a:pt x="176" y="57"/>
                    <a:pt x="183" y="74"/>
                    <a:pt x="174" y="80"/>
                  </a:cubicBezTo>
                  <a:cubicBezTo>
                    <a:pt x="166" y="87"/>
                    <a:pt x="134" y="77"/>
                    <a:pt x="130" y="65"/>
                  </a:cubicBezTo>
                  <a:cubicBezTo>
                    <a:pt x="126" y="54"/>
                    <a:pt x="98" y="65"/>
                    <a:pt x="110" y="79"/>
                  </a:cubicBezTo>
                  <a:cubicBezTo>
                    <a:pt x="122" y="92"/>
                    <a:pt x="121" y="111"/>
                    <a:pt x="115" y="116"/>
                  </a:cubicBezTo>
                  <a:cubicBezTo>
                    <a:pt x="108" y="122"/>
                    <a:pt x="93" y="108"/>
                    <a:pt x="84" y="115"/>
                  </a:cubicBezTo>
                  <a:cubicBezTo>
                    <a:pt x="75" y="122"/>
                    <a:pt x="74" y="108"/>
                    <a:pt x="63" y="104"/>
                  </a:cubicBezTo>
                  <a:cubicBezTo>
                    <a:pt x="51" y="100"/>
                    <a:pt x="46" y="110"/>
                    <a:pt x="28" y="108"/>
                  </a:cubicBezTo>
                  <a:cubicBezTo>
                    <a:pt x="10" y="106"/>
                    <a:pt x="0" y="117"/>
                    <a:pt x="6" y="125"/>
                  </a:cubicBezTo>
                  <a:cubicBezTo>
                    <a:pt x="13" y="132"/>
                    <a:pt x="5" y="140"/>
                    <a:pt x="11" y="146"/>
                  </a:cubicBezTo>
                  <a:cubicBezTo>
                    <a:pt x="16" y="153"/>
                    <a:pt x="40" y="152"/>
                    <a:pt x="57" y="162"/>
                  </a:cubicBezTo>
                  <a:cubicBezTo>
                    <a:pt x="75" y="171"/>
                    <a:pt x="79" y="163"/>
                    <a:pt x="88" y="170"/>
                  </a:cubicBezTo>
                  <a:cubicBezTo>
                    <a:pt x="97" y="177"/>
                    <a:pt x="99" y="172"/>
                    <a:pt x="99" y="185"/>
                  </a:cubicBezTo>
                  <a:cubicBezTo>
                    <a:pt x="100" y="198"/>
                    <a:pt x="110" y="211"/>
                    <a:pt x="127" y="216"/>
                  </a:cubicBezTo>
                  <a:cubicBezTo>
                    <a:pt x="144" y="220"/>
                    <a:pt x="131" y="232"/>
                    <a:pt x="136" y="243"/>
                  </a:cubicBezTo>
                  <a:cubicBezTo>
                    <a:pt x="142" y="255"/>
                    <a:pt x="129" y="271"/>
                    <a:pt x="131" y="285"/>
                  </a:cubicBezTo>
                  <a:cubicBezTo>
                    <a:pt x="134" y="299"/>
                    <a:pt x="123" y="345"/>
                    <a:pt x="115" y="349"/>
                  </a:cubicBezTo>
                  <a:cubicBezTo>
                    <a:pt x="114" y="349"/>
                    <a:pt x="113" y="349"/>
                    <a:pt x="112" y="349"/>
                  </a:cubicBezTo>
                  <a:cubicBezTo>
                    <a:pt x="120" y="353"/>
                    <a:pt x="128" y="356"/>
                    <a:pt x="132" y="359"/>
                  </a:cubicBezTo>
                  <a:cubicBezTo>
                    <a:pt x="140" y="364"/>
                    <a:pt x="156" y="369"/>
                    <a:pt x="167" y="376"/>
                  </a:cubicBezTo>
                  <a:cubicBezTo>
                    <a:pt x="177" y="382"/>
                    <a:pt x="194" y="381"/>
                    <a:pt x="194" y="373"/>
                  </a:cubicBezTo>
                  <a:cubicBezTo>
                    <a:pt x="194" y="365"/>
                    <a:pt x="205" y="370"/>
                    <a:pt x="211" y="377"/>
                  </a:cubicBezTo>
                  <a:cubicBezTo>
                    <a:pt x="217" y="383"/>
                    <a:pt x="241" y="384"/>
                    <a:pt x="253" y="387"/>
                  </a:cubicBezTo>
                  <a:cubicBezTo>
                    <a:pt x="262" y="389"/>
                    <a:pt x="276" y="388"/>
                    <a:pt x="289" y="388"/>
                  </a:cubicBezTo>
                  <a:cubicBezTo>
                    <a:pt x="288" y="385"/>
                    <a:pt x="288" y="382"/>
                    <a:pt x="287" y="379"/>
                  </a:cubicBezTo>
                  <a:cubicBezTo>
                    <a:pt x="280" y="359"/>
                    <a:pt x="299" y="347"/>
                    <a:pt x="316" y="344"/>
                  </a:cubicBezTo>
                  <a:cubicBezTo>
                    <a:pt x="333" y="341"/>
                    <a:pt x="370" y="352"/>
                    <a:pt x="380" y="358"/>
                  </a:cubicBezTo>
                  <a:cubicBezTo>
                    <a:pt x="390" y="364"/>
                    <a:pt x="404" y="363"/>
                    <a:pt x="421" y="345"/>
                  </a:cubicBezTo>
                  <a:cubicBezTo>
                    <a:pt x="430" y="335"/>
                    <a:pt x="437" y="332"/>
                    <a:pt x="443" y="330"/>
                  </a:cubicBezTo>
                  <a:cubicBezTo>
                    <a:pt x="443" y="326"/>
                    <a:pt x="445" y="322"/>
                    <a:pt x="447" y="318"/>
                  </a:cubicBezTo>
                  <a:cubicBezTo>
                    <a:pt x="449" y="312"/>
                    <a:pt x="438" y="314"/>
                    <a:pt x="430" y="313"/>
                  </a:cubicBezTo>
                  <a:cubicBezTo>
                    <a:pt x="423" y="312"/>
                    <a:pt x="417" y="304"/>
                    <a:pt x="423" y="296"/>
                  </a:cubicBezTo>
                  <a:cubicBezTo>
                    <a:pt x="428" y="287"/>
                    <a:pt x="418" y="286"/>
                    <a:pt x="413" y="278"/>
                  </a:cubicBezTo>
                  <a:cubicBezTo>
                    <a:pt x="407" y="269"/>
                    <a:pt x="415" y="272"/>
                    <a:pt x="420" y="269"/>
                  </a:cubicBezTo>
                  <a:cubicBezTo>
                    <a:pt x="424" y="267"/>
                    <a:pt x="430" y="257"/>
                    <a:pt x="427" y="255"/>
                  </a:cubicBezTo>
                  <a:cubicBezTo>
                    <a:pt x="423" y="253"/>
                    <a:pt x="420" y="247"/>
                    <a:pt x="423" y="238"/>
                  </a:cubicBezTo>
                  <a:cubicBezTo>
                    <a:pt x="426" y="229"/>
                    <a:pt x="416" y="228"/>
                    <a:pt x="416" y="221"/>
                  </a:cubicBezTo>
                  <a:cubicBezTo>
                    <a:pt x="416" y="214"/>
                    <a:pt x="408" y="211"/>
                    <a:pt x="401" y="219"/>
                  </a:cubicBezTo>
                  <a:cubicBezTo>
                    <a:pt x="394" y="228"/>
                    <a:pt x="391" y="222"/>
                    <a:pt x="396" y="208"/>
                  </a:cubicBezTo>
                  <a:cubicBezTo>
                    <a:pt x="401" y="194"/>
                    <a:pt x="417" y="187"/>
                    <a:pt x="419" y="179"/>
                  </a:cubicBezTo>
                  <a:cubicBezTo>
                    <a:pt x="420" y="172"/>
                    <a:pt x="430" y="165"/>
                    <a:pt x="437" y="165"/>
                  </a:cubicBezTo>
                  <a:cubicBezTo>
                    <a:pt x="444" y="165"/>
                    <a:pt x="442" y="148"/>
                    <a:pt x="444" y="138"/>
                  </a:cubicBezTo>
                  <a:cubicBezTo>
                    <a:pt x="447" y="128"/>
                    <a:pt x="448" y="118"/>
                    <a:pt x="459" y="109"/>
                  </a:cubicBezTo>
                  <a:cubicBezTo>
                    <a:pt x="469" y="101"/>
                    <a:pt x="456" y="97"/>
                    <a:pt x="452" y="98"/>
                  </a:cubicBezTo>
                  <a:close/>
                  <a:moveTo>
                    <a:pt x="507" y="362"/>
                  </a:moveTo>
                  <a:cubicBezTo>
                    <a:pt x="501" y="362"/>
                    <a:pt x="500" y="372"/>
                    <a:pt x="485" y="381"/>
                  </a:cubicBezTo>
                  <a:cubicBezTo>
                    <a:pt x="471" y="390"/>
                    <a:pt x="485" y="430"/>
                    <a:pt x="500" y="428"/>
                  </a:cubicBezTo>
                  <a:cubicBezTo>
                    <a:pt x="515" y="426"/>
                    <a:pt x="513" y="363"/>
                    <a:pt x="507" y="362"/>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6" name="Freeform 99">
              <a:extLst>
                <a:ext uri="{FF2B5EF4-FFF2-40B4-BE49-F238E27FC236}">
                  <a16:creationId xmlns:a16="http://schemas.microsoft.com/office/drawing/2014/main" id="{0AF4D14A-2158-4C89-B7F6-EBAC55C7A2D8}"/>
                </a:ext>
              </a:extLst>
            </p:cNvPr>
            <p:cNvSpPr>
              <a:spLocks/>
            </p:cNvSpPr>
            <p:nvPr/>
          </p:nvSpPr>
          <p:spPr bwMode="auto">
            <a:xfrm>
              <a:off x="2400637" y="4001836"/>
              <a:ext cx="80466" cy="47432"/>
            </a:xfrm>
            <a:custGeom>
              <a:avLst/>
              <a:gdLst>
                <a:gd name="T0" fmla="*/ 80 w 82"/>
                <a:gd name="T1" fmla="*/ 18 h 45"/>
                <a:gd name="T2" fmla="*/ 42 w 82"/>
                <a:gd name="T3" fmla="*/ 8 h 45"/>
                <a:gd name="T4" fmla="*/ 27 w 82"/>
                <a:gd name="T5" fmla="*/ 0 h 45"/>
                <a:gd name="T6" fmla="*/ 25 w 82"/>
                <a:gd name="T7" fmla="*/ 1 h 45"/>
                <a:gd name="T8" fmla="*/ 0 w 82"/>
                <a:gd name="T9" fmla="*/ 22 h 45"/>
                <a:gd name="T10" fmla="*/ 69 w 82"/>
                <a:gd name="T11" fmla="*/ 45 h 45"/>
                <a:gd name="T12" fmla="*/ 80 w 82"/>
                <a:gd name="T13" fmla="*/ 40 h 45"/>
                <a:gd name="T14" fmla="*/ 80 w 82"/>
                <a:gd name="T15" fmla="*/ 1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5">
                  <a:moveTo>
                    <a:pt x="80" y="18"/>
                  </a:moveTo>
                  <a:cubicBezTo>
                    <a:pt x="74" y="9"/>
                    <a:pt x="59" y="19"/>
                    <a:pt x="42" y="8"/>
                  </a:cubicBezTo>
                  <a:cubicBezTo>
                    <a:pt x="38" y="5"/>
                    <a:pt x="32" y="2"/>
                    <a:pt x="27" y="0"/>
                  </a:cubicBezTo>
                  <a:cubicBezTo>
                    <a:pt x="26" y="0"/>
                    <a:pt x="26" y="1"/>
                    <a:pt x="25" y="1"/>
                  </a:cubicBezTo>
                  <a:cubicBezTo>
                    <a:pt x="22" y="2"/>
                    <a:pt x="11" y="12"/>
                    <a:pt x="0" y="22"/>
                  </a:cubicBezTo>
                  <a:cubicBezTo>
                    <a:pt x="12" y="31"/>
                    <a:pt x="57" y="45"/>
                    <a:pt x="69" y="45"/>
                  </a:cubicBezTo>
                  <a:cubicBezTo>
                    <a:pt x="74" y="45"/>
                    <a:pt x="77" y="43"/>
                    <a:pt x="80" y="40"/>
                  </a:cubicBezTo>
                  <a:cubicBezTo>
                    <a:pt x="82" y="29"/>
                    <a:pt x="82" y="20"/>
                    <a:pt x="80" y="18"/>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7" name="Freeform 100">
              <a:extLst>
                <a:ext uri="{FF2B5EF4-FFF2-40B4-BE49-F238E27FC236}">
                  <a16:creationId xmlns:a16="http://schemas.microsoft.com/office/drawing/2014/main" id="{45983FF0-40AB-4025-9648-4FF38D2C9662}"/>
                </a:ext>
              </a:extLst>
            </p:cNvPr>
            <p:cNvSpPr>
              <a:spLocks/>
            </p:cNvSpPr>
            <p:nvPr/>
          </p:nvSpPr>
          <p:spPr bwMode="auto">
            <a:xfrm>
              <a:off x="2427057" y="3933893"/>
              <a:ext cx="210170" cy="124348"/>
            </a:xfrm>
            <a:custGeom>
              <a:avLst/>
              <a:gdLst>
                <a:gd name="T0" fmla="*/ 90 w 215"/>
                <a:gd name="T1" fmla="*/ 107 h 120"/>
                <a:gd name="T2" fmla="*/ 102 w 215"/>
                <a:gd name="T3" fmla="*/ 85 h 120"/>
                <a:gd name="T4" fmla="*/ 140 w 215"/>
                <a:gd name="T5" fmla="*/ 68 h 120"/>
                <a:gd name="T6" fmla="*/ 174 w 215"/>
                <a:gd name="T7" fmla="*/ 61 h 120"/>
                <a:gd name="T8" fmla="*/ 215 w 215"/>
                <a:gd name="T9" fmla="*/ 44 h 120"/>
                <a:gd name="T10" fmla="*/ 176 w 215"/>
                <a:gd name="T11" fmla="*/ 17 h 120"/>
                <a:gd name="T12" fmla="*/ 101 w 215"/>
                <a:gd name="T13" fmla="*/ 15 h 120"/>
                <a:gd name="T14" fmla="*/ 35 w 215"/>
                <a:gd name="T15" fmla="*/ 19 h 120"/>
                <a:gd name="T16" fmla="*/ 35 w 215"/>
                <a:gd name="T17" fmla="*/ 19 h 120"/>
                <a:gd name="T18" fmla="*/ 16 w 215"/>
                <a:gd name="T19" fmla="*/ 39 h 120"/>
                <a:gd name="T20" fmla="*/ 0 w 215"/>
                <a:gd name="T21" fmla="*/ 66 h 120"/>
                <a:gd name="T22" fmla="*/ 15 w 215"/>
                <a:gd name="T23" fmla="*/ 74 h 120"/>
                <a:gd name="T24" fmla="*/ 53 w 215"/>
                <a:gd name="T25" fmla="*/ 84 h 120"/>
                <a:gd name="T26" fmla="*/ 53 w 215"/>
                <a:gd name="T27" fmla="*/ 106 h 120"/>
                <a:gd name="T28" fmla="*/ 64 w 215"/>
                <a:gd name="T29" fmla="*/ 106 h 120"/>
                <a:gd name="T30" fmla="*/ 67 w 215"/>
                <a:gd name="T31" fmla="*/ 120 h 120"/>
                <a:gd name="T32" fmla="*/ 80 w 215"/>
                <a:gd name="T33" fmla="*/ 117 h 120"/>
                <a:gd name="T34" fmla="*/ 90 w 215"/>
                <a:gd name="T35" fmla="*/ 10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120">
                  <a:moveTo>
                    <a:pt x="90" y="107"/>
                  </a:moveTo>
                  <a:cubicBezTo>
                    <a:pt x="92" y="104"/>
                    <a:pt x="81" y="87"/>
                    <a:pt x="102" y="85"/>
                  </a:cubicBezTo>
                  <a:cubicBezTo>
                    <a:pt x="122" y="84"/>
                    <a:pt x="137" y="81"/>
                    <a:pt x="140" y="68"/>
                  </a:cubicBezTo>
                  <a:cubicBezTo>
                    <a:pt x="143" y="56"/>
                    <a:pt x="167" y="62"/>
                    <a:pt x="174" y="61"/>
                  </a:cubicBezTo>
                  <a:cubicBezTo>
                    <a:pt x="179" y="60"/>
                    <a:pt x="197" y="44"/>
                    <a:pt x="215" y="44"/>
                  </a:cubicBezTo>
                  <a:cubicBezTo>
                    <a:pt x="215" y="27"/>
                    <a:pt x="192" y="33"/>
                    <a:pt x="176" y="17"/>
                  </a:cubicBezTo>
                  <a:cubicBezTo>
                    <a:pt x="159" y="0"/>
                    <a:pt x="121" y="7"/>
                    <a:pt x="101" y="15"/>
                  </a:cubicBezTo>
                  <a:cubicBezTo>
                    <a:pt x="81" y="23"/>
                    <a:pt x="57" y="7"/>
                    <a:pt x="35" y="19"/>
                  </a:cubicBezTo>
                  <a:cubicBezTo>
                    <a:pt x="35" y="19"/>
                    <a:pt x="35" y="19"/>
                    <a:pt x="35" y="19"/>
                  </a:cubicBezTo>
                  <a:cubicBezTo>
                    <a:pt x="30" y="25"/>
                    <a:pt x="23" y="33"/>
                    <a:pt x="16" y="39"/>
                  </a:cubicBezTo>
                  <a:cubicBezTo>
                    <a:pt x="1" y="51"/>
                    <a:pt x="5" y="63"/>
                    <a:pt x="0" y="66"/>
                  </a:cubicBezTo>
                  <a:cubicBezTo>
                    <a:pt x="5" y="68"/>
                    <a:pt x="11" y="71"/>
                    <a:pt x="15" y="74"/>
                  </a:cubicBezTo>
                  <a:cubicBezTo>
                    <a:pt x="32" y="85"/>
                    <a:pt x="47" y="75"/>
                    <a:pt x="53" y="84"/>
                  </a:cubicBezTo>
                  <a:cubicBezTo>
                    <a:pt x="55" y="86"/>
                    <a:pt x="55" y="95"/>
                    <a:pt x="53" y="106"/>
                  </a:cubicBezTo>
                  <a:cubicBezTo>
                    <a:pt x="56" y="104"/>
                    <a:pt x="58" y="102"/>
                    <a:pt x="64" y="106"/>
                  </a:cubicBezTo>
                  <a:cubicBezTo>
                    <a:pt x="68" y="110"/>
                    <a:pt x="67" y="115"/>
                    <a:pt x="67" y="120"/>
                  </a:cubicBezTo>
                  <a:cubicBezTo>
                    <a:pt x="80" y="117"/>
                    <a:pt x="80" y="117"/>
                    <a:pt x="80" y="117"/>
                  </a:cubicBezTo>
                  <a:cubicBezTo>
                    <a:pt x="80" y="117"/>
                    <a:pt x="89" y="110"/>
                    <a:pt x="90" y="10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8" name="Freeform 101">
              <a:extLst>
                <a:ext uri="{FF2B5EF4-FFF2-40B4-BE49-F238E27FC236}">
                  <a16:creationId xmlns:a16="http://schemas.microsoft.com/office/drawing/2014/main" id="{62F3BA79-C7A3-4F77-BE04-5EEB2553B3D4}"/>
                </a:ext>
              </a:extLst>
            </p:cNvPr>
            <p:cNvSpPr>
              <a:spLocks/>
            </p:cNvSpPr>
            <p:nvPr/>
          </p:nvSpPr>
          <p:spPr bwMode="auto">
            <a:xfrm>
              <a:off x="1468679" y="3283949"/>
              <a:ext cx="1049653" cy="696094"/>
            </a:xfrm>
            <a:custGeom>
              <a:avLst/>
              <a:gdLst>
                <a:gd name="T0" fmla="*/ 938 w 1071"/>
                <a:gd name="T1" fmla="*/ 623 h 666"/>
                <a:gd name="T2" fmla="*/ 924 w 1071"/>
                <a:gd name="T3" fmla="*/ 563 h 666"/>
                <a:gd name="T4" fmla="*/ 1010 w 1071"/>
                <a:gd name="T5" fmla="*/ 541 h 666"/>
                <a:gd name="T6" fmla="*/ 1042 w 1071"/>
                <a:gd name="T7" fmla="*/ 504 h 666"/>
                <a:gd name="T8" fmla="*/ 1068 w 1071"/>
                <a:gd name="T9" fmla="*/ 435 h 666"/>
                <a:gd name="T10" fmla="*/ 982 w 1071"/>
                <a:gd name="T11" fmla="*/ 429 h 666"/>
                <a:gd name="T12" fmla="*/ 927 w 1071"/>
                <a:gd name="T13" fmla="*/ 502 h 666"/>
                <a:gd name="T14" fmla="*/ 877 w 1071"/>
                <a:gd name="T15" fmla="*/ 530 h 666"/>
                <a:gd name="T16" fmla="*/ 755 w 1071"/>
                <a:gd name="T17" fmla="*/ 529 h 666"/>
                <a:gd name="T18" fmla="*/ 697 w 1071"/>
                <a:gd name="T19" fmla="*/ 447 h 666"/>
                <a:gd name="T20" fmla="*/ 695 w 1071"/>
                <a:gd name="T21" fmla="*/ 280 h 666"/>
                <a:gd name="T22" fmla="*/ 684 w 1071"/>
                <a:gd name="T23" fmla="*/ 260 h 666"/>
                <a:gd name="T24" fmla="*/ 625 w 1071"/>
                <a:gd name="T25" fmla="*/ 221 h 666"/>
                <a:gd name="T26" fmla="*/ 583 w 1071"/>
                <a:gd name="T27" fmla="*/ 147 h 666"/>
                <a:gd name="T28" fmla="*/ 493 w 1071"/>
                <a:gd name="T29" fmla="*/ 144 h 666"/>
                <a:gd name="T30" fmla="*/ 440 w 1071"/>
                <a:gd name="T31" fmla="*/ 100 h 666"/>
                <a:gd name="T32" fmla="*/ 377 w 1071"/>
                <a:gd name="T33" fmla="*/ 37 h 666"/>
                <a:gd name="T34" fmla="*/ 310 w 1071"/>
                <a:gd name="T35" fmla="*/ 52 h 666"/>
                <a:gd name="T36" fmla="*/ 120 w 1071"/>
                <a:gd name="T37" fmla="*/ 21 h 666"/>
                <a:gd name="T38" fmla="*/ 0 w 1071"/>
                <a:gd name="T39" fmla="*/ 11 h 666"/>
                <a:gd name="T40" fmla="*/ 48 w 1071"/>
                <a:gd name="T41" fmla="*/ 109 h 666"/>
                <a:gd name="T42" fmla="*/ 109 w 1071"/>
                <a:gd name="T43" fmla="*/ 191 h 666"/>
                <a:gd name="T44" fmla="*/ 124 w 1071"/>
                <a:gd name="T45" fmla="*/ 226 h 666"/>
                <a:gd name="T46" fmla="*/ 173 w 1071"/>
                <a:gd name="T47" fmla="*/ 293 h 666"/>
                <a:gd name="T48" fmla="*/ 251 w 1071"/>
                <a:gd name="T49" fmla="*/ 374 h 666"/>
                <a:gd name="T50" fmla="*/ 260 w 1071"/>
                <a:gd name="T51" fmla="*/ 335 h 666"/>
                <a:gd name="T52" fmla="*/ 222 w 1071"/>
                <a:gd name="T53" fmla="*/ 291 h 666"/>
                <a:gd name="T54" fmla="*/ 160 w 1071"/>
                <a:gd name="T55" fmla="*/ 188 h 666"/>
                <a:gd name="T56" fmla="*/ 136 w 1071"/>
                <a:gd name="T57" fmla="*/ 132 h 666"/>
                <a:gd name="T58" fmla="*/ 89 w 1071"/>
                <a:gd name="T59" fmla="*/ 93 h 666"/>
                <a:gd name="T60" fmla="*/ 90 w 1071"/>
                <a:gd name="T61" fmla="*/ 36 h 666"/>
                <a:gd name="T62" fmla="*/ 121 w 1071"/>
                <a:gd name="T63" fmla="*/ 50 h 666"/>
                <a:gd name="T64" fmla="*/ 151 w 1071"/>
                <a:gd name="T65" fmla="*/ 100 h 666"/>
                <a:gd name="T66" fmla="*/ 173 w 1071"/>
                <a:gd name="T67" fmla="*/ 149 h 666"/>
                <a:gd name="T68" fmla="*/ 228 w 1071"/>
                <a:gd name="T69" fmla="*/ 189 h 666"/>
                <a:gd name="T70" fmla="*/ 269 w 1071"/>
                <a:gd name="T71" fmla="*/ 231 h 666"/>
                <a:gd name="T72" fmla="*/ 297 w 1071"/>
                <a:gd name="T73" fmla="*/ 280 h 666"/>
                <a:gd name="T74" fmla="*/ 401 w 1071"/>
                <a:gd name="T75" fmla="*/ 390 h 666"/>
                <a:gd name="T76" fmla="*/ 417 w 1071"/>
                <a:gd name="T77" fmla="*/ 454 h 666"/>
                <a:gd name="T78" fmla="*/ 434 w 1071"/>
                <a:gd name="T79" fmla="*/ 511 h 666"/>
                <a:gd name="T80" fmla="*/ 541 w 1071"/>
                <a:gd name="T81" fmla="*/ 562 h 666"/>
                <a:gd name="T82" fmla="*/ 690 w 1071"/>
                <a:gd name="T83" fmla="*/ 632 h 666"/>
                <a:gd name="T84" fmla="*/ 825 w 1071"/>
                <a:gd name="T85" fmla="*/ 637 h 666"/>
                <a:gd name="T86" fmla="*/ 891 w 1071"/>
                <a:gd name="T87" fmla="*/ 62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1" h="666">
                  <a:moveTo>
                    <a:pt x="891" y="628"/>
                  </a:moveTo>
                  <a:cubicBezTo>
                    <a:pt x="895" y="628"/>
                    <a:pt x="934" y="633"/>
                    <a:pt x="938" y="623"/>
                  </a:cubicBezTo>
                  <a:cubicBezTo>
                    <a:pt x="942" y="613"/>
                    <a:pt x="909" y="592"/>
                    <a:pt x="912" y="589"/>
                  </a:cubicBezTo>
                  <a:cubicBezTo>
                    <a:pt x="916" y="587"/>
                    <a:pt x="918" y="563"/>
                    <a:pt x="924" y="563"/>
                  </a:cubicBezTo>
                  <a:cubicBezTo>
                    <a:pt x="930" y="563"/>
                    <a:pt x="985" y="564"/>
                    <a:pt x="988" y="563"/>
                  </a:cubicBezTo>
                  <a:cubicBezTo>
                    <a:pt x="991" y="561"/>
                    <a:pt x="1001" y="542"/>
                    <a:pt x="1010" y="541"/>
                  </a:cubicBezTo>
                  <a:cubicBezTo>
                    <a:pt x="1014" y="541"/>
                    <a:pt x="1021" y="546"/>
                    <a:pt x="1027" y="551"/>
                  </a:cubicBezTo>
                  <a:cubicBezTo>
                    <a:pt x="1037" y="542"/>
                    <a:pt x="1040" y="521"/>
                    <a:pt x="1042" y="504"/>
                  </a:cubicBezTo>
                  <a:cubicBezTo>
                    <a:pt x="1045" y="483"/>
                    <a:pt x="1038" y="476"/>
                    <a:pt x="1049" y="464"/>
                  </a:cubicBezTo>
                  <a:cubicBezTo>
                    <a:pt x="1060" y="452"/>
                    <a:pt x="1071" y="451"/>
                    <a:pt x="1068" y="435"/>
                  </a:cubicBezTo>
                  <a:cubicBezTo>
                    <a:pt x="1065" y="419"/>
                    <a:pt x="1050" y="435"/>
                    <a:pt x="1038" y="427"/>
                  </a:cubicBezTo>
                  <a:cubicBezTo>
                    <a:pt x="1025" y="419"/>
                    <a:pt x="1014" y="425"/>
                    <a:pt x="982" y="429"/>
                  </a:cubicBezTo>
                  <a:cubicBezTo>
                    <a:pt x="950" y="434"/>
                    <a:pt x="935" y="447"/>
                    <a:pt x="937" y="470"/>
                  </a:cubicBezTo>
                  <a:cubicBezTo>
                    <a:pt x="939" y="493"/>
                    <a:pt x="926" y="483"/>
                    <a:pt x="927" y="502"/>
                  </a:cubicBezTo>
                  <a:cubicBezTo>
                    <a:pt x="928" y="522"/>
                    <a:pt x="902" y="522"/>
                    <a:pt x="903" y="534"/>
                  </a:cubicBezTo>
                  <a:cubicBezTo>
                    <a:pt x="905" y="546"/>
                    <a:pt x="883" y="534"/>
                    <a:pt x="877" y="530"/>
                  </a:cubicBezTo>
                  <a:cubicBezTo>
                    <a:pt x="871" y="526"/>
                    <a:pt x="804" y="546"/>
                    <a:pt x="794" y="548"/>
                  </a:cubicBezTo>
                  <a:cubicBezTo>
                    <a:pt x="785" y="550"/>
                    <a:pt x="768" y="529"/>
                    <a:pt x="755" y="529"/>
                  </a:cubicBezTo>
                  <a:cubicBezTo>
                    <a:pt x="741" y="530"/>
                    <a:pt x="736" y="510"/>
                    <a:pt x="734" y="493"/>
                  </a:cubicBezTo>
                  <a:cubicBezTo>
                    <a:pt x="733" y="477"/>
                    <a:pt x="708" y="462"/>
                    <a:pt x="697" y="447"/>
                  </a:cubicBezTo>
                  <a:cubicBezTo>
                    <a:pt x="686" y="433"/>
                    <a:pt x="684" y="400"/>
                    <a:pt x="684" y="379"/>
                  </a:cubicBezTo>
                  <a:cubicBezTo>
                    <a:pt x="683" y="358"/>
                    <a:pt x="680" y="322"/>
                    <a:pt x="695" y="280"/>
                  </a:cubicBezTo>
                  <a:cubicBezTo>
                    <a:pt x="697" y="275"/>
                    <a:pt x="698" y="270"/>
                    <a:pt x="698" y="266"/>
                  </a:cubicBezTo>
                  <a:cubicBezTo>
                    <a:pt x="693" y="262"/>
                    <a:pt x="688" y="260"/>
                    <a:pt x="684" y="260"/>
                  </a:cubicBezTo>
                  <a:cubicBezTo>
                    <a:pt x="670" y="261"/>
                    <a:pt x="640" y="243"/>
                    <a:pt x="635" y="243"/>
                  </a:cubicBezTo>
                  <a:cubicBezTo>
                    <a:pt x="629" y="243"/>
                    <a:pt x="630" y="229"/>
                    <a:pt x="625" y="221"/>
                  </a:cubicBezTo>
                  <a:cubicBezTo>
                    <a:pt x="620" y="214"/>
                    <a:pt x="623" y="199"/>
                    <a:pt x="616" y="194"/>
                  </a:cubicBezTo>
                  <a:cubicBezTo>
                    <a:pt x="610" y="190"/>
                    <a:pt x="590" y="170"/>
                    <a:pt x="583" y="147"/>
                  </a:cubicBezTo>
                  <a:cubicBezTo>
                    <a:pt x="576" y="124"/>
                    <a:pt x="535" y="112"/>
                    <a:pt x="520" y="111"/>
                  </a:cubicBezTo>
                  <a:cubicBezTo>
                    <a:pt x="505" y="110"/>
                    <a:pt x="497" y="142"/>
                    <a:pt x="493" y="144"/>
                  </a:cubicBezTo>
                  <a:cubicBezTo>
                    <a:pt x="489" y="145"/>
                    <a:pt x="460" y="127"/>
                    <a:pt x="452" y="123"/>
                  </a:cubicBezTo>
                  <a:cubicBezTo>
                    <a:pt x="444" y="119"/>
                    <a:pt x="440" y="110"/>
                    <a:pt x="440" y="100"/>
                  </a:cubicBezTo>
                  <a:cubicBezTo>
                    <a:pt x="440" y="90"/>
                    <a:pt x="422" y="74"/>
                    <a:pt x="417" y="73"/>
                  </a:cubicBezTo>
                  <a:cubicBezTo>
                    <a:pt x="412" y="71"/>
                    <a:pt x="377" y="37"/>
                    <a:pt x="377" y="37"/>
                  </a:cubicBezTo>
                  <a:cubicBezTo>
                    <a:pt x="322" y="37"/>
                    <a:pt x="322" y="37"/>
                    <a:pt x="322" y="37"/>
                  </a:cubicBezTo>
                  <a:cubicBezTo>
                    <a:pt x="310" y="52"/>
                    <a:pt x="310" y="52"/>
                    <a:pt x="310" y="52"/>
                  </a:cubicBezTo>
                  <a:cubicBezTo>
                    <a:pt x="210" y="53"/>
                    <a:pt x="210" y="53"/>
                    <a:pt x="210" y="53"/>
                  </a:cubicBezTo>
                  <a:cubicBezTo>
                    <a:pt x="210" y="53"/>
                    <a:pt x="134" y="25"/>
                    <a:pt x="120" y="21"/>
                  </a:cubicBezTo>
                  <a:cubicBezTo>
                    <a:pt x="105" y="18"/>
                    <a:pt x="80" y="0"/>
                    <a:pt x="80" y="0"/>
                  </a:cubicBezTo>
                  <a:cubicBezTo>
                    <a:pt x="0" y="11"/>
                    <a:pt x="0" y="11"/>
                    <a:pt x="0" y="11"/>
                  </a:cubicBezTo>
                  <a:cubicBezTo>
                    <a:pt x="4" y="20"/>
                    <a:pt x="9" y="29"/>
                    <a:pt x="18" y="40"/>
                  </a:cubicBezTo>
                  <a:cubicBezTo>
                    <a:pt x="35" y="61"/>
                    <a:pt x="46" y="96"/>
                    <a:pt x="48" y="109"/>
                  </a:cubicBezTo>
                  <a:cubicBezTo>
                    <a:pt x="49" y="121"/>
                    <a:pt x="72" y="132"/>
                    <a:pt x="91" y="144"/>
                  </a:cubicBezTo>
                  <a:cubicBezTo>
                    <a:pt x="111" y="156"/>
                    <a:pt x="111" y="184"/>
                    <a:pt x="109" y="191"/>
                  </a:cubicBezTo>
                  <a:cubicBezTo>
                    <a:pt x="106" y="198"/>
                    <a:pt x="82" y="186"/>
                    <a:pt x="81" y="193"/>
                  </a:cubicBezTo>
                  <a:cubicBezTo>
                    <a:pt x="79" y="200"/>
                    <a:pt x="112" y="227"/>
                    <a:pt x="124" y="226"/>
                  </a:cubicBezTo>
                  <a:cubicBezTo>
                    <a:pt x="137" y="224"/>
                    <a:pt x="143" y="232"/>
                    <a:pt x="162" y="249"/>
                  </a:cubicBezTo>
                  <a:cubicBezTo>
                    <a:pt x="182" y="266"/>
                    <a:pt x="180" y="287"/>
                    <a:pt x="173" y="293"/>
                  </a:cubicBezTo>
                  <a:cubicBezTo>
                    <a:pt x="165" y="299"/>
                    <a:pt x="188" y="312"/>
                    <a:pt x="213" y="329"/>
                  </a:cubicBezTo>
                  <a:cubicBezTo>
                    <a:pt x="238" y="345"/>
                    <a:pt x="248" y="366"/>
                    <a:pt x="251" y="374"/>
                  </a:cubicBezTo>
                  <a:cubicBezTo>
                    <a:pt x="253" y="383"/>
                    <a:pt x="264" y="375"/>
                    <a:pt x="268" y="363"/>
                  </a:cubicBezTo>
                  <a:cubicBezTo>
                    <a:pt x="272" y="351"/>
                    <a:pt x="260" y="348"/>
                    <a:pt x="260" y="335"/>
                  </a:cubicBezTo>
                  <a:cubicBezTo>
                    <a:pt x="260" y="322"/>
                    <a:pt x="240" y="324"/>
                    <a:pt x="230" y="323"/>
                  </a:cubicBezTo>
                  <a:cubicBezTo>
                    <a:pt x="221" y="321"/>
                    <a:pt x="231" y="301"/>
                    <a:pt x="222" y="291"/>
                  </a:cubicBezTo>
                  <a:cubicBezTo>
                    <a:pt x="212" y="282"/>
                    <a:pt x="204" y="259"/>
                    <a:pt x="199" y="241"/>
                  </a:cubicBezTo>
                  <a:cubicBezTo>
                    <a:pt x="194" y="224"/>
                    <a:pt x="170" y="207"/>
                    <a:pt x="160" y="188"/>
                  </a:cubicBezTo>
                  <a:cubicBezTo>
                    <a:pt x="150" y="170"/>
                    <a:pt x="139" y="155"/>
                    <a:pt x="132" y="150"/>
                  </a:cubicBezTo>
                  <a:cubicBezTo>
                    <a:pt x="125" y="146"/>
                    <a:pt x="142" y="139"/>
                    <a:pt x="136" y="132"/>
                  </a:cubicBezTo>
                  <a:cubicBezTo>
                    <a:pt x="130" y="124"/>
                    <a:pt x="120" y="125"/>
                    <a:pt x="109" y="120"/>
                  </a:cubicBezTo>
                  <a:cubicBezTo>
                    <a:pt x="97" y="114"/>
                    <a:pt x="89" y="105"/>
                    <a:pt x="89" y="93"/>
                  </a:cubicBezTo>
                  <a:cubicBezTo>
                    <a:pt x="89" y="80"/>
                    <a:pt x="81" y="50"/>
                    <a:pt x="77" y="40"/>
                  </a:cubicBezTo>
                  <a:cubicBezTo>
                    <a:pt x="74" y="30"/>
                    <a:pt x="86" y="32"/>
                    <a:pt x="90" y="36"/>
                  </a:cubicBezTo>
                  <a:cubicBezTo>
                    <a:pt x="94" y="41"/>
                    <a:pt x="97" y="46"/>
                    <a:pt x="102" y="43"/>
                  </a:cubicBezTo>
                  <a:cubicBezTo>
                    <a:pt x="108" y="39"/>
                    <a:pt x="117" y="42"/>
                    <a:pt x="121" y="50"/>
                  </a:cubicBezTo>
                  <a:cubicBezTo>
                    <a:pt x="125" y="59"/>
                    <a:pt x="138" y="51"/>
                    <a:pt x="145" y="55"/>
                  </a:cubicBezTo>
                  <a:cubicBezTo>
                    <a:pt x="151" y="59"/>
                    <a:pt x="130" y="64"/>
                    <a:pt x="151" y="100"/>
                  </a:cubicBezTo>
                  <a:cubicBezTo>
                    <a:pt x="171" y="135"/>
                    <a:pt x="157" y="115"/>
                    <a:pt x="157" y="139"/>
                  </a:cubicBezTo>
                  <a:cubicBezTo>
                    <a:pt x="157" y="164"/>
                    <a:pt x="169" y="153"/>
                    <a:pt x="173" y="149"/>
                  </a:cubicBezTo>
                  <a:cubicBezTo>
                    <a:pt x="177" y="145"/>
                    <a:pt x="188" y="156"/>
                    <a:pt x="198" y="169"/>
                  </a:cubicBezTo>
                  <a:cubicBezTo>
                    <a:pt x="208" y="181"/>
                    <a:pt x="228" y="182"/>
                    <a:pt x="228" y="189"/>
                  </a:cubicBezTo>
                  <a:cubicBezTo>
                    <a:pt x="228" y="196"/>
                    <a:pt x="232" y="210"/>
                    <a:pt x="245" y="213"/>
                  </a:cubicBezTo>
                  <a:cubicBezTo>
                    <a:pt x="258" y="215"/>
                    <a:pt x="261" y="230"/>
                    <a:pt x="269" y="231"/>
                  </a:cubicBezTo>
                  <a:cubicBezTo>
                    <a:pt x="278" y="233"/>
                    <a:pt x="279" y="242"/>
                    <a:pt x="275" y="252"/>
                  </a:cubicBezTo>
                  <a:cubicBezTo>
                    <a:pt x="270" y="263"/>
                    <a:pt x="275" y="271"/>
                    <a:pt x="297" y="280"/>
                  </a:cubicBezTo>
                  <a:cubicBezTo>
                    <a:pt x="318" y="288"/>
                    <a:pt x="308" y="290"/>
                    <a:pt x="325" y="306"/>
                  </a:cubicBezTo>
                  <a:cubicBezTo>
                    <a:pt x="343" y="323"/>
                    <a:pt x="391" y="376"/>
                    <a:pt x="401" y="390"/>
                  </a:cubicBezTo>
                  <a:cubicBezTo>
                    <a:pt x="411" y="405"/>
                    <a:pt x="414" y="418"/>
                    <a:pt x="418" y="429"/>
                  </a:cubicBezTo>
                  <a:cubicBezTo>
                    <a:pt x="422" y="440"/>
                    <a:pt x="411" y="445"/>
                    <a:pt x="417" y="454"/>
                  </a:cubicBezTo>
                  <a:cubicBezTo>
                    <a:pt x="423" y="464"/>
                    <a:pt x="405" y="460"/>
                    <a:pt x="406" y="467"/>
                  </a:cubicBezTo>
                  <a:cubicBezTo>
                    <a:pt x="407" y="474"/>
                    <a:pt x="417" y="509"/>
                    <a:pt x="434" y="511"/>
                  </a:cubicBezTo>
                  <a:cubicBezTo>
                    <a:pt x="451" y="512"/>
                    <a:pt x="471" y="533"/>
                    <a:pt x="485" y="545"/>
                  </a:cubicBezTo>
                  <a:cubicBezTo>
                    <a:pt x="499" y="557"/>
                    <a:pt x="520" y="554"/>
                    <a:pt x="541" y="562"/>
                  </a:cubicBezTo>
                  <a:cubicBezTo>
                    <a:pt x="562" y="570"/>
                    <a:pt x="580" y="589"/>
                    <a:pt x="610" y="597"/>
                  </a:cubicBezTo>
                  <a:cubicBezTo>
                    <a:pt x="641" y="606"/>
                    <a:pt x="670" y="619"/>
                    <a:pt x="690" y="632"/>
                  </a:cubicBezTo>
                  <a:cubicBezTo>
                    <a:pt x="709" y="644"/>
                    <a:pt x="733" y="639"/>
                    <a:pt x="761" y="628"/>
                  </a:cubicBezTo>
                  <a:cubicBezTo>
                    <a:pt x="788" y="617"/>
                    <a:pt x="809" y="631"/>
                    <a:pt x="825" y="637"/>
                  </a:cubicBezTo>
                  <a:cubicBezTo>
                    <a:pt x="832" y="640"/>
                    <a:pt x="847" y="653"/>
                    <a:pt x="863" y="666"/>
                  </a:cubicBezTo>
                  <a:cubicBezTo>
                    <a:pt x="876" y="647"/>
                    <a:pt x="890" y="629"/>
                    <a:pt x="891" y="62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9" name="Freeform 102">
              <a:extLst>
                <a:ext uri="{FF2B5EF4-FFF2-40B4-BE49-F238E27FC236}">
                  <a16:creationId xmlns:a16="http://schemas.microsoft.com/office/drawing/2014/main" id="{DACBDB73-B9FE-4615-9734-1933EF131CD0}"/>
                </a:ext>
              </a:extLst>
            </p:cNvPr>
            <p:cNvSpPr>
              <a:spLocks/>
            </p:cNvSpPr>
            <p:nvPr/>
          </p:nvSpPr>
          <p:spPr bwMode="auto">
            <a:xfrm>
              <a:off x="2314166" y="3872360"/>
              <a:ext cx="146520" cy="152551"/>
            </a:xfrm>
            <a:custGeom>
              <a:avLst/>
              <a:gdLst>
                <a:gd name="T0" fmla="*/ 131 w 150"/>
                <a:gd name="T1" fmla="*/ 97 h 146"/>
                <a:gd name="T2" fmla="*/ 150 w 150"/>
                <a:gd name="T3" fmla="*/ 77 h 146"/>
                <a:gd name="T4" fmla="*/ 136 w 150"/>
                <a:gd name="T5" fmla="*/ 69 h 146"/>
                <a:gd name="T6" fmla="*/ 118 w 150"/>
                <a:gd name="T7" fmla="*/ 71 h 146"/>
                <a:gd name="T8" fmla="*/ 120 w 150"/>
                <a:gd name="T9" fmla="*/ 0 h 146"/>
                <a:gd name="T10" fmla="*/ 61 w 150"/>
                <a:gd name="T11" fmla="*/ 0 h 146"/>
                <a:gd name="T12" fmla="*/ 49 w 150"/>
                <a:gd name="T13" fmla="*/ 26 h 146"/>
                <a:gd name="T14" fmla="*/ 75 w 150"/>
                <a:gd name="T15" fmla="*/ 60 h 146"/>
                <a:gd name="T16" fmla="*/ 28 w 150"/>
                <a:gd name="T17" fmla="*/ 65 h 146"/>
                <a:gd name="T18" fmla="*/ 0 w 150"/>
                <a:gd name="T19" fmla="*/ 103 h 146"/>
                <a:gd name="T20" fmla="*/ 38 w 150"/>
                <a:gd name="T21" fmla="*/ 136 h 146"/>
                <a:gd name="T22" fmla="*/ 87 w 150"/>
                <a:gd name="T23" fmla="*/ 145 h 146"/>
                <a:gd name="T24" fmla="*/ 88 w 150"/>
                <a:gd name="T25" fmla="*/ 146 h 146"/>
                <a:gd name="T26" fmla="*/ 113 w 150"/>
                <a:gd name="T27" fmla="*/ 125 h 146"/>
                <a:gd name="T28" fmla="*/ 131 w 150"/>
                <a:gd name="T29" fmla="*/ 9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146">
                  <a:moveTo>
                    <a:pt x="131" y="97"/>
                  </a:moveTo>
                  <a:cubicBezTo>
                    <a:pt x="138" y="91"/>
                    <a:pt x="145" y="83"/>
                    <a:pt x="150" y="77"/>
                  </a:cubicBezTo>
                  <a:cubicBezTo>
                    <a:pt x="137" y="84"/>
                    <a:pt x="134" y="78"/>
                    <a:pt x="136" y="69"/>
                  </a:cubicBezTo>
                  <a:cubicBezTo>
                    <a:pt x="118" y="71"/>
                    <a:pt x="118" y="71"/>
                    <a:pt x="118" y="71"/>
                  </a:cubicBezTo>
                  <a:cubicBezTo>
                    <a:pt x="120" y="0"/>
                    <a:pt x="120" y="0"/>
                    <a:pt x="120" y="0"/>
                  </a:cubicBezTo>
                  <a:cubicBezTo>
                    <a:pt x="106" y="1"/>
                    <a:pt x="66" y="0"/>
                    <a:pt x="61" y="0"/>
                  </a:cubicBezTo>
                  <a:cubicBezTo>
                    <a:pt x="55" y="0"/>
                    <a:pt x="53" y="24"/>
                    <a:pt x="49" y="26"/>
                  </a:cubicBezTo>
                  <a:cubicBezTo>
                    <a:pt x="46" y="29"/>
                    <a:pt x="79" y="50"/>
                    <a:pt x="75" y="60"/>
                  </a:cubicBezTo>
                  <a:cubicBezTo>
                    <a:pt x="71" y="70"/>
                    <a:pt x="32" y="65"/>
                    <a:pt x="28" y="65"/>
                  </a:cubicBezTo>
                  <a:cubicBezTo>
                    <a:pt x="27" y="66"/>
                    <a:pt x="13" y="84"/>
                    <a:pt x="0" y="103"/>
                  </a:cubicBezTo>
                  <a:cubicBezTo>
                    <a:pt x="15" y="117"/>
                    <a:pt x="31" y="132"/>
                    <a:pt x="38" y="136"/>
                  </a:cubicBezTo>
                  <a:cubicBezTo>
                    <a:pt x="53" y="146"/>
                    <a:pt x="77" y="136"/>
                    <a:pt x="87" y="145"/>
                  </a:cubicBezTo>
                  <a:cubicBezTo>
                    <a:pt x="88" y="145"/>
                    <a:pt x="88" y="146"/>
                    <a:pt x="88" y="146"/>
                  </a:cubicBezTo>
                  <a:cubicBezTo>
                    <a:pt x="99" y="136"/>
                    <a:pt x="110" y="126"/>
                    <a:pt x="113" y="125"/>
                  </a:cubicBezTo>
                  <a:cubicBezTo>
                    <a:pt x="121" y="123"/>
                    <a:pt x="115" y="110"/>
                    <a:pt x="131" y="97"/>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0" name="Freeform 103">
              <a:extLst>
                <a:ext uri="{FF2B5EF4-FFF2-40B4-BE49-F238E27FC236}">
                  <a16:creationId xmlns:a16="http://schemas.microsoft.com/office/drawing/2014/main" id="{B64956D8-452B-408A-A783-4A006FA703EF}"/>
                </a:ext>
              </a:extLst>
            </p:cNvPr>
            <p:cNvSpPr>
              <a:spLocks/>
            </p:cNvSpPr>
            <p:nvPr/>
          </p:nvSpPr>
          <p:spPr bwMode="auto">
            <a:xfrm>
              <a:off x="2429458" y="3849285"/>
              <a:ext cx="45638" cy="97428"/>
            </a:xfrm>
            <a:custGeom>
              <a:avLst/>
              <a:gdLst>
                <a:gd name="T0" fmla="*/ 7 w 46"/>
                <a:gd name="T1" fmla="*/ 22 h 93"/>
                <a:gd name="T2" fmla="*/ 2 w 46"/>
                <a:gd name="T3" fmla="*/ 22 h 93"/>
                <a:gd name="T4" fmla="*/ 0 w 46"/>
                <a:gd name="T5" fmla="*/ 93 h 93"/>
                <a:gd name="T6" fmla="*/ 18 w 46"/>
                <a:gd name="T7" fmla="*/ 91 h 93"/>
                <a:gd name="T8" fmla="*/ 29 w 46"/>
                <a:gd name="T9" fmla="*/ 73 h 93"/>
                <a:gd name="T10" fmla="*/ 38 w 46"/>
                <a:gd name="T11" fmla="*/ 15 h 93"/>
                <a:gd name="T12" fmla="*/ 46 w 46"/>
                <a:gd name="T13" fmla="*/ 10 h 93"/>
                <a:gd name="T14" fmla="*/ 29 w 46"/>
                <a:gd name="T15" fmla="*/ 0 h 93"/>
                <a:gd name="T16" fmla="*/ 7 w 46"/>
                <a:gd name="T17"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93">
                  <a:moveTo>
                    <a:pt x="7" y="22"/>
                  </a:moveTo>
                  <a:cubicBezTo>
                    <a:pt x="6" y="22"/>
                    <a:pt x="4" y="22"/>
                    <a:pt x="2" y="22"/>
                  </a:cubicBezTo>
                  <a:cubicBezTo>
                    <a:pt x="0" y="93"/>
                    <a:pt x="0" y="93"/>
                    <a:pt x="0" y="93"/>
                  </a:cubicBezTo>
                  <a:cubicBezTo>
                    <a:pt x="18" y="91"/>
                    <a:pt x="18" y="91"/>
                    <a:pt x="18" y="91"/>
                  </a:cubicBezTo>
                  <a:cubicBezTo>
                    <a:pt x="19" y="85"/>
                    <a:pt x="23" y="78"/>
                    <a:pt x="29" y="73"/>
                  </a:cubicBezTo>
                  <a:cubicBezTo>
                    <a:pt x="43" y="62"/>
                    <a:pt x="22" y="19"/>
                    <a:pt x="38" y="15"/>
                  </a:cubicBezTo>
                  <a:cubicBezTo>
                    <a:pt x="41" y="14"/>
                    <a:pt x="43" y="12"/>
                    <a:pt x="46" y="10"/>
                  </a:cubicBezTo>
                  <a:cubicBezTo>
                    <a:pt x="40" y="5"/>
                    <a:pt x="33" y="0"/>
                    <a:pt x="29" y="0"/>
                  </a:cubicBezTo>
                  <a:cubicBezTo>
                    <a:pt x="20" y="1"/>
                    <a:pt x="10" y="20"/>
                    <a:pt x="7" y="22"/>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1" name="Freeform 104">
              <a:extLst>
                <a:ext uri="{FF2B5EF4-FFF2-40B4-BE49-F238E27FC236}">
                  <a16:creationId xmlns:a16="http://schemas.microsoft.com/office/drawing/2014/main" id="{4DD55EDA-DF61-4E08-8F4F-9BAE6A788D8F}"/>
                </a:ext>
              </a:extLst>
            </p:cNvPr>
            <p:cNvSpPr>
              <a:spLocks/>
            </p:cNvSpPr>
            <p:nvPr/>
          </p:nvSpPr>
          <p:spPr bwMode="auto">
            <a:xfrm>
              <a:off x="2936270" y="3780060"/>
              <a:ext cx="102084" cy="91018"/>
            </a:xfrm>
            <a:custGeom>
              <a:avLst/>
              <a:gdLst>
                <a:gd name="T0" fmla="*/ 48 w 104"/>
                <a:gd name="T1" fmla="*/ 8 h 87"/>
                <a:gd name="T2" fmla="*/ 72 w 104"/>
                <a:gd name="T3" fmla="*/ 56 h 87"/>
                <a:gd name="T4" fmla="*/ 3 w 104"/>
                <a:gd name="T5" fmla="*/ 69 h 87"/>
                <a:gd name="T6" fmla="*/ 48 w 104"/>
                <a:gd name="T7" fmla="*/ 80 h 87"/>
                <a:gd name="T8" fmla="*/ 97 w 104"/>
                <a:gd name="T9" fmla="*/ 86 h 87"/>
                <a:gd name="T10" fmla="*/ 104 w 104"/>
                <a:gd name="T11" fmla="*/ 18 h 87"/>
                <a:gd name="T12" fmla="*/ 48 w 104"/>
                <a:gd name="T13" fmla="*/ 8 h 87"/>
              </a:gdLst>
              <a:ahLst/>
              <a:cxnLst>
                <a:cxn ang="0">
                  <a:pos x="T0" y="T1"/>
                </a:cxn>
                <a:cxn ang="0">
                  <a:pos x="T2" y="T3"/>
                </a:cxn>
                <a:cxn ang="0">
                  <a:pos x="T4" y="T5"/>
                </a:cxn>
                <a:cxn ang="0">
                  <a:pos x="T6" y="T7"/>
                </a:cxn>
                <a:cxn ang="0">
                  <a:pos x="T8" y="T9"/>
                </a:cxn>
                <a:cxn ang="0">
                  <a:pos x="T10" y="T11"/>
                </a:cxn>
                <a:cxn ang="0">
                  <a:pos x="T12" y="T13"/>
                </a:cxn>
              </a:cxnLst>
              <a:rect l="0" t="0" r="r" b="b"/>
              <a:pathLst>
                <a:path w="104" h="87">
                  <a:moveTo>
                    <a:pt x="48" y="8"/>
                  </a:moveTo>
                  <a:cubicBezTo>
                    <a:pt x="33" y="19"/>
                    <a:pt x="72" y="42"/>
                    <a:pt x="72" y="56"/>
                  </a:cubicBezTo>
                  <a:cubicBezTo>
                    <a:pt x="72" y="70"/>
                    <a:pt x="9" y="53"/>
                    <a:pt x="3" y="69"/>
                  </a:cubicBezTo>
                  <a:cubicBezTo>
                    <a:pt x="0" y="76"/>
                    <a:pt x="25" y="87"/>
                    <a:pt x="48" y="80"/>
                  </a:cubicBezTo>
                  <a:cubicBezTo>
                    <a:pt x="70" y="72"/>
                    <a:pt x="85" y="80"/>
                    <a:pt x="97" y="86"/>
                  </a:cubicBezTo>
                  <a:cubicBezTo>
                    <a:pt x="99" y="62"/>
                    <a:pt x="101" y="36"/>
                    <a:pt x="104" y="18"/>
                  </a:cubicBezTo>
                  <a:cubicBezTo>
                    <a:pt x="84" y="12"/>
                    <a:pt x="60" y="0"/>
                    <a:pt x="48" y="8"/>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2" name="Freeform 105">
              <a:extLst>
                <a:ext uri="{FF2B5EF4-FFF2-40B4-BE49-F238E27FC236}">
                  <a16:creationId xmlns:a16="http://schemas.microsoft.com/office/drawing/2014/main" id="{BAE67F1D-72A6-4851-942F-AA29EEA5F518}"/>
                </a:ext>
              </a:extLst>
            </p:cNvPr>
            <p:cNvSpPr>
              <a:spLocks/>
            </p:cNvSpPr>
            <p:nvPr/>
          </p:nvSpPr>
          <p:spPr bwMode="auto">
            <a:xfrm>
              <a:off x="3031148" y="3791598"/>
              <a:ext cx="117695" cy="85890"/>
            </a:xfrm>
            <a:custGeom>
              <a:avLst/>
              <a:gdLst>
                <a:gd name="T0" fmla="*/ 46 w 120"/>
                <a:gd name="T1" fmla="*/ 60 h 82"/>
                <a:gd name="T2" fmla="*/ 120 w 120"/>
                <a:gd name="T3" fmla="*/ 46 h 82"/>
                <a:gd name="T4" fmla="*/ 26 w 120"/>
                <a:gd name="T5" fmla="*/ 7 h 82"/>
                <a:gd name="T6" fmla="*/ 7 w 120"/>
                <a:gd name="T7" fmla="*/ 6 h 82"/>
                <a:gd name="T8" fmla="*/ 0 w 120"/>
                <a:gd name="T9" fmla="*/ 74 h 82"/>
                <a:gd name="T10" fmla="*/ 3 w 120"/>
                <a:gd name="T11" fmla="*/ 75 h 82"/>
                <a:gd name="T12" fmla="*/ 46 w 120"/>
                <a:gd name="T13" fmla="*/ 60 h 82"/>
              </a:gdLst>
              <a:ahLst/>
              <a:cxnLst>
                <a:cxn ang="0">
                  <a:pos x="T0" y="T1"/>
                </a:cxn>
                <a:cxn ang="0">
                  <a:pos x="T2" y="T3"/>
                </a:cxn>
                <a:cxn ang="0">
                  <a:pos x="T4" y="T5"/>
                </a:cxn>
                <a:cxn ang="0">
                  <a:pos x="T6" y="T7"/>
                </a:cxn>
                <a:cxn ang="0">
                  <a:pos x="T8" y="T9"/>
                </a:cxn>
                <a:cxn ang="0">
                  <a:pos x="T10" y="T11"/>
                </a:cxn>
                <a:cxn ang="0">
                  <a:pos x="T12" y="T13"/>
                </a:cxn>
              </a:cxnLst>
              <a:rect l="0" t="0" r="r" b="b"/>
              <a:pathLst>
                <a:path w="120" h="82">
                  <a:moveTo>
                    <a:pt x="46" y="60"/>
                  </a:moveTo>
                  <a:cubicBezTo>
                    <a:pt x="74" y="50"/>
                    <a:pt x="120" y="68"/>
                    <a:pt x="120" y="46"/>
                  </a:cubicBezTo>
                  <a:cubicBezTo>
                    <a:pt x="120" y="24"/>
                    <a:pt x="45" y="0"/>
                    <a:pt x="26" y="7"/>
                  </a:cubicBezTo>
                  <a:cubicBezTo>
                    <a:pt x="21" y="8"/>
                    <a:pt x="14" y="7"/>
                    <a:pt x="7" y="6"/>
                  </a:cubicBezTo>
                  <a:cubicBezTo>
                    <a:pt x="4" y="24"/>
                    <a:pt x="2" y="50"/>
                    <a:pt x="0" y="74"/>
                  </a:cubicBezTo>
                  <a:cubicBezTo>
                    <a:pt x="1" y="74"/>
                    <a:pt x="2" y="75"/>
                    <a:pt x="3" y="75"/>
                  </a:cubicBezTo>
                  <a:cubicBezTo>
                    <a:pt x="15" y="82"/>
                    <a:pt x="18" y="69"/>
                    <a:pt x="46" y="60"/>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3" name="Freeform 106">
              <a:extLst>
                <a:ext uri="{FF2B5EF4-FFF2-40B4-BE49-F238E27FC236}">
                  <a16:creationId xmlns:a16="http://schemas.microsoft.com/office/drawing/2014/main" id="{04D8D083-0BEA-49E0-9E9E-A43525C9E788}"/>
                </a:ext>
              </a:extLst>
            </p:cNvPr>
            <p:cNvSpPr>
              <a:spLocks/>
            </p:cNvSpPr>
            <p:nvPr/>
          </p:nvSpPr>
          <p:spPr bwMode="auto">
            <a:xfrm>
              <a:off x="2491910" y="3978761"/>
              <a:ext cx="146520" cy="161525"/>
            </a:xfrm>
            <a:custGeom>
              <a:avLst/>
              <a:gdLst>
                <a:gd name="T0" fmla="*/ 80 w 150"/>
                <a:gd name="T1" fmla="*/ 146 h 154"/>
                <a:gd name="T2" fmla="*/ 115 w 150"/>
                <a:gd name="T3" fmla="*/ 152 h 154"/>
                <a:gd name="T4" fmla="*/ 133 w 150"/>
                <a:gd name="T5" fmla="*/ 153 h 154"/>
                <a:gd name="T6" fmla="*/ 128 w 150"/>
                <a:gd name="T7" fmla="*/ 146 h 154"/>
                <a:gd name="T8" fmla="*/ 136 w 150"/>
                <a:gd name="T9" fmla="*/ 101 h 154"/>
                <a:gd name="T10" fmla="*/ 141 w 150"/>
                <a:gd name="T11" fmla="*/ 41 h 154"/>
                <a:gd name="T12" fmla="*/ 149 w 150"/>
                <a:gd name="T13" fmla="*/ 4 h 154"/>
                <a:gd name="T14" fmla="*/ 149 w 150"/>
                <a:gd name="T15" fmla="*/ 0 h 154"/>
                <a:gd name="T16" fmla="*/ 108 w 150"/>
                <a:gd name="T17" fmla="*/ 17 h 154"/>
                <a:gd name="T18" fmla="*/ 74 w 150"/>
                <a:gd name="T19" fmla="*/ 24 h 154"/>
                <a:gd name="T20" fmla="*/ 36 w 150"/>
                <a:gd name="T21" fmla="*/ 41 h 154"/>
                <a:gd name="T22" fmla="*/ 24 w 150"/>
                <a:gd name="T23" fmla="*/ 63 h 154"/>
                <a:gd name="T24" fmla="*/ 14 w 150"/>
                <a:gd name="T25" fmla="*/ 73 h 154"/>
                <a:gd name="T26" fmla="*/ 1 w 150"/>
                <a:gd name="T27" fmla="*/ 76 h 154"/>
                <a:gd name="T28" fmla="*/ 6 w 150"/>
                <a:gd name="T29" fmla="*/ 89 h 154"/>
                <a:gd name="T30" fmla="*/ 49 w 150"/>
                <a:gd name="T31" fmla="*/ 130 h 154"/>
                <a:gd name="T32" fmla="*/ 61 w 150"/>
                <a:gd name="T33" fmla="*/ 145 h 154"/>
                <a:gd name="T34" fmla="*/ 80 w 150"/>
                <a:gd name="T35" fmla="*/ 1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4">
                  <a:moveTo>
                    <a:pt x="80" y="146"/>
                  </a:moveTo>
                  <a:cubicBezTo>
                    <a:pt x="88" y="150"/>
                    <a:pt x="108" y="146"/>
                    <a:pt x="115" y="152"/>
                  </a:cubicBezTo>
                  <a:cubicBezTo>
                    <a:pt x="119" y="154"/>
                    <a:pt x="125" y="154"/>
                    <a:pt x="133" y="153"/>
                  </a:cubicBezTo>
                  <a:cubicBezTo>
                    <a:pt x="130" y="150"/>
                    <a:pt x="129" y="148"/>
                    <a:pt x="128" y="146"/>
                  </a:cubicBezTo>
                  <a:cubicBezTo>
                    <a:pt x="122" y="136"/>
                    <a:pt x="132" y="115"/>
                    <a:pt x="136" y="101"/>
                  </a:cubicBezTo>
                  <a:cubicBezTo>
                    <a:pt x="141" y="86"/>
                    <a:pt x="132" y="50"/>
                    <a:pt x="141" y="41"/>
                  </a:cubicBezTo>
                  <a:cubicBezTo>
                    <a:pt x="150" y="31"/>
                    <a:pt x="145" y="26"/>
                    <a:pt x="149" y="4"/>
                  </a:cubicBezTo>
                  <a:cubicBezTo>
                    <a:pt x="149" y="3"/>
                    <a:pt x="149" y="2"/>
                    <a:pt x="149" y="0"/>
                  </a:cubicBezTo>
                  <a:cubicBezTo>
                    <a:pt x="131" y="0"/>
                    <a:pt x="113" y="16"/>
                    <a:pt x="108" y="17"/>
                  </a:cubicBezTo>
                  <a:cubicBezTo>
                    <a:pt x="101" y="18"/>
                    <a:pt x="77" y="12"/>
                    <a:pt x="74" y="24"/>
                  </a:cubicBezTo>
                  <a:cubicBezTo>
                    <a:pt x="71" y="37"/>
                    <a:pt x="56" y="40"/>
                    <a:pt x="36" y="41"/>
                  </a:cubicBezTo>
                  <a:cubicBezTo>
                    <a:pt x="15" y="43"/>
                    <a:pt x="26" y="60"/>
                    <a:pt x="24" y="63"/>
                  </a:cubicBezTo>
                  <a:cubicBezTo>
                    <a:pt x="23" y="66"/>
                    <a:pt x="14" y="73"/>
                    <a:pt x="14" y="73"/>
                  </a:cubicBezTo>
                  <a:cubicBezTo>
                    <a:pt x="1" y="76"/>
                    <a:pt x="1" y="76"/>
                    <a:pt x="1" y="76"/>
                  </a:cubicBezTo>
                  <a:cubicBezTo>
                    <a:pt x="0" y="81"/>
                    <a:pt x="0" y="85"/>
                    <a:pt x="6" y="89"/>
                  </a:cubicBezTo>
                  <a:cubicBezTo>
                    <a:pt x="19" y="96"/>
                    <a:pt x="36" y="123"/>
                    <a:pt x="49" y="130"/>
                  </a:cubicBezTo>
                  <a:cubicBezTo>
                    <a:pt x="55" y="134"/>
                    <a:pt x="59" y="139"/>
                    <a:pt x="61" y="145"/>
                  </a:cubicBezTo>
                  <a:cubicBezTo>
                    <a:pt x="69" y="144"/>
                    <a:pt x="76" y="144"/>
                    <a:pt x="80" y="146"/>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4" name="Freeform 107">
              <a:extLst>
                <a:ext uri="{FF2B5EF4-FFF2-40B4-BE49-F238E27FC236}">
                  <a16:creationId xmlns:a16="http://schemas.microsoft.com/office/drawing/2014/main" id="{59C219CB-E3F0-40DB-AC62-4966D5254FD0}"/>
                </a:ext>
              </a:extLst>
            </p:cNvPr>
            <p:cNvSpPr>
              <a:spLocks/>
            </p:cNvSpPr>
            <p:nvPr/>
          </p:nvSpPr>
          <p:spPr bwMode="auto">
            <a:xfrm>
              <a:off x="2956687" y="4347960"/>
              <a:ext cx="1373915" cy="1498590"/>
            </a:xfrm>
            <a:custGeom>
              <a:avLst/>
              <a:gdLst>
                <a:gd name="T0" fmla="*/ 789 w 1402"/>
                <a:gd name="T1" fmla="*/ 1330 h 1433"/>
                <a:gd name="T2" fmla="*/ 810 w 1402"/>
                <a:gd name="T3" fmla="*/ 1336 h 1433"/>
                <a:gd name="T4" fmla="*/ 901 w 1402"/>
                <a:gd name="T5" fmla="*/ 1179 h 1433"/>
                <a:gd name="T6" fmla="*/ 957 w 1402"/>
                <a:gd name="T7" fmla="*/ 1068 h 1433"/>
                <a:gd name="T8" fmla="*/ 1050 w 1402"/>
                <a:gd name="T9" fmla="*/ 1015 h 1433"/>
                <a:gd name="T10" fmla="*/ 1159 w 1402"/>
                <a:gd name="T11" fmla="*/ 985 h 1433"/>
                <a:gd name="T12" fmla="*/ 1203 w 1402"/>
                <a:gd name="T13" fmla="*/ 902 h 1433"/>
                <a:gd name="T14" fmla="*/ 1239 w 1402"/>
                <a:gd name="T15" fmla="*/ 821 h 1433"/>
                <a:gd name="T16" fmla="*/ 1251 w 1402"/>
                <a:gd name="T17" fmla="*/ 657 h 1433"/>
                <a:gd name="T18" fmla="*/ 1277 w 1402"/>
                <a:gd name="T19" fmla="*/ 640 h 1433"/>
                <a:gd name="T20" fmla="*/ 1388 w 1402"/>
                <a:gd name="T21" fmla="*/ 490 h 1433"/>
                <a:gd name="T22" fmla="*/ 1266 w 1402"/>
                <a:gd name="T23" fmla="*/ 323 h 1433"/>
                <a:gd name="T24" fmla="*/ 1048 w 1402"/>
                <a:gd name="T25" fmla="*/ 297 h 1433"/>
                <a:gd name="T26" fmla="*/ 920 w 1402"/>
                <a:gd name="T27" fmla="*/ 229 h 1433"/>
                <a:gd name="T28" fmla="*/ 908 w 1402"/>
                <a:gd name="T29" fmla="*/ 207 h 1433"/>
                <a:gd name="T30" fmla="*/ 824 w 1402"/>
                <a:gd name="T31" fmla="*/ 186 h 1433"/>
                <a:gd name="T32" fmla="*/ 805 w 1402"/>
                <a:gd name="T33" fmla="*/ 38 h 1433"/>
                <a:gd name="T34" fmla="*/ 691 w 1402"/>
                <a:gd name="T35" fmla="*/ 99 h 1433"/>
                <a:gd name="T36" fmla="*/ 595 w 1402"/>
                <a:gd name="T37" fmla="*/ 119 h 1433"/>
                <a:gd name="T38" fmla="*/ 516 w 1402"/>
                <a:gd name="T39" fmla="*/ 123 h 1433"/>
                <a:gd name="T40" fmla="*/ 491 w 1402"/>
                <a:gd name="T41" fmla="*/ 2 h 1433"/>
                <a:gd name="T42" fmla="*/ 401 w 1402"/>
                <a:gd name="T43" fmla="*/ 52 h 1433"/>
                <a:gd name="T44" fmla="*/ 333 w 1402"/>
                <a:gd name="T45" fmla="*/ 45 h 1433"/>
                <a:gd name="T46" fmla="*/ 374 w 1402"/>
                <a:gd name="T47" fmla="*/ 98 h 1433"/>
                <a:gd name="T48" fmla="*/ 327 w 1402"/>
                <a:gd name="T49" fmla="*/ 143 h 1433"/>
                <a:gd name="T50" fmla="*/ 263 w 1402"/>
                <a:gd name="T51" fmla="*/ 151 h 1433"/>
                <a:gd name="T52" fmla="*/ 148 w 1402"/>
                <a:gd name="T53" fmla="*/ 129 h 1433"/>
                <a:gd name="T54" fmla="*/ 140 w 1402"/>
                <a:gd name="T55" fmla="*/ 182 h 1433"/>
                <a:gd name="T56" fmla="*/ 142 w 1402"/>
                <a:gd name="T57" fmla="*/ 335 h 1433"/>
                <a:gd name="T58" fmla="*/ 38 w 1402"/>
                <a:gd name="T59" fmla="*/ 373 h 1433"/>
                <a:gd name="T60" fmla="*/ 6 w 1402"/>
                <a:gd name="T61" fmla="*/ 448 h 1433"/>
                <a:gd name="T62" fmla="*/ 48 w 1402"/>
                <a:gd name="T63" fmla="*/ 522 h 1433"/>
                <a:gd name="T64" fmla="*/ 119 w 1402"/>
                <a:gd name="T65" fmla="*/ 533 h 1433"/>
                <a:gd name="T66" fmla="*/ 204 w 1402"/>
                <a:gd name="T67" fmla="*/ 573 h 1433"/>
                <a:gd name="T68" fmla="*/ 309 w 1402"/>
                <a:gd name="T69" fmla="*/ 541 h 1433"/>
                <a:gd name="T70" fmla="*/ 387 w 1402"/>
                <a:gd name="T71" fmla="*/ 639 h 1433"/>
                <a:gd name="T72" fmla="*/ 469 w 1402"/>
                <a:gd name="T73" fmla="*/ 674 h 1433"/>
                <a:gd name="T74" fmla="*/ 492 w 1402"/>
                <a:gd name="T75" fmla="*/ 754 h 1433"/>
                <a:gd name="T76" fmla="*/ 580 w 1402"/>
                <a:gd name="T77" fmla="*/ 824 h 1433"/>
                <a:gd name="T78" fmla="*/ 567 w 1402"/>
                <a:gd name="T79" fmla="*/ 912 h 1433"/>
                <a:gd name="T80" fmla="*/ 622 w 1402"/>
                <a:gd name="T81" fmla="*/ 987 h 1433"/>
                <a:gd name="T82" fmla="*/ 692 w 1402"/>
                <a:gd name="T83" fmla="*/ 1049 h 1433"/>
                <a:gd name="T84" fmla="*/ 718 w 1402"/>
                <a:gd name="T85" fmla="*/ 1167 h 1433"/>
                <a:gd name="T86" fmla="*/ 584 w 1402"/>
                <a:gd name="T87" fmla="*/ 1292 h 1433"/>
                <a:gd name="T88" fmla="*/ 640 w 1402"/>
                <a:gd name="T89" fmla="*/ 1327 h 1433"/>
                <a:gd name="T90" fmla="*/ 723 w 1402"/>
                <a:gd name="T91" fmla="*/ 1379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2" h="1433">
                  <a:moveTo>
                    <a:pt x="743" y="1416"/>
                  </a:moveTo>
                  <a:cubicBezTo>
                    <a:pt x="765" y="1401"/>
                    <a:pt x="760" y="1391"/>
                    <a:pt x="770" y="1373"/>
                  </a:cubicBezTo>
                  <a:cubicBezTo>
                    <a:pt x="780" y="1354"/>
                    <a:pt x="771" y="1346"/>
                    <a:pt x="789" y="1330"/>
                  </a:cubicBezTo>
                  <a:cubicBezTo>
                    <a:pt x="806" y="1313"/>
                    <a:pt x="785" y="1302"/>
                    <a:pt x="807" y="1292"/>
                  </a:cubicBezTo>
                  <a:cubicBezTo>
                    <a:pt x="829" y="1282"/>
                    <a:pt x="826" y="1302"/>
                    <a:pt x="808" y="1324"/>
                  </a:cubicBezTo>
                  <a:cubicBezTo>
                    <a:pt x="790" y="1347"/>
                    <a:pt x="787" y="1353"/>
                    <a:pt x="810" y="1336"/>
                  </a:cubicBezTo>
                  <a:cubicBezTo>
                    <a:pt x="834" y="1319"/>
                    <a:pt x="842" y="1295"/>
                    <a:pt x="856" y="1267"/>
                  </a:cubicBezTo>
                  <a:cubicBezTo>
                    <a:pt x="869" y="1240"/>
                    <a:pt x="879" y="1232"/>
                    <a:pt x="891" y="1230"/>
                  </a:cubicBezTo>
                  <a:cubicBezTo>
                    <a:pt x="902" y="1228"/>
                    <a:pt x="902" y="1200"/>
                    <a:pt x="901" y="1179"/>
                  </a:cubicBezTo>
                  <a:cubicBezTo>
                    <a:pt x="899" y="1159"/>
                    <a:pt x="893" y="1140"/>
                    <a:pt x="902" y="1127"/>
                  </a:cubicBezTo>
                  <a:cubicBezTo>
                    <a:pt x="910" y="1114"/>
                    <a:pt x="902" y="1101"/>
                    <a:pt x="913" y="1101"/>
                  </a:cubicBezTo>
                  <a:cubicBezTo>
                    <a:pt x="923" y="1101"/>
                    <a:pt x="940" y="1085"/>
                    <a:pt x="957" y="1068"/>
                  </a:cubicBezTo>
                  <a:cubicBezTo>
                    <a:pt x="974" y="1051"/>
                    <a:pt x="985" y="1049"/>
                    <a:pt x="1003" y="1047"/>
                  </a:cubicBezTo>
                  <a:cubicBezTo>
                    <a:pt x="1021" y="1046"/>
                    <a:pt x="1011" y="1040"/>
                    <a:pt x="1023" y="1036"/>
                  </a:cubicBezTo>
                  <a:cubicBezTo>
                    <a:pt x="1034" y="1033"/>
                    <a:pt x="1042" y="1022"/>
                    <a:pt x="1050" y="1015"/>
                  </a:cubicBezTo>
                  <a:cubicBezTo>
                    <a:pt x="1058" y="1008"/>
                    <a:pt x="1090" y="1016"/>
                    <a:pt x="1108" y="1016"/>
                  </a:cubicBezTo>
                  <a:cubicBezTo>
                    <a:pt x="1127" y="1016"/>
                    <a:pt x="1140" y="1018"/>
                    <a:pt x="1140" y="1006"/>
                  </a:cubicBezTo>
                  <a:cubicBezTo>
                    <a:pt x="1140" y="994"/>
                    <a:pt x="1148" y="985"/>
                    <a:pt x="1159" y="985"/>
                  </a:cubicBezTo>
                  <a:cubicBezTo>
                    <a:pt x="1170" y="985"/>
                    <a:pt x="1175" y="982"/>
                    <a:pt x="1175" y="966"/>
                  </a:cubicBezTo>
                  <a:cubicBezTo>
                    <a:pt x="1175" y="951"/>
                    <a:pt x="1179" y="941"/>
                    <a:pt x="1189" y="934"/>
                  </a:cubicBezTo>
                  <a:cubicBezTo>
                    <a:pt x="1198" y="927"/>
                    <a:pt x="1200" y="912"/>
                    <a:pt x="1203" y="902"/>
                  </a:cubicBezTo>
                  <a:cubicBezTo>
                    <a:pt x="1206" y="891"/>
                    <a:pt x="1216" y="898"/>
                    <a:pt x="1216" y="883"/>
                  </a:cubicBezTo>
                  <a:cubicBezTo>
                    <a:pt x="1216" y="868"/>
                    <a:pt x="1221" y="852"/>
                    <a:pt x="1221" y="840"/>
                  </a:cubicBezTo>
                  <a:cubicBezTo>
                    <a:pt x="1221" y="828"/>
                    <a:pt x="1234" y="830"/>
                    <a:pt x="1239" y="821"/>
                  </a:cubicBezTo>
                  <a:cubicBezTo>
                    <a:pt x="1245" y="813"/>
                    <a:pt x="1235" y="802"/>
                    <a:pt x="1243" y="778"/>
                  </a:cubicBezTo>
                  <a:cubicBezTo>
                    <a:pt x="1252" y="753"/>
                    <a:pt x="1243" y="731"/>
                    <a:pt x="1243" y="709"/>
                  </a:cubicBezTo>
                  <a:cubicBezTo>
                    <a:pt x="1243" y="687"/>
                    <a:pt x="1243" y="664"/>
                    <a:pt x="1251" y="657"/>
                  </a:cubicBezTo>
                  <a:cubicBezTo>
                    <a:pt x="1259" y="650"/>
                    <a:pt x="1255" y="646"/>
                    <a:pt x="1249" y="643"/>
                  </a:cubicBezTo>
                  <a:cubicBezTo>
                    <a:pt x="1243" y="640"/>
                    <a:pt x="1250" y="632"/>
                    <a:pt x="1255" y="633"/>
                  </a:cubicBezTo>
                  <a:cubicBezTo>
                    <a:pt x="1260" y="635"/>
                    <a:pt x="1267" y="646"/>
                    <a:pt x="1277" y="640"/>
                  </a:cubicBezTo>
                  <a:cubicBezTo>
                    <a:pt x="1287" y="634"/>
                    <a:pt x="1296" y="607"/>
                    <a:pt x="1305" y="586"/>
                  </a:cubicBezTo>
                  <a:cubicBezTo>
                    <a:pt x="1313" y="564"/>
                    <a:pt x="1328" y="565"/>
                    <a:pt x="1338" y="560"/>
                  </a:cubicBezTo>
                  <a:cubicBezTo>
                    <a:pt x="1349" y="555"/>
                    <a:pt x="1373" y="529"/>
                    <a:pt x="1388" y="490"/>
                  </a:cubicBezTo>
                  <a:cubicBezTo>
                    <a:pt x="1402" y="452"/>
                    <a:pt x="1387" y="415"/>
                    <a:pt x="1381" y="388"/>
                  </a:cubicBezTo>
                  <a:cubicBezTo>
                    <a:pt x="1374" y="362"/>
                    <a:pt x="1366" y="367"/>
                    <a:pt x="1350" y="368"/>
                  </a:cubicBezTo>
                  <a:cubicBezTo>
                    <a:pt x="1335" y="369"/>
                    <a:pt x="1305" y="365"/>
                    <a:pt x="1266" y="323"/>
                  </a:cubicBezTo>
                  <a:cubicBezTo>
                    <a:pt x="1227" y="281"/>
                    <a:pt x="1189" y="284"/>
                    <a:pt x="1163" y="291"/>
                  </a:cubicBezTo>
                  <a:cubicBezTo>
                    <a:pt x="1137" y="298"/>
                    <a:pt x="1111" y="278"/>
                    <a:pt x="1094" y="274"/>
                  </a:cubicBezTo>
                  <a:cubicBezTo>
                    <a:pt x="1076" y="271"/>
                    <a:pt x="1060" y="292"/>
                    <a:pt x="1048" y="297"/>
                  </a:cubicBezTo>
                  <a:cubicBezTo>
                    <a:pt x="1035" y="302"/>
                    <a:pt x="1054" y="278"/>
                    <a:pt x="1055" y="263"/>
                  </a:cubicBezTo>
                  <a:cubicBezTo>
                    <a:pt x="1055" y="249"/>
                    <a:pt x="1008" y="228"/>
                    <a:pt x="972" y="214"/>
                  </a:cubicBezTo>
                  <a:cubicBezTo>
                    <a:pt x="936" y="200"/>
                    <a:pt x="920" y="207"/>
                    <a:pt x="920" y="229"/>
                  </a:cubicBezTo>
                  <a:cubicBezTo>
                    <a:pt x="920" y="252"/>
                    <a:pt x="906" y="222"/>
                    <a:pt x="895" y="246"/>
                  </a:cubicBezTo>
                  <a:cubicBezTo>
                    <a:pt x="884" y="271"/>
                    <a:pt x="864" y="255"/>
                    <a:pt x="877" y="247"/>
                  </a:cubicBezTo>
                  <a:cubicBezTo>
                    <a:pt x="891" y="239"/>
                    <a:pt x="903" y="221"/>
                    <a:pt x="908" y="207"/>
                  </a:cubicBezTo>
                  <a:cubicBezTo>
                    <a:pt x="913" y="192"/>
                    <a:pt x="856" y="180"/>
                    <a:pt x="837" y="188"/>
                  </a:cubicBezTo>
                  <a:cubicBezTo>
                    <a:pt x="817" y="196"/>
                    <a:pt x="830" y="224"/>
                    <a:pt x="814" y="215"/>
                  </a:cubicBezTo>
                  <a:cubicBezTo>
                    <a:pt x="799" y="207"/>
                    <a:pt x="811" y="185"/>
                    <a:pt x="824" y="186"/>
                  </a:cubicBezTo>
                  <a:cubicBezTo>
                    <a:pt x="836" y="187"/>
                    <a:pt x="850" y="161"/>
                    <a:pt x="859" y="143"/>
                  </a:cubicBezTo>
                  <a:cubicBezTo>
                    <a:pt x="867" y="124"/>
                    <a:pt x="844" y="121"/>
                    <a:pt x="830" y="105"/>
                  </a:cubicBezTo>
                  <a:cubicBezTo>
                    <a:pt x="816" y="90"/>
                    <a:pt x="819" y="45"/>
                    <a:pt x="805" y="38"/>
                  </a:cubicBezTo>
                  <a:cubicBezTo>
                    <a:pt x="789" y="53"/>
                    <a:pt x="769" y="76"/>
                    <a:pt x="763" y="94"/>
                  </a:cubicBezTo>
                  <a:cubicBezTo>
                    <a:pt x="756" y="116"/>
                    <a:pt x="746" y="103"/>
                    <a:pt x="726" y="110"/>
                  </a:cubicBezTo>
                  <a:cubicBezTo>
                    <a:pt x="706" y="116"/>
                    <a:pt x="697" y="107"/>
                    <a:pt x="691" y="99"/>
                  </a:cubicBezTo>
                  <a:cubicBezTo>
                    <a:pt x="686" y="90"/>
                    <a:pt x="666" y="99"/>
                    <a:pt x="652" y="98"/>
                  </a:cubicBezTo>
                  <a:cubicBezTo>
                    <a:pt x="638" y="97"/>
                    <a:pt x="647" y="115"/>
                    <a:pt x="637" y="120"/>
                  </a:cubicBezTo>
                  <a:cubicBezTo>
                    <a:pt x="628" y="125"/>
                    <a:pt x="604" y="110"/>
                    <a:pt x="595" y="119"/>
                  </a:cubicBezTo>
                  <a:cubicBezTo>
                    <a:pt x="587" y="129"/>
                    <a:pt x="581" y="119"/>
                    <a:pt x="577" y="127"/>
                  </a:cubicBezTo>
                  <a:cubicBezTo>
                    <a:pt x="573" y="136"/>
                    <a:pt x="558" y="131"/>
                    <a:pt x="554" y="136"/>
                  </a:cubicBezTo>
                  <a:cubicBezTo>
                    <a:pt x="550" y="141"/>
                    <a:pt x="535" y="144"/>
                    <a:pt x="516" y="123"/>
                  </a:cubicBezTo>
                  <a:cubicBezTo>
                    <a:pt x="497" y="102"/>
                    <a:pt x="500" y="67"/>
                    <a:pt x="509" y="61"/>
                  </a:cubicBezTo>
                  <a:cubicBezTo>
                    <a:pt x="517" y="55"/>
                    <a:pt x="517" y="37"/>
                    <a:pt x="505" y="31"/>
                  </a:cubicBezTo>
                  <a:cubicBezTo>
                    <a:pt x="494" y="26"/>
                    <a:pt x="505" y="4"/>
                    <a:pt x="491" y="2"/>
                  </a:cubicBezTo>
                  <a:cubicBezTo>
                    <a:pt x="476" y="0"/>
                    <a:pt x="478" y="19"/>
                    <a:pt x="468" y="22"/>
                  </a:cubicBezTo>
                  <a:cubicBezTo>
                    <a:pt x="459" y="25"/>
                    <a:pt x="436" y="41"/>
                    <a:pt x="425" y="39"/>
                  </a:cubicBezTo>
                  <a:cubicBezTo>
                    <a:pt x="415" y="37"/>
                    <a:pt x="401" y="41"/>
                    <a:pt x="401" y="52"/>
                  </a:cubicBezTo>
                  <a:cubicBezTo>
                    <a:pt x="401" y="64"/>
                    <a:pt x="389" y="61"/>
                    <a:pt x="387" y="51"/>
                  </a:cubicBezTo>
                  <a:cubicBezTo>
                    <a:pt x="385" y="42"/>
                    <a:pt x="363" y="47"/>
                    <a:pt x="357" y="41"/>
                  </a:cubicBezTo>
                  <a:cubicBezTo>
                    <a:pt x="350" y="35"/>
                    <a:pt x="321" y="38"/>
                    <a:pt x="333" y="45"/>
                  </a:cubicBezTo>
                  <a:cubicBezTo>
                    <a:pt x="346" y="52"/>
                    <a:pt x="347" y="60"/>
                    <a:pt x="347" y="71"/>
                  </a:cubicBezTo>
                  <a:cubicBezTo>
                    <a:pt x="347" y="83"/>
                    <a:pt x="357" y="80"/>
                    <a:pt x="357" y="94"/>
                  </a:cubicBezTo>
                  <a:cubicBezTo>
                    <a:pt x="357" y="107"/>
                    <a:pt x="367" y="98"/>
                    <a:pt x="374" y="98"/>
                  </a:cubicBezTo>
                  <a:cubicBezTo>
                    <a:pt x="382" y="98"/>
                    <a:pt x="382" y="111"/>
                    <a:pt x="370" y="113"/>
                  </a:cubicBezTo>
                  <a:cubicBezTo>
                    <a:pt x="359" y="115"/>
                    <a:pt x="353" y="121"/>
                    <a:pt x="350" y="132"/>
                  </a:cubicBezTo>
                  <a:cubicBezTo>
                    <a:pt x="347" y="142"/>
                    <a:pt x="336" y="135"/>
                    <a:pt x="327" y="143"/>
                  </a:cubicBezTo>
                  <a:cubicBezTo>
                    <a:pt x="317" y="152"/>
                    <a:pt x="309" y="160"/>
                    <a:pt x="303" y="156"/>
                  </a:cubicBezTo>
                  <a:cubicBezTo>
                    <a:pt x="296" y="152"/>
                    <a:pt x="291" y="155"/>
                    <a:pt x="284" y="159"/>
                  </a:cubicBezTo>
                  <a:cubicBezTo>
                    <a:pt x="276" y="163"/>
                    <a:pt x="273" y="159"/>
                    <a:pt x="263" y="151"/>
                  </a:cubicBezTo>
                  <a:cubicBezTo>
                    <a:pt x="255" y="144"/>
                    <a:pt x="250" y="129"/>
                    <a:pt x="236" y="115"/>
                  </a:cubicBezTo>
                  <a:cubicBezTo>
                    <a:pt x="227" y="119"/>
                    <a:pt x="210" y="125"/>
                    <a:pt x="201" y="125"/>
                  </a:cubicBezTo>
                  <a:cubicBezTo>
                    <a:pt x="189" y="125"/>
                    <a:pt x="150" y="122"/>
                    <a:pt x="148" y="129"/>
                  </a:cubicBezTo>
                  <a:cubicBezTo>
                    <a:pt x="146" y="136"/>
                    <a:pt x="151" y="147"/>
                    <a:pt x="157" y="148"/>
                  </a:cubicBezTo>
                  <a:cubicBezTo>
                    <a:pt x="164" y="150"/>
                    <a:pt x="177" y="154"/>
                    <a:pt x="164" y="163"/>
                  </a:cubicBezTo>
                  <a:cubicBezTo>
                    <a:pt x="152" y="172"/>
                    <a:pt x="140" y="160"/>
                    <a:pt x="140" y="182"/>
                  </a:cubicBezTo>
                  <a:cubicBezTo>
                    <a:pt x="140" y="204"/>
                    <a:pt x="169" y="218"/>
                    <a:pt x="163" y="239"/>
                  </a:cubicBezTo>
                  <a:cubicBezTo>
                    <a:pt x="160" y="249"/>
                    <a:pt x="156" y="276"/>
                    <a:pt x="156" y="287"/>
                  </a:cubicBezTo>
                  <a:cubicBezTo>
                    <a:pt x="156" y="297"/>
                    <a:pt x="152" y="333"/>
                    <a:pt x="142" y="335"/>
                  </a:cubicBezTo>
                  <a:cubicBezTo>
                    <a:pt x="133" y="337"/>
                    <a:pt x="124" y="326"/>
                    <a:pt x="112" y="337"/>
                  </a:cubicBezTo>
                  <a:cubicBezTo>
                    <a:pt x="100" y="347"/>
                    <a:pt x="84" y="341"/>
                    <a:pt x="69" y="352"/>
                  </a:cubicBezTo>
                  <a:cubicBezTo>
                    <a:pt x="55" y="364"/>
                    <a:pt x="39" y="360"/>
                    <a:pt x="38" y="373"/>
                  </a:cubicBezTo>
                  <a:cubicBezTo>
                    <a:pt x="37" y="387"/>
                    <a:pt x="24" y="394"/>
                    <a:pt x="27" y="406"/>
                  </a:cubicBezTo>
                  <a:cubicBezTo>
                    <a:pt x="30" y="419"/>
                    <a:pt x="20" y="416"/>
                    <a:pt x="11" y="425"/>
                  </a:cubicBezTo>
                  <a:cubicBezTo>
                    <a:pt x="2" y="435"/>
                    <a:pt x="12" y="441"/>
                    <a:pt x="6" y="448"/>
                  </a:cubicBezTo>
                  <a:cubicBezTo>
                    <a:pt x="0" y="455"/>
                    <a:pt x="8" y="467"/>
                    <a:pt x="15" y="478"/>
                  </a:cubicBezTo>
                  <a:cubicBezTo>
                    <a:pt x="23" y="490"/>
                    <a:pt x="31" y="498"/>
                    <a:pt x="30" y="508"/>
                  </a:cubicBezTo>
                  <a:cubicBezTo>
                    <a:pt x="29" y="519"/>
                    <a:pt x="37" y="523"/>
                    <a:pt x="48" y="522"/>
                  </a:cubicBezTo>
                  <a:cubicBezTo>
                    <a:pt x="58" y="521"/>
                    <a:pt x="50" y="542"/>
                    <a:pt x="66" y="542"/>
                  </a:cubicBezTo>
                  <a:cubicBezTo>
                    <a:pt x="83" y="542"/>
                    <a:pt x="100" y="546"/>
                    <a:pt x="104" y="536"/>
                  </a:cubicBezTo>
                  <a:cubicBezTo>
                    <a:pt x="108" y="527"/>
                    <a:pt x="119" y="520"/>
                    <a:pt x="119" y="533"/>
                  </a:cubicBezTo>
                  <a:cubicBezTo>
                    <a:pt x="119" y="547"/>
                    <a:pt x="116" y="583"/>
                    <a:pt x="128" y="579"/>
                  </a:cubicBezTo>
                  <a:cubicBezTo>
                    <a:pt x="139" y="575"/>
                    <a:pt x="162" y="576"/>
                    <a:pt x="173" y="580"/>
                  </a:cubicBezTo>
                  <a:cubicBezTo>
                    <a:pt x="185" y="584"/>
                    <a:pt x="196" y="580"/>
                    <a:pt x="204" y="573"/>
                  </a:cubicBezTo>
                  <a:cubicBezTo>
                    <a:pt x="211" y="566"/>
                    <a:pt x="219" y="566"/>
                    <a:pt x="234" y="557"/>
                  </a:cubicBezTo>
                  <a:cubicBezTo>
                    <a:pt x="248" y="549"/>
                    <a:pt x="262" y="539"/>
                    <a:pt x="275" y="539"/>
                  </a:cubicBezTo>
                  <a:cubicBezTo>
                    <a:pt x="289" y="539"/>
                    <a:pt x="312" y="530"/>
                    <a:pt x="309" y="541"/>
                  </a:cubicBezTo>
                  <a:cubicBezTo>
                    <a:pt x="305" y="551"/>
                    <a:pt x="303" y="590"/>
                    <a:pt x="320" y="609"/>
                  </a:cubicBezTo>
                  <a:cubicBezTo>
                    <a:pt x="337" y="629"/>
                    <a:pt x="346" y="636"/>
                    <a:pt x="362" y="634"/>
                  </a:cubicBezTo>
                  <a:cubicBezTo>
                    <a:pt x="377" y="632"/>
                    <a:pt x="375" y="640"/>
                    <a:pt x="387" y="639"/>
                  </a:cubicBezTo>
                  <a:cubicBezTo>
                    <a:pt x="398" y="638"/>
                    <a:pt x="391" y="652"/>
                    <a:pt x="401" y="652"/>
                  </a:cubicBezTo>
                  <a:cubicBezTo>
                    <a:pt x="412" y="652"/>
                    <a:pt x="430" y="654"/>
                    <a:pt x="430" y="665"/>
                  </a:cubicBezTo>
                  <a:cubicBezTo>
                    <a:pt x="430" y="677"/>
                    <a:pt x="461" y="668"/>
                    <a:pt x="469" y="674"/>
                  </a:cubicBezTo>
                  <a:cubicBezTo>
                    <a:pt x="476" y="680"/>
                    <a:pt x="484" y="685"/>
                    <a:pt x="482" y="698"/>
                  </a:cubicBezTo>
                  <a:cubicBezTo>
                    <a:pt x="480" y="710"/>
                    <a:pt x="498" y="720"/>
                    <a:pt x="487" y="725"/>
                  </a:cubicBezTo>
                  <a:cubicBezTo>
                    <a:pt x="477" y="730"/>
                    <a:pt x="491" y="740"/>
                    <a:pt x="492" y="754"/>
                  </a:cubicBezTo>
                  <a:cubicBezTo>
                    <a:pt x="493" y="767"/>
                    <a:pt x="507" y="773"/>
                    <a:pt x="530" y="772"/>
                  </a:cubicBezTo>
                  <a:cubicBezTo>
                    <a:pt x="553" y="771"/>
                    <a:pt x="559" y="773"/>
                    <a:pt x="559" y="789"/>
                  </a:cubicBezTo>
                  <a:cubicBezTo>
                    <a:pt x="559" y="806"/>
                    <a:pt x="575" y="808"/>
                    <a:pt x="580" y="824"/>
                  </a:cubicBezTo>
                  <a:cubicBezTo>
                    <a:pt x="585" y="839"/>
                    <a:pt x="574" y="857"/>
                    <a:pt x="576" y="869"/>
                  </a:cubicBezTo>
                  <a:cubicBezTo>
                    <a:pt x="577" y="879"/>
                    <a:pt x="572" y="889"/>
                    <a:pt x="565" y="893"/>
                  </a:cubicBezTo>
                  <a:cubicBezTo>
                    <a:pt x="573" y="903"/>
                    <a:pt x="574" y="908"/>
                    <a:pt x="567" y="912"/>
                  </a:cubicBezTo>
                  <a:cubicBezTo>
                    <a:pt x="557" y="917"/>
                    <a:pt x="578" y="932"/>
                    <a:pt x="573" y="955"/>
                  </a:cubicBezTo>
                  <a:cubicBezTo>
                    <a:pt x="568" y="979"/>
                    <a:pt x="567" y="983"/>
                    <a:pt x="591" y="984"/>
                  </a:cubicBezTo>
                  <a:cubicBezTo>
                    <a:pt x="615" y="985"/>
                    <a:pt x="613" y="992"/>
                    <a:pt x="622" y="987"/>
                  </a:cubicBezTo>
                  <a:cubicBezTo>
                    <a:pt x="630" y="982"/>
                    <a:pt x="643" y="1005"/>
                    <a:pt x="646" y="1017"/>
                  </a:cubicBezTo>
                  <a:cubicBezTo>
                    <a:pt x="649" y="1028"/>
                    <a:pt x="659" y="1056"/>
                    <a:pt x="663" y="1056"/>
                  </a:cubicBezTo>
                  <a:cubicBezTo>
                    <a:pt x="667" y="1056"/>
                    <a:pt x="680" y="1043"/>
                    <a:pt x="692" y="1049"/>
                  </a:cubicBezTo>
                  <a:cubicBezTo>
                    <a:pt x="704" y="1055"/>
                    <a:pt x="689" y="1095"/>
                    <a:pt x="689" y="1112"/>
                  </a:cubicBezTo>
                  <a:cubicBezTo>
                    <a:pt x="698" y="1112"/>
                    <a:pt x="709" y="1112"/>
                    <a:pt x="712" y="1114"/>
                  </a:cubicBezTo>
                  <a:cubicBezTo>
                    <a:pt x="718" y="1117"/>
                    <a:pt x="722" y="1160"/>
                    <a:pt x="718" y="1167"/>
                  </a:cubicBezTo>
                  <a:cubicBezTo>
                    <a:pt x="715" y="1175"/>
                    <a:pt x="689" y="1182"/>
                    <a:pt x="676" y="1191"/>
                  </a:cubicBezTo>
                  <a:cubicBezTo>
                    <a:pt x="662" y="1200"/>
                    <a:pt x="630" y="1231"/>
                    <a:pt x="615" y="1255"/>
                  </a:cubicBezTo>
                  <a:cubicBezTo>
                    <a:pt x="606" y="1270"/>
                    <a:pt x="593" y="1282"/>
                    <a:pt x="584" y="1292"/>
                  </a:cubicBezTo>
                  <a:cubicBezTo>
                    <a:pt x="588" y="1293"/>
                    <a:pt x="592" y="1293"/>
                    <a:pt x="594" y="1292"/>
                  </a:cubicBezTo>
                  <a:cubicBezTo>
                    <a:pt x="601" y="1288"/>
                    <a:pt x="613" y="1288"/>
                    <a:pt x="624" y="1303"/>
                  </a:cubicBezTo>
                  <a:cubicBezTo>
                    <a:pt x="636" y="1317"/>
                    <a:pt x="635" y="1328"/>
                    <a:pt x="640" y="1327"/>
                  </a:cubicBezTo>
                  <a:cubicBezTo>
                    <a:pt x="645" y="1326"/>
                    <a:pt x="650" y="1308"/>
                    <a:pt x="660" y="1322"/>
                  </a:cubicBezTo>
                  <a:cubicBezTo>
                    <a:pt x="669" y="1335"/>
                    <a:pt x="694" y="1345"/>
                    <a:pt x="699" y="1352"/>
                  </a:cubicBezTo>
                  <a:cubicBezTo>
                    <a:pt x="705" y="1358"/>
                    <a:pt x="723" y="1363"/>
                    <a:pt x="723" y="1379"/>
                  </a:cubicBezTo>
                  <a:cubicBezTo>
                    <a:pt x="723" y="1391"/>
                    <a:pt x="718" y="1414"/>
                    <a:pt x="727" y="1433"/>
                  </a:cubicBezTo>
                  <a:cubicBezTo>
                    <a:pt x="731" y="1427"/>
                    <a:pt x="736" y="1421"/>
                    <a:pt x="743" y="1416"/>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5" name="Freeform 108">
              <a:extLst>
                <a:ext uri="{FF2B5EF4-FFF2-40B4-BE49-F238E27FC236}">
                  <a16:creationId xmlns:a16="http://schemas.microsoft.com/office/drawing/2014/main" id="{F5AD3DD1-EF4A-40F2-8F33-FA747786CAE0}"/>
                </a:ext>
              </a:extLst>
            </p:cNvPr>
            <p:cNvSpPr>
              <a:spLocks/>
            </p:cNvSpPr>
            <p:nvPr/>
          </p:nvSpPr>
          <p:spPr bwMode="auto">
            <a:xfrm>
              <a:off x="3495925" y="5695279"/>
              <a:ext cx="172940" cy="199983"/>
            </a:xfrm>
            <a:custGeom>
              <a:avLst/>
              <a:gdLst>
                <a:gd name="T0" fmla="*/ 172 w 176"/>
                <a:gd name="T1" fmla="*/ 91 h 192"/>
                <a:gd name="T2" fmla="*/ 148 w 176"/>
                <a:gd name="T3" fmla="*/ 64 h 192"/>
                <a:gd name="T4" fmla="*/ 109 w 176"/>
                <a:gd name="T5" fmla="*/ 34 h 192"/>
                <a:gd name="T6" fmla="*/ 89 w 176"/>
                <a:gd name="T7" fmla="*/ 39 h 192"/>
                <a:gd name="T8" fmla="*/ 73 w 176"/>
                <a:gd name="T9" fmla="*/ 15 h 192"/>
                <a:gd name="T10" fmla="*/ 43 w 176"/>
                <a:gd name="T11" fmla="*/ 4 h 192"/>
                <a:gd name="T12" fmla="*/ 33 w 176"/>
                <a:gd name="T13" fmla="*/ 4 h 192"/>
                <a:gd name="T14" fmla="*/ 22 w 176"/>
                <a:gd name="T15" fmla="*/ 24 h 192"/>
                <a:gd name="T16" fmla="*/ 10 w 176"/>
                <a:gd name="T17" fmla="*/ 84 h 192"/>
                <a:gd name="T18" fmla="*/ 1 w 176"/>
                <a:gd name="T19" fmla="*/ 130 h 192"/>
                <a:gd name="T20" fmla="*/ 11 w 176"/>
                <a:gd name="T21" fmla="*/ 151 h 192"/>
                <a:gd name="T22" fmla="*/ 8 w 176"/>
                <a:gd name="T23" fmla="*/ 166 h 192"/>
                <a:gd name="T24" fmla="*/ 22 w 176"/>
                <a:gd name="T25" fmla="*/ 173 h 192"/>
                <a:gd name="T26" fmla="*/ 67 w 176"/>
                <a:gd name="T27" fmla="*/ 185 h 192"/>
                <a:gd name="T28" fmla="*/ 95 w 176"/>
                <a:gd name="T29" fmla="*/ 185 h 192"/>
                <a:gd name="T30" fmla="*/ 148 w 176"/>
                <a:gd name="T31" fmla="*/ 177 h 192"/>
                <a:gd name="T32" fmla="*/ 176 w 176"/>
                <a:gd name="T33" fmla="*/ 145 h 192"/>
                <a:gd name="T34" fmla="*/ 172 w 176"/>
                <a:gd name="T35"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92">
                  <a:moveTo>
                    <a:pt x="172" y="91"/>
                  </a:moveTo>
                  <a:cubicBezTo>
                    <a:pt x="172" y="75"/>
                    <a:pt x="154" y="70"/>
                    <a:pt x="148" y="64"/>
                  </a:cubicBezTo>
                  <a:cubicBezTo>
                    <a:pt x="143" y="57"/>
                    <a:pt x="118" y="47"/>
                    <a:pt x="109" y="34"/>
                  </a:cubicBezTo>
                  <a:cubicBezTo>
                    <a:pt x="99" y="20"/>
                    <a:pt x="94" y="38"/>
                    <a:pt x="89" y="39"/>
                  </a:cubicBezTo>
                  <a:cubicBezTo>
                    <a:pt x="84" y="40"/>
                    <a:pt x="85" y="29"/>
                    <a:pt x="73" y="15"/>
                  </a:cubicBezTo>
                  <a:cubicBezTo>
                    <a:pt x="62" y="0"/>
                    <a:pt x="50" y="0"/>
                    <a:pt x="43" y="4"/>
                  </a:cubicBezTo>
                  <a:cubicBezTo>
                    <a:pt x="41" y="5"/>
                    <a:pt x="37" y="5"/>
                    <a:pt x="33" y="4"/>
                  </a:cubicBezTo>
                  <a:cubicBezTo>
                    <a:pt x="27" y="11"/>
                    <a:pt x="22" y="18"/>
                    <a:pt x="22" y="24"/>
                  </a:cubicBezTo>
                  <a:cubicBezTo>
                    <a:pt x="22" y="39"/>
                    <a:pt x="11" y="56"/>
                    <a:pt x="10" y="84"/>
                  </a:cubicBezTo>
                  <a:cubicBezTo>
                    <a:pt x="9" y="113"/>
                    <a:pt x="1" y="108"/>
                    <a:pt x="1" y="130"/>
                  </a:cubicBezTo>
                  <a:cubicBezTo>
                    <a:pt x="0" y="152"/>
                    <a:pt x="8" y="148"/>
                    <a:pt x="11" y="151"/>
                  </a:cubicBezTo>
                  <a:cubicBezTo>
                    <a:pt x="13" y="153"/>
                    <a:pt x="11" y="160"/>
                    <a:pt x="8" y="166"/>
                  </a:cubicBezTo>
                  <a:cubicBezTo>
                    <a:pt x="12" y="169"/>
                    <a:pt x="15" y="174"/>
                    <a:pt x="22" y="173"/>
                  </a:cubicBezTo>
                  <a:cubicBezTo>
                    <a:pt x="36" y="171"/>
                    <a:pt x="50" y="177"/>
                    <a:pt x="67" y="185"/>
                  </a:cubicBezTo>
                  <a:cubicBezTo>
                    <a:pt x="85" y="192"/>
                    <a:pt x="78" y="182"/>
                    <a:pt x="95" y="185"/>
                  </a:cubicBezTo>
                  <a:cubicBezTo>
                    <a:pt x="111" y="187"/>
                    <a:pt x="130" y="188"/>
                    <a:pt x="148" y="177"/>
                  </a:cubicBezTo>
                  <a:cubicBezTo>
                    <a:pt x="160" y="170"/>
                    <a:pt x="166" y="157"/>
                    <a:pt x="176" y="145"/>
                  </a:cubicBezTo>
                  <a:cubicBezTo>
                    <a:pt x="167" y="126"/>
                    <a:pt x="172" y="103"/>
                    <a:pt x="172" y="91"/>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6" name="Freeform 109">
              <a:extLst>
                <a:ext uri="{FF2B5EF4-FFF2-40B4-BE49-F238E27FC236}">
                  <a16:creationId xmlns:a16="http://schemas.microsoft.com/office/drawing/2014/main" id="{5CA41ACA-CB73-4E2A-BF29-DF54B7831355}"/>
                </a:ext>
              </a:extLst>
            </p:cNvPr>
            <p:cNvSpPr>
              <a:spLocks noEditPoints="1"/>
            </p:cNvSpPr>
            <p:nvPr/>
          </p:nvSpPr>
          <p:spPr bwMode="auto">
            <a:xfrm>
              <a:off x="2963894" y="5359410"/>
              <a:ext cx="700170" cy="1470387"/>
            </a:xfrm>
            <a:custGeom>
              <a:avLst/>
              <a:gdLst>
                <a:gd name="T0" fmla="*/ 203 w 714"/>
                <a:gd name="T1" fmla="*/ 1332 h 1406"/>
                <a:gd name="T2" fmla="*/ 188 w 714"/>
                <a:gd name="T3" fmla="*/ 1301 h 1406"/>
                <a:gd name="T4" fmla="*/ 176 w 714"/>
                <a:gd name="T5" fmla="*/ 1398 h 1406"/>
                <a:gd name="T6" fmla="*/ 252 w 714"/>
                <a:gd name="T7" fmla="*/ 1401 h 1406"/>
                <a:gd name="T8" fmla="*/ 272 w 714"/>
                <a:gd name="T9" fmla="*/ 1378 h 1406"/>
                <a:gd name="T10" fmla="*/ 681 w 714"/>
                <a:gd name="T11" fmla="*/ 145 h 1406"/>
                <a:gd name="T12" fmla="*/ 663 w 714"/>
                <a:gd name="T13" fmla="*/ 201 h 1406"/>
                <a:gd name="T14" fmla="*/ 605 w 714"/>
                <a:gd name="T15" fmla="*/ 221 h 1406"/>
                <a:gd name="T16" fmla="*/ 539 w 714"/>
                <a:gd name="T17" fmla="*/ 210 h 1406"/>
                <a:gd name="T18" fmla="*/ 578 w 714"/>
                <a:gd name="T19" fmla="*/ 139 h 1406"/>
                <a:gd name="T20" fmla="*/ 473 w 714"/>
                <a:gd name="T21" fmla="*/ 86 h 1406"/>
                <a:gd name="T22" fmla="*/ 385 w 714"/>
                <a:gd name="T23" fmla="*/ 12 h 1406"/>
                <a:gd name="T24" fmla="*/ 330 w 714"/>
                <a:gd name="T25" fmla="*/ 33 h 1406"/>
                <a:gd name="T26" fmla="*/ 258 w 714"/>
                <a:gd name="T27" fmla="*/ 18 h 1406"/>
                <a:gd name="T28" fmla="*/ 225 w 714"/>
                <a:gd name="T29" fmla="*/ 80 h 1406"/>
                <a:gd name="T30" fmla="*/ 183 w 714"/>
                <a:gd name="T31" fmla="*/ 137 h 1406"/>
                <a:gd name="T32" fmla="*/ 187 w 714"/>
                <a:gd name="T33" fmla="*/ 198 h 1406"/>
                <a:gd name="T34" fmla="*/ 155 w 714"/>
                <a:gd name="T35" fmla="*/ 245 h 1406"/>
                <a:gd name="T36" fmla="*/ 130 w 714"/>
                <a:gd name="T37" fmla="*/ 296 h 1406"/>
                <a:gd name="T38" fmla="*/ 115 w 714"/>
                <a:gd name="T39" fmla="*/ 359 h 1406"/>
                <a:gd name="T40" fmla="*/ 127 w 714"/>
                <a:gd name="T41" fmla="*/ 432 h 1406"/>
                <a:gd name="T42" fmla="*/ 126 w 714"/>
                <a:gd name="T43" fmla="*/ 492 h 1406"/>
                <a:gd name="T44" fmla="*/ 115 w 714"/>
                <a:gd name="T45" fmla="*/ 562 h 1406"/>
                <a:gd name="T46" fmla="*/ 90 w 714"/>
                <a:gd name="T47" fmla="*/ 643 h 1406"/>
                <a:gd name="T48" fmla="*/ 78 w 714"/>
                <a:gd name="T49" fmla="*/ 677 h 1406"/>
                <a:gd name="T50" fmla="*/ 67 w 714"/>
                <a:gd name="T51" fmla="*/ 725 h 1406"/>
                <a:gd name="T52" fmla="*/ 64 w 714"/>
                <a:gd name="T53" fmla="*/ 774 h 1406"/>
                <a:gd name="T54" fmla="*/ 57 w 714"/>
                <a:gd name="T55" fmla="*/ 849 h 1406"/>
                <a:gd name="T56" fmla="*/ 66 w 714"/>
                <a:gd name="T57" fmla="*/ 890 h 1406"/>
                <a:gd name="T58" fmla="*/ 81 w 714"/>
                <a:gd name="T59" fmla="*/ 924 h 1406"/>
                <a:gd name="T60" fmla="*/ 73 w 714"/>
                <a:gd name="T61" fmla="*/ 954 h 1406"/>
                <a:gd name="T62" fmla="*/ 67 w 714"/>
                <a:gd name="T63" fmla="*/ 1009 h 1406"/>
                <a:gd name="T64" fmla="*/ 41 w 714"/>
                <a:gd name="T65" fmla="*/ 1057 h 1406"/>
                <a:gd name="T66" fmla="*/ 28 w 714"/>
                <a:gd name="T67" fmla="*/ 1109 h 1406"/>
                <a:gd name="T68" fmla="*/ 10 w 714"/>
                <a:gd name="T69" fmla="*/ 1165 h 1406"/>
                <a:gd name="T70" fmla="*/ 49 w 714"/>
                <a:gd name="T71" fmla="*/ 1198 h 1406"/>
                <a:gd name="T72" fmla="*/ 68 w 714"/>
                <a:gd name="T73" fmla="*/ 1253 h 1406"/>
                <a:gd name="T74" fmla="*/ 149 w 714"/>
                <a:gd name="T75" fmla="*/ 1263 h 1406"/>
                <a:gd name="T76" fmla="*/ 164 w 714"/>
                <a:gd name="T77" fmla="*/ 1235 h 1406"/>
                <a:gd name="T78" fmla="*/ 167 w 714"/>
                <a:gd name="T79" fmla="*/ 1176 h 1406"/>
                <a:gd name="T80" fmla="*/ 207 w 714"/>
                <a:gd name="T81" fmla="*/ 1137 h 1406"/>
                <a:gd name="T82" fmla="*/ 274 w 714"/>
                <a:gd name="T83" fmla="*/ 1063 h 1406"/>
                <a:gd name="T84" fmla="*/ 245 w 714"/>
                <a:gd name="T85" fmla="*/ 1020 h 1406"/>
                <a:gd name="T86" fmla="*/ 278 w 714"/>
                <a:gd name="T87" fmla="*/ 933 h 1406"/>
                <a:gd name="T88" fmla="*/ 296 w 714"/>
                <a:gd name="T89" fmla="*/ 890 h 1406"/>
                <a:gd name="T90" fmla="*/ 320 w 714"/>
                <a:gd name="T91" fmla="*/ 842 h 1406"/>
                <a:gd name="T92" fmla="*/ 341 w 714"/>
                <a:gd name="T93" fmla="*/ 840 h 1406"/>
                <a:gd name="T94" fmla="*/ 330 w 714"/>
                <a:gd name="T95" fmla="*/ 819 h 1406"/>
                <a:gd name="T96" fmla="*/ 306 w 714"/>
                <a:gd name="T97" fmla="*/ 783 h 1406"/>
                <a:gd name="T98" fmla="*/ 360 w 714"/>
                <a:gd name="T99" fmla="*/ 765 h 1406"/>
                <a:gd name="T100" fmla="*/ 404 w 714"/>
                <a:gd name="T101" fmla="*/ 711 h 1406"/>
                <a:gd name="T102" fmla="*/ 415 w 714"/>
                <a:gd name="T103" fmla="*/ 672 h 1406"/>
                <a:gd name="T104" fmla="*/ 572 w 714"/>
                <a:gd name="T105" fmla="*/ 634 h 1406"/>
                <a:gd name="T106" fmla="*/ 589 w 714"/>
                <a:gd name="T107" fmla="*/ 565 h 1406"/>
                <a:gd name="T108" fmla="*/ 564 w 714"/>
                <a:gd name="T109" fmla="*/ 513 h 1406"/>
                <a:gd name="T110" fmla="*/ 551 w 714"/>
                <a:gd name="T111" fmla="*/ 487 h 1406"/>
                <a:gd name="T112" fmla="*/ 544 w 714"/>
                <a:gd name="T113" fmla="*/ 451 h 1406"/>
                <a:gd name="T114" fmla="*/ 565 w 714"/>
                <a:gd name="T115" fmla="*/ 345 h 1406"/>
                <a:gd name="T116" fmla="*/ 668 w 714"/>
                <a:gd name="T117" fmla="*/ 224 h 1406"/>
                <a:gd name="T118" fmla="*/ 704 w 714"/>
                <a:gd name="T119" fmla="*/ 147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4" h="1406">
                  <a:moveTo>
                    <a:pt x="272" y="1378"/>
                  </a:moveTo>
                  <a:cubicBezTo>
                    <a:pt x="252" y="1378"/>
                    <a:pt x="214" y="1342"/>
                    <a:pt x="203" y="1332"/>
                  </a:cubicBezTo>
                  <a:cubicBezTo>
                    <a:pt x="191" y="1323"/>
                    <a:pt x="199" y="1314"/>
                    <a:pt x="185" y="1316"/>
                  </a:cubicBezTo>
                  <a:cubicBezTo>
                    <a:pt x="171" y="1318"/>
                    <a:pt x="181" y="1305"/>
                    <a:pt x="188" y="1301"/>
                  </a:cubicBezTo>
                  <a:cubicBezTo>
                    <a:pt x="196" y="1298"/>
                    <a:pt x="186" y="1284"/>
                    <a:pt x="176" y="1282"/>
                  </a:cubicBezTo>
                  <a:cubicBezTo>
                    <a:pt x="175" y="1303"/>
                    <a:pt x="171" y="1397"/>
                    <a:pt x="176" y="1398"/>
                  </a:cubicBezTo>
                  <a:cubicBezTo>
                    <a:pt x="182" y="1399"/>
                    <a:pt x="223" y="1393"/>
                    <a:pt x="236" y="1401"/>
                  </a:cubicBezTo>
                  <a:cubicBezTo>
                    <a:pt x="240" y="1403"/>
                    <a:pt x="247" y="1406"/>
                    <a:pt x="252" y="1401"/>
                  </a:cubicBezTo>
                  <a:cubicBezTo>
                    <a:pt x="259" y="1392"/>
                    <a:pt x="283" y="1397"/>
                    <a:pt x="295" y="1389"/>
                  </a:cubicBezTo>
                  <a:cubicBezTo>
                    <a:pt x="308" y="1381"/>
                    <a:pt x="291" y="1379"/>
                    <a:pt x="272" y="1378"/>
                  </a:cubicBezTo>
                  <a:close/>
                  <a:moveTo>
                    <a:pt x="704" y="147"/>
                  </a:moveTo>
                  <a:cubicBezTo>
                    <a:pt x="701" y="145"/>
                    <a:pt x="690" y="145"/>
                    <a:pt x="681" y="145"/>
                  </a:cubicBezTo>
                  <a:cubicBezTo>
                    <a:pt x="681" y="147"/>
                    <a:pt x="681" y="148"/>
                    <a:pt x="681" y="149"/>
                  </a:cubicBezTo>
                  <a:cubicBezTo>
                    <a:pt x="683" y="164"/>
                    <a:pt x="674" y="202"/>
                    <a:pt x="663" y="201"/>
                  </a:cubicBezTo>
                  <a:cubicBezTo>
                    <a:pt x="653" y="199"/>
                    <a:pt x="644" y="216"/>
                    <a:pt x="636" y="214"/>
                  </a:cubicBezTo>
                  <a:cubicBezTo>
                    <a:pt x="627" y="212"/>
                    <a:pt x="616" y="227"/>
                    <a:pt x="605" y="221"/>
                  </a:cubicBezTo>
                  <a:cubicBezTo>
                    <a:pt x="595" y="214"/>
                    <a:pt x="580" y="223"/>
                    <a:pt x="571" y="217"/>
                  </a:cubicBezTo>
                  <a:cubicBezTo>
                    <a:pt x="563" y="212"/>
                    <a:pt x="539" y="216"/>
                    <a:pt x="539" y="210"/>
                  </a:cubicBezTo>
                  <a:cubicBezTo>
                    <a:pt x="539" y="204"/>
                    <a:pt x="550" y="206"/>
                    <a:pt x="550" y="187"/>
                  </a:cubicBezTo>
                  <a:cubicBezTo>
                    <a:pt x="550" y="168"/>
                    <a:pt x="582" y="147"/>
                    <a:pt x="578" y="139"/>
                  </a:cubicBezTo>
                  <a:cubicBezTo>
                    <a:pt x="573" y="132"/>
                    <a:pt x="520" y="116"/>
                    <a:pt x="512" y="107"/>
                  </a:cubicBezTo>
                  <a:cubicBezTo>
                    <a:pt x="505" y="97"/>
                    <a:pt x="494" y="89"/>
                    <a:pt x="473" y="86"/>
                  </a:cubicBezTo>
                  <a:cubicBezTo>
                    <a:pt x="452" y="84"/>
                    <a:pt x="453" y="74"/>
                    <a:pt x="434" y="62"/>
                  </a:cubicBezTo>
                  <a:cubicBezTo>
                    <a:pt x="418" y="53"/>
                    <a:pt x="394" y="27"/>
                    <a:pt x="385" y="12"/>
                  </a:cubicBezTo>
                  <a:cubicBezTo>
                    <a:pt x="372" y="11"/>
                    <a:pt x="354" y="8"/>
                    <a:pt x="350" y="13"/>
                  </a:cubicBezTo>
                  <a:cubicBezTo>
                    <a:pt x="345" y="19"/>
                    <a:pt x="337" y="48"/>
                    <a:pt x="330" y="33"/>
                  </a:cubicBezTo>
                  <a:cubicBezTo>
                    <a:pt x="322" y="19"/>
                    <a:pt x="305" y="19"/>
                    <a:pt x="289" y="17"/>
                  </a:cubicBezTo>
                  <a:cubicBezTo>
                    <a:pt x="274" y="15"/>
                    <a:pt x="275" y="0"/>
                    <a:pt x="258" y="18"/>
                  </a:cubicBezTo>
                  <a:cubicBezTo>
                    <a:pt x="251" y="26"/>
                    <a:pt x="241" y="33"/>
                    <a:pt x="232" y="39"/>
                  </a:cubicBezTo>
                  <a:cubicBezTo>
                    <a:pt x="231" y="56"/>
                    <a:pt x="228" y="75"/>
                    <a:pt x="225" y="80"/>
                  </a:cubicBezTo>
                  <a:cubicBezTo>
                    <a:pt x="221" y="88"/>
                    <a:pt x="186" y="103"/>
                    <a:pt x="185" y="112"/>
                  </a:cubicBezTo>
                  <a:cubicBezTo>
                    <a:pt x="184" y="120"/>
                    <a:pt x="189" y="132"/>
                    <a:pt x="183" y="137"/>
                  </a:cubicBezTo>
                  <a:cubicBezTo>
                    <a:pt x="176" y="142"/>
                    <a:pt x="198" y="169"/>
                    <a:pt x="186" y="175"/>
                  </a:cubicBezTo>
                  <a:cubicBezTo>
                    <a:pt x="174" y="182"/>
                    <a:pt x="194" y="192"/>
                    <a:pt x="187" y="198"/>
                  </a:cubicBezTo>
                  <a:cubicBezTo>
                    <a:pt x="180" y="205"/>
                    <a:pt x="166" y="208"/>
                    <a:pt x="166" y="215"/>
                  </a:cubicBezTo>
                  <a:cubicBezTo>
                    <a:pt x="166" y="223"/>
                    <a:pt x="165" y="241"/>
                    <a:pt x="155" y="245"/>
                  </a:cubicBezTo>
                  <a:cubicBezTo>
                    <a:pt x="146" y="249"/>
                    <a:pt x="139" y="265"/>
                    <a:pt x="139" y="277"/>
                  </a:cubicBezTo>
                  <a:cubicBezTo>
                    <a:pt x="139" y="288"/>
                    <a:pt x="125" y="281"/>
                    <a:pt x="130" y="296"/>
                  </a:cubicBezTo>
                  <a:cubicBezTo>
                    <a:pt x="135" y="310"/>
                    <a:pt x="142" y="328"/>
                    <a:pt x="130" y="331"/>
                  </a:cubicBezTo>
                  <a:cubicBezTo>
                    <a:pt x="118" y="335"/>
                    <a:pt x="121" y="359"/>
                    <a:pt x="115" y="359"/>
                  </a:cubicBezTo>
                  <a:cubicBezTo>
                    <a:pt x="109" y="359"/>
                    <a:pt x="106" y="384"/>
                    <a:pt x="115" y="397"/>
                  </a:cubicBezTo>
                  <a:cubicBezTo>
                    <a:pt x="125" y="410"/>
                    <a:pt x="127" y="420"/>
                    <a:pt x="127" y="432"/>
                  </a:cubicBezTo>
                  <a:cubicBezTo>
                    <a:pt x="127" y="443"/>
                    <a:pt x="139" y="450"/>
                    <a:pt x="135" y="462"/>
                  </a:cubicBezTo>
                  <a:cubicBezTo>
                    <a:pt x="131" y="475"/>
                    <a:pt x="133" y="487"/>
                    <a:pt x="126" y="492"/>
                  </a:cubicBezTo>
                  <a:cubicBezTo>
                    <a:pt x="118" y="497"/>
                    <a:pt x="125" y="513"/>
                    <a:pt x="115" y="517"/>
                  </a:cubicBezTo>
                  <a:cubicBezTo>
                    <a:pt x="106" y="522"/>
                    <a:pt x="123" y="555"/>
                    <a:pt x="115" y="562"/>
                  </a:cubicBezTo>
                  <a:cubicBezTo>
                    <a:pt x="108" y="568"/>
                    <a:pt x="89" y="573"/>
                    <a:pt x="89" y="597"/>
                  </a:cubicBezTo>
                  <a:cubicBezTo>
                    <a:pt x="89" y="620"/>
                    <a:pt x="92" y="633"/>
                    <a:pt x="90" y="643"/>
                  </a:cubicBezTo>
                  <a:cubicBezTo>
                    <a:pt x="88" y="651"/>
                    <a:pt x="100" y="649"/>
                    <a:pt x="98" y="663"/>
                  </a:cubicBezTo>
                  <a:cubicBezTo>
                    <a:pt x="96" y="677"/>
                    <a:pt x="79" y="668"/>
                    <a:pt x="78" y="677"/>
                  </a:cubicBezTo>
                  <a:cubicBezTo>
                    <a:pt x="77" y="685"/>
                    <a:pt x="82" y="702"/>
                    <a:pt x="76" y="703"/>
                  </a:cubicBezTo>
                  <a:cubicBezTo>
                    <a:pt x="70" y="704"/>
                    <a:pt x="67" y="711"/>
                    <a:pt x="67" y="725"/>
                  </a:cubicBezTo>
                  <a:cubicBezTo>
                    <a:pt x="67" y="740"/>
                    <a:pt x="58" y="742"/>
                    <a:pt x="57" y="750"/>
                  </a:cubicBezTo>
                  <a:cubicBezTo>
                    <a:pt x="56" y="757"/>
                    <a:pt x="64" y="765"/>
                    <a:pt x="64" y="774"/>
                  </a:cubicBezTo>
                  <a:cubicBezTo>
                    <a:pt x="64" y="782"/>
                    <a:pt x="70" y="811"/>
                    <a:pt x="62" y="812"/>
                  </a:cubicBezTo>
                  <a:cubicBezTo>
                    <a:pt x="55" y="813"/>
                    <a:pt x="51" y="845"/>
                    <a:pt x="57" y="849"/>
                  </a:cubicBezTo>
                  <a:cubicBezTo>
                    <a:pt x="63" y="853"/>
                    <a:pt x="63" y="862"/>
                    <a:pt x="60" y="868"/>
                  </a:cubicBezTo>
                  <a:cubicBezTo>
                    <a:pt x="57" y="874"/>
                    <a:pt x="75" y="881"/>
                    <a:pt x="66" y="890"/>
                  </a:cubicBezTo>
                  <a:cubicBezTo>
                    <a:pt x="56" y="900"/>
                    <a:pt x="64" y="912"/>
                    <a:pt x="76" y="908"/>
                  </a:cubicBezTo>
                  <a:cubicBezTo>
                    <a:pt x="87" y="905"/>
                    <a:pt x="93" y="924"/>
                    <a:pt x="81" y="924"/>
                  </a:cubicBezTo>
                  <a:cubicBezTo>
                    <a:pt x="70" y="924"/>
                    <a:pt x="58" y="924"/>
                    <a:pt x="68" y="931"/>
                  </a:cubicBezTo>
                  <a:cubicBezTo>
                    <a:pt x="77" y="939"/>
                    <a:pt x="87" y="949"/>
                    <a:pt x="73" y="954"/>
                  </a:cubicBezTo>
                  <a:cubicBezTo>
                    <a:pt x="59" y="960"/>
                    <a:pt x="71" y="969"/>
                    <a:pt x="68" y="982"/>
                  </a:cubicBezTo>
                  <a:cubicBezTo>
                    <a:pt x="64" y="995"/>
                    <a:pt x="77" y="1006"/>
                    <a:pt x="67" y="1009"/>
                  </a:cubicBezTo>
                  <a:cubicBezTo>
                    <a:pt x="56" y="1013"/>
                    <a:pt x="71" y="1032"/>
                    <a:pt x="56" y="1034"/>
                  </a:cubicBezTo>
                  <a:cubicBezTo>
                    <a:pt x="41" y="1036"/>
                    <a:pt x="51" y="1049"/>
                    <a:pt x="41" y="1057"/>
                  </a:cubicBezTo>
                  <a:cubicBezTo>
                    <a:pt x="32" y="1064"/>
                    <a:pt x="54" y="1077"/>
                    <a:pt x="42" y="1084"/>
                  </a:cubicBezTo>
                  <a:cubicBezTo>
                    <a:pt x="31" y="1092"/>
                    <a:pt x="39" y="1109"/>
                    <a:pt x="28" y="1109"/>
                  </a:cubicBezTo>
                  <a:cubicBezTo>
                    <a:pt x="16" y="1109"/>
                    <a:pt x="10" y="1124"/>
                    <a:pt x="9" y="1132"/>
                  </a:cubicBezTo>
                  <a:cubicBezTo>
                    <a:pt x="7" y="1139"/>
                    <a:pt x="0" y="1154"/>
                    <a:pt x="10" y="1165"/>
                  </a:cubicBezTo>
                  <a:cubicBezTo>
                    <a:pt x="19" y="1175"/>
                    <a:pt x="7" y="1184"/>
                    <a:pt x="16" y="1188"/>
                  </a:cubicBezTo>
                  <a:cubicBezTo>
                    <a:pt x="24" y="1192"/>
                    <a:pt x="53" y="1186"/>
                    <a:pt x="49" y="1198"/>
                  </a:cubicBezTo>
                  <a:cubicBezTo>
                    <a:pt x="44" y="1211"/>
                    <a:pt x="45" y="1239"/>
                    <a:pt x="51" y="1239"/>
                  </a:cubicBezTo>
                  <a:cubicBezTo>
                    <a:pt x="56" y="1239"/>
                    <a:pt x="59" y="1254"/>
                    <a:pt x="68" y="1253"/>
                  </a:cubicBezTo>
                  <a:cubicBezTo>
                    <a:pt x="76" y="1252"/>
                    <a:pt x="114" y="1248"/>
                    <a:pt x="130" y="1252"/>
                  </a:cubicBezTo>
                  <a:cubicBezTo>
                    <a:pt x="138" y="1254"/>
                    <a:pt x="144" y="1259"/>
                    <a:pt x="149" y="1263"/>
                  </a:cubicBezTo>
                  <a:cubicBezTo>
                    <a:pt x="158" y="1259"/>
                    <a:pt x="178" y="1272"/>
                    <a:pt x="182" y="1268"/>
                  </a:cubicBezTo>
                  <a:cubicBezTo>
                    <a:pt x="188" y="1262"/>
                    <a:pt x="163" y="1242"/>
                    <a:pt x="164" y="1235"/>
                  </a:cubicBezTo>
                  <a:cubicBezTo>
                    <a:pt x="164" y="1228"/>
                    <a:pt x="160" y="1216"/>
                    <a:pt x="160" y="1208"/>
                  </a:cubicBezTo>
                  <a:cubicBezTo>
                    <a:pt x="160" y="1201"/>
                    <a:pt x="156" y="1183"/>
                    <a:pt x="167" y="1176"/>
                  </a:cubicBezTo>
                  <a:cubicBezTo>
                    <a:pt x="178" y="1168"/>
                    <a:pt x="178" y="1160"/>
                    <a:pt x="185" y="1162"/>
                  </a:cubicBezTo>
                  <a:cubicBezTo>
                    <a:pt x="192" y="1163"/>
                    <a:pt x="206" y="1155"/>
                    <a:pt x="207" y="1137"/>
                  </a:cubicBezTo>
                  <a:cubicBezTo>
                    <a:pt x="208" y="1118"/>
                    <a:pt x="217" y="1111"/>
                    <a:pt x="232" y="1098"/>
                  </a:cubicBezTo>
                  <a:cubicBezTo>
                    <a:pt x="249" y="1083"/>
                    <a:pt x="277" y="1069"/>
                    <a:pt x="274" y="1063"/>
                  </a:cubicBezTo>
                  <a:cubicBezTo>
                    <a:pt x="270" y="1057"/>
                    <a:pt x="280" y="1037"/>
                    <a:pt x="280" y="1029"/>
                  </a:cubicBezTo>
                  <a:cubicBezTo>
                    <a:pt x="280" y="1021"/>
                    <a:pt x="253" y="1023"/>
                    <a:pt x="245" y="1020"/>
                  </a:cubicBezTo>
                  <a:cubicBezTo>
                    <a:pt x="236" y="1016"/>
                    <a:pt x="205" y="995"/>
                    <a:pt x="220" y="966"/>
                  </a:cubicBezTo>
                  <a:cubicBezTo>
                    <a:pt x="236" y="937"/>
                    <a:pt x="269" y="934"/>
                    <a:pt x="278" y="933"/>
                  </a:cubicBezTo>
                  <a:cubicBezTo>
                    <a:pt x="288" y="932"/>
                    <a:pt x="279" y="919"/>
                    <a:pt x="287" y="914"/>
                  </a:cubicBezTo>
                  <a:cubicBezTo>
                    <a:pt x="295" y="910"/>
                    <a:pt x="296" y="902"/>
                    <a:pt x="296" y="890"/>
                  </a:cubicBezTo>
                  <a:cubicBezTo>
                    <a:pt x="296" y="877"/>
                    <a:pt x="296" y="856"/>
                    <a:pt x="310" y="854"/>
                  </a:cubicBezTo>
                  <a:cubicBezTo>
                    <a:pt x="324" y="853"/>
                    <a:pt x="328" y="845"/>
                    <a:pt x="320" y="842"/>
                  </a:cubicBezTo>
                  <a:cubicBezTo>
                    <a:pt x="311" y="840"/>
                    <a:pt x="307" y="830"/>
                    <a:pt x="321" y="828"/>
                  </a:cubicBezTo>
                  <a:cubicBezTo>
                    <a:pt x="335" y="827"/>
                    <a:pt x="330" y="840"/>
                    <a:pt x="341" y="840"/>
                  </a:cubicBezTo>
                  <a:cubicBezTo>
                    <a:pt x="351" y="840"/>
                    <a:pt x="368" y="823"/>
                    <a:pt x="355" y="813"/>
                  </a:cubicBezTo>
                  <a:cubicBezTo>
                    <a:pt x="341" y="803"/>
                    <a:pt x="337" y="818"/>
                    <a:pt x="330" y="819"/>
                  </a:cubicBezTo>
                  <a:cubicBezTo>
                    <a:pt x="323" y="821"/>
                    <a:pt x="318" y="810"/>
                    <a:pt x="311" y="810"/>
                  </a:cubicBezTo>
                  <a:cubicBezTo>
                    <a:pt x="304" y="810"/>
                    <a:pt x="309" y="790"/>
                    <a:pt x="306" y="783"/>
                  </a:cubicBezTo>
                  <a:cubicBezTo>
                    <a:pt x="302" y="776"/>
                    <a:pt x="298" y="759"/>
                    <a:pt x="304" y="750"/>
                  </a:cubicBezTo>
                  <a:cubicBezTo>
                    <a:pt x="310" y="742"/>
                    <a:pt x="337" y="764"/>
                    <a:pt x="360" y="765"/>
                  </a:cubicBezTo>
                  <a:cubicBezTo>
                    <a:pt x="384" y="767"/>
                    <a:pt x="401" y="754"/>
                    <a:pt x="401" y="745"/>
                  </a:cubicBezTo>
                  <a:cubicBezTo>
                    <a:pt x="401" y="736"/>
                    <a:pt x="390" y="721"/>
                    <a:pt x="404" y="711"/>
                  </a:cubicBezTo>
                  <a:cubicBezTo>
                    <a:pt x="418" y="702"/>
                    <a:pt x="406" y="699"/>
                    <a:pt x="402" y="686"/>
                  </a:cubicBezTo>
                  <a:cubicBezTo>
                    <a:pt x="398" y="674"/>
                    <a:pt x="408" y="666"/>
                    <a:pt x="415" y="672"/>
                  </a:cubicBezTo>
                  <a:cubicBezTo>
                    <a:pt x="421" y="679"/>
                    <a:pt x="467" y="675"/>
                    <a:pt x="505" y="667"/>
                  </a:cubicBezTo>
                  <a:cubicBezTo>
                    <a:pt x="543" y="659"/>
                    <a:pt x="570" y="645"/>
                    <a:pt x="572" y="634"/>
                  </a:cubicBezTo>
                  <a:cubicBezTo>
                    <a:pt x="575" y="623"/>
                    <a:pt x="599" y="598"/>
                    <a:pt x="604" y="588"/>
                  </a:cubicBezTo>
                  <a:cubicBezTo>
                    <a:pt x="610" y="579"/>
                    <a:pt x="605" y="567"/>
                    <a:pt x="589" y="565"/>
                  </a:cubicBezTo>
                  <a:cubicBezTo>
                    <a:pt x="574" y="562"/>
                    <a:pt x="575" y="545"/>
                    <a:pt x="583" y="534"/>
                  </a:cubicBezTo>
                  <a:cubicBezTo>
                    <a:pt x="592" y="524"/>
                    <a:pt x="579" y="515"/>
                    <a:pt x="564" y="513"/>
                  </a:cubicBezTo>
                  <a:cubicBezTo>
                    <a:pt x="549" y="512"/>
                    <a:pt x="525" y="502"/>
                    <a:pt x="539" y="489"/>
                  </a:cubicBezTo>
                  <a:cubicBezTo>
                    <a:pt x="545" y="483"/>
                    <a:pt x="548" y="484"/>
                    <a:pt x="551" y="487"/>
                  </a:cubicBezTo>
                  <a:cubicBezTo>
                    <a:pt x="554" y="481"/>
                    <a:pt x="556" y="474"/>
                    <a:pt x="554" y="472"/>
                  </a:cubicBezTo>
                  <a:cubicBezTo>
                    <a:pt x="551" y="469"/>
                    <a:pt x="543" y="473"/>
                    <a:pt x="544" y="451"/>
                  </a:cubicBezTo>
                  <a:cubicBezTo>
                    <a:pt x="544" y="429"/>
                    <a:pt x="552" y="434"/>
                    <a:pt x="553" y="405"/>
                  </a:cubicBezTo>
                  <a:cubicBezTo>
                    <a:pt x="554" y="377"/>
                    <a:pt x="565" y="360"/>
                    <a:pt x="565" y="345"/>
                  </a:cubicBezTo>
                  <a:cubicBezTo>
                    <a:pt x="565" y="330"/>
                    <a:pt x="592" y="313"/>
                    <a:pt x="607" y="288"/>
                  </a:cubicBezTo>
                  <a:cubicBezTo>
                    <a:pt x="622" y="264"/>
                    <a:pt x="654" y="233"/>
                    <a:pt x="668" y="224"/>
                  </a:cubicBezTo>
                  <a:cubicBezTo>
                    <a:pt x="681" y="215"/>
                    <a:pt x="707" y="208"/>
                    <a:pt x="710" y="200"/>
                  </a:cubicBezTo>
                  <a:cubicBezTo>
                    <a:pt x="714" y="193"/>
                    <a:pt x="710" y="150"/>
                    <a:pt x="704" y="14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7" name="Freeform 110">
              <a:extLst>
                <a:ext uri="{FF2B5EF4-FFF2-40B4-BE49-F238E27FC236}">
                  <a16:creationId xmlns:a16="http://schemas.microsoft.com/office/drawing/2014/main" id="{60EFD372-1AA4-4D20-B6CB-447F9D451042}"/>
                </a:ext>
              </a:extLst>
            </p:cNvPr>
            <p:cNvSpPr>
              <a:spLocks/>
            </p:cNvSpPr>
            <p:nvPr/>
          </p:nvSpPr>
          <p:spPr bwMode="auto">
            <a:xfrm>
              <a:off x="2889433" y="5195322"/>
              <a:ext cx="306249" cy="1662678"/>
            </a:xfrm>
            <a:custGeom>
              <a:avLst/>
              <a:gdLst>
                <a:gd name="T0" fmla="*/ 125 w 312"/>
                <a:gd name="T1" fmla="*/ 1355 h 1590"/>
                <a:gd name="T2" fmla="*/ 85 w 312"/>
                <a:gd name="T3" fmla="*/ 1289 h 1590"/>
                <a:gd name="T4" fmla="*/ 117 w 312"/>
                <a:gd name="T5" fmla="*/ 1214 h 1590"/>
                <a:gd name="T6" fmla="*/ 144 w 312"/>
                <a:gd name="T7" fmla="*/ 1139 h 1590"/>
                <a:gd name="T8" fmla="*/ 157 w 312"/>
                <a:gd name="T9" fmla="*/ 1081 h 1590"/>
                <a:gd name="T10" fmla="*/ 136 w 312"/>
                <a:gd name="T11" fmla="*/ 1025 h 1590"/>
                <a:gd name="T12" fmla="*/ 140 w 312"/>
                <a:gd name="T13" fmla="*/ 931 h 1590"/>
                <a:gd name="T14" fmla="*/ 152 w 312"/>
                <a:gd name="T15" fmla="*/ 860 h 1590"/>
                <a:gd name="T16" fmla="*/ 166 w 312"/>
                <a:gd name="T17" fmla="*/ 800 h 1590"/>
                <a:gd name="T18" fmla="*/ 191 w 312"/>
                <a:gd name="T19" fmla="*/ 674 h 1590"/>
                <a:gd name="T20" fmla="*/ 203 w 312"/>
                <a:gd name="T21" fmla="*/ 589 h 1590"/>
                <a:gd name="T22" fmla="*/ 206 w 312"/>
                <a:gd name="T23" fmla="*/ 488 h 1590"/>
                <a:gd name="T24" fmla="*/ 231 w 312"/>
                <a:gd name="T25" fmla="*/ 402 h 1590"/>
                <a:gd name="T26" fmla="*/ 262 w 312"/>
                <a:gd name="T27" fmla="*/ 332 h 1590"/>
                <a:gd name="T28" fmla="*/ 301 w 312"/>
                <a:gd name="T29" fmla="*/ 237 h 1590"/>
                <a:gd name="T30" fmla="*/ 278 w 312"/>
                <a:gd name="T31" fmla="*/ 164 h 1590"/>
                <a:gd name="T32" fmla="*/ 260 w 312"/>
                <a:gd name="T33" fmla="*/ 78 h 1590"/>
                <a:gd name="T34" fmla="*/ 222 w 312"/>
                <a:gd name="T35" fmla="*/ 5 h 1590"/>
                <a:gd name="T36" fmla="*/ 200 w 312"/>
                <a:gd name="T37" fmla="*/ 70 h 1590"/>
                <a:gd name="T38" fmla="*/ 193 w 312"/>
                <a:gd name="T39" fmla="*/ 234 h 1590"/>
                <a:gd name="T40" fmla="*/ 164 w 312"/>
                <a:gd name="T41" fmla="*/ 398 h 1590"/>
                <a:gd name="T42" fmla="*/ 148 w 312"/>
                <a:gd name="T43" fmla="*/ 509 h 1590"/>
                <a:gd name="T44" fmla="*/ 128 w 312"/>
                <a:gd name="T45" fmla="*/ 654 h 1590"/>
                <a:gd name="T46" fmla="*/ 80 w 312"/>
                <a:gd name="T47" fmla="*/ 783 h 1590"/>
                <a:gd name="T48" fmla="*/ 75 w 312"/>
                <a:gd name="T49" fmla="*/ 893 h 1590"/>
                <a:gd name="T50" fmla="*/ 52 w 312"/>
                <a:gd name="T51" fmla="*/ 993 h 1590"/>
                <a:gd name="T52" fmla="*/ 98 w 312"/>
                <a:gd name="T53" fmla="*/ 940 h 1590"/>
                <a:gd name="T54" fmla="*/ 106 w 312"/>
                <a:gd name="T55" fmla="*/ 999 h 1590"/>
                <a:gd name="T56" fmla="*/ 93 w 312"/>
                <a:gd name="T57" fmla="*/ 1067 h 1590"/>
                <a:gd name="T58" fmla="*/ 76 w 312"/>
                <a:gd name="T59" fmla="*/ 1113 h 1590"/>
                <a:gd name="T60" fmla="*/ 72 w 312"/>
                <a:gd name="T61" fmla="*/ 1103 h 1590"/>
                <a:gd name="T62" fmla="*/ 46 w 312"/>
                <a:gd name="T63" fmla="*/ 1114 h 1590"/>
                <a:gd name="T64" fmla="*/ 6 w 312"/>
                <a:gd name="T65" fmla="*/ 1167 h 1590"/>
                <a:gd name="T66" fmla="*/ 51 w 312"/>
                <a:gd name="T67" fmla="*/ 1171 h 1590"/>
                <a:gd name="T68" fmla="*/ 76 w 312"/>
                <a:gd name="T69" fmla="*/ 1214 h 1590"/>
                <a:gd name="T70" fmla="*/ 32 w 312"/>
                <a:gd name="T71" fmla="*/ 1224 h 1590"/>
                <a:gd name="T72" fmla="*/ 39 w 312"/>
                <a:gd name="T73" fmla="*/ 1248 h 1590"/>
                <a:gd name="T74" fmla="*/ 17 w 312"/>
                <a:gd name="T75" fmla="*/ 1286 h 1590"/>
                <a:gd name="T76" fmla="*/ 45 w 312"/>
                <a:gd name="T77" fmla="*/ 1297 h 1590"/>
                <a:gd name="T78" fmla="*/ 49 w 312"/>
                <a:gd name="T79" fmla="*/ 1333 h 1590"/>
                <a:gd name="T80" fmla="*/ 27 w 312"/>
                <a:gd name="T81" fmla="*/ 1376 h 1590"/>
                <a:gd name="T82" fmla="*/ 71 w 312"/>
                <a:gd name="T83" fmla="*/ 1383 h 1590"/>
                <a:gd name="T84" fmla="*/ 87 w 312"/>
                <a:gd name="T85" fmla="*/ 1398 h 1590"/>
                <a:gd name="T86" fmla="*/ 69 w 312"/>
                <a:gd name="T87" fmla="*/ 1439 h 1590"/>
                <a:gd name="T88" fmla="*/ 126 w 312"/>
                <a:gd name="T89" fmla="*/ 1441 h 1590"/>
                <a:gd name="T90" fmla="*/ 86 w 312"/>
                <a:gd name="T91" fmla="*/ 1471 h 1590"/>
                <a:gd name="T92" fmla="*/ 131 w 312"/>
                <a:gd name="T93" fmla="*/ 1465 h 1590"/>
                <a:gd name="T94" fmla="*/ 80 w 312"/>
                <a:gd name="T95" fmla="*/ 1501 h 1590"/>
                <a:gd name="T96" fmla="*/ 126 w 312"/>
                <a:gd name="T97" fmla="*/ 1506 h 1590"/>
                <a:gd name="T98" fmla="*/ 199 w 312"/>
                <a:gd name="T99" fmla="*/ 1437 h 1590"/>
                <a:gd name="T100" fmla="*/ 221 w 312"/>
                <a:gd name="T101" fmla="*/ 1476 h 1590"/>
                <a:gd name="T102" fmla="*/ 188 w 312"/>
                <a:gd name="T103" fmla="*/ 1488 h 1590"/>
                <a:gd name="T104" fmla="*/ 155 w 312"/>
                <a:gd name="T105" fmla="*/ 1517 h 1590"/>
                <a:gd name="T106" fmla="*/ 180 w 312"/>
                <a:gd name="T107" fmla="*/ 1567 h 1590"/>
                <a:gd name="T108" fmla="*/ 230 w 312"/>
                <a:gd name="T109" fmla="*/ 1560 h 1590"/>
                <a:gd name="T110" fmla="*/ 282 w 312"/>
                <a:gd name="T111" fmla="*/ 1563 h 1590"/>
                <a:gd name="T112" fmla="*/ 252 w 312"/>
                <a:gd name="T113" fmla="*/ 1555 h 1590"/>
                <a:gd name="T114" fmla="*/ 221 w 312"/>
                <a:gd name="T115" fmla="*/ 1425 h 1590"/>
                <a:gd name="T116" fmla="*/ 144 w 312"/>
                <a:gd name="T117" fmla="*/ 1410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2" h="1590">
                  <a:moveTo>
                    <a:pt x="144" y="1410"/>
                  </a:moveTo>
                  <a:cubicBezTo>
                    <a:pt x="135" y="1411"/>
                    <a:pt x="132" y="1396"/>
                    <a:pt x="127" y="1396"/>
                  </a:cubicBezTo>
                  <a:cubicBezTo>
                    <a:pt x="121" y="1396"/>
                    <a:pt x="120" y="1368"/>
                    <a:pt x="125" y="1355"/>
                  </a:cubicBezTo>
                  <a:cubicBezTo>
                    <a:pt x="129" y="1343"/>
                    <a:pt x="100" y="1349"/>
                    <a:pt x="92" y="1345"/>
                  </a:cubicBezTo>
                  <a:cubicBezTo>
                    <a:pt x="83" y="1341"/>
                    <a:pt x="95" y="1332"/>
                    <a:pt x="86" y="1322"/>
                  </a:cubicBezTo>
                  <a:cubicBezTo>
                    <a:pt x="76" y="1311"/>
                    <a:pt x="83" y="1296"/>
                    <a:pt x="85" y="1289"/>
                  </a:cubicBezTo>
                  <a:cubicBezTo>
                    <a:pt x="86" y="1281"/>
                    <a:pt x="92" y="1266"/>
                    <a:pt x="104" y="1266"/>
                  </a:cubicBezTo>
                  <a:cubicBezTo>
                    <a:pt x="115" y="1266"/>
                    <a:pt x="107" y="1249"/>
                    <a:pt x="118" y="1241"/>
                  </a:cubicBezTo>
                  <a:cubicBezTo>
                    <a:pt x="130" y="1234"/>
                    <a:pt x="108" y="1221"/>
                    <a:pt x="117" y="1214"/>
                  </a:cubicBezTo>
                  <a:cubicBezTo>
                    <a:pt x="127" y="1206"/>
                    <a:pt x="117" y="1193"/>
                    <a:pt x="132" y="1191"/>
                  </a:cubicBezTo>
                  <a:cubicBezTo>
                    <a:pt x="147" y="1189"/>
                    <a:pt x="132" y="1170"/>
                    <a:pt x="143" y="1166"/>
                  </a:cubicBezTo>
                  <a:cubicBezTo>
                    <a:pt x="153" y="1163"/>
                    <a:pt x="140" y="1152"/>
                    <a:pt x="144" y="1139"/>
                  </a:cubicBezTo>
                  <a:cubicBezTo>
                    <a:pt x="147" y="1126"/>
                    <a:pt x="135" y="1117"/>
                    <a:pt x="149" y="1111"/>
                  </a:cubicBezTo>
                  <a:cubicBezTo>
                    <a:pt x="163" y="1106"/>
                    <a:pt x="153" y="1096"/>
                    <a:pt x="144" y="1088"/>
                  </a:cubicBezTo>
                  <a:cubicBezTo>
                    <a:pt x="134" y="1081"/>
                    <a:pt x="146" y="1081"/>
                    <a:pt x="157" y="1081"/>
                  </a:cubicBezTo>
                  <a:cubicBezTo>
                    <a:pt x="169" y="1081"/>
                    <a:pt x="163" y="1062"/>
                    <a:pt x="152" y="1065"/>
                  </a:cubicBezTo>
                  <a:cubicBezTo>
                    <a:pt x="140" y="1069"/>
                    <a:pt x="132" y="1057"/>
                    <a:pt x="142" y="1047"/>
                  </a:cubicBezTo>
                  <a:cubicBezTo>
                    <a:pt x="151" y="1038"/>
                    <a:pt x="133" y="1031"/>
                    <a:pt x="136" y="1025"/>
                  </a:cubicBezTo>
                  <a:cubicBezTo>
                    <a:pt x="139" y="1019"/>
                    <a:pt x="139" y="1010"/>
                    <a:pt x="133" y="1006"/>
                  </a:cubicBezTo>
                  <a:cubicBezTo>
                    <a:pt x="127" y="1002"/>
                    <a:pt x="131" y="970"/>
                    <a:pt x="138" y="969"/>
                  </a:cubicBezTo>
                  <a:cubicBezTo>
                    <a:pt x="146" y="968"/>
                    <a:pt x="140" y="939"/>
                    <a:pt x="140" y="931"/>
                  </a:cubicBezTo>
                  <a:cubicBezTo>
                    <a:pt x="140" y="922"/>
                    <a:pt x="132" y="914"/>
                    <a:pt x="133" y="907"/>
                  </a:cubicBezTo>
                  <a:cubicBezTo>
                    <a:pt x="134" y="899"/>
                    <a:pt x="143" y="897"/>
                    <a:pt x="143" y="882"/>
                  </a:cubicBezTo>
                  <a:cubicBezTo>
                    <a:pt x="143" y="868"/>
                    <a:pt x="146" y="861"/>
                    <a:pt x="152" y="860"/>
                  </a:cubicBezTo>
                  <a:cubicBezTo>
                    <a:pt x="158" y="859"/>
                    <a:pt x="153" y="842"/>
                    <a:pt x="154" y="834"/>
                  </a:cubicBezTo>
                  <a:cubicBezTo>
                    <a:pt x="155" y="825"/>
                    <a:pt x="172" y="834"/>
                    <a:pt x="174" y="820"/>
                  </a:cubicBezTo>
                  <a:cubicBezTo>
                    <a:pt x="176" y="806"/>
                    <a:pt x="164" y="808"/>
                    <a:pt x="166" y="800"/>
                  </a:cubicBezTo>
                  <a:cubicBezTo>
                    <a:pt x="168" y="790"/>
                    <a:pt x="165" y="777"/>
                    <a:pt x="165" y="754"/>
                  </a:cubicBezTo>
                  <a:cubicBezTo>
                    <a:pt x="165" y="730"/>
                    <a:pt x="184" y="725"/>
                    <a:pt x="191" y="719"/>
                  </a:cubicBezTo>
                  <a:cubicBezTo>
                    <a:pt x="199" y="712"/>
                    <a:pt x="182" y="679"/>
                    <a:pt x="191" y="674"/>
                  </a:cubicBezTo>
                  <a:cubicBezTo>
                    <a:pt x="201" y="670"/>
                    <a:pt x="194" y="654"/>
                    <a:pt x="202" y="649"/>
                  </a:cubicBezTo>
                  <a:cubicBezTo>
                    <a:pt x="209" y="644"/>
                    <a:pt x="207" y="632"/>
                    <a:pt x="211" y="619"/>
                  </a:cubicBezTo>
                  <a:cubicBezTo>
                    <a:pt x="215" y="607"/>
                    <a:pt x="203" y="600"/>
                    <a:pt x="203" y="589"/>
                  </a:cubicBezTo>
                  <a:cubicBezTo>
                    <a:pt x="203" y="577"/>
                    <a:pt x="201" y="567"/>
                    <a:pt x="191" y="554"/>
                  </a:cubicBezTo>
                  <a:cubicBezTo>
                    <a:pt x="182" y="541"/>
                    <a:pt x="185" y="516"/>
                    <a:pt x="191" y="516"/>
                  </a:cubicBezTo>
                  <a:cubicBezTo>
                    <a:pt x="197" y="516"/>
                    <a:pt x="194" y="492"/>
                    <a:pt x="206" y="488"/>
                  </a:cubicBezTo>
                  <a:cubicBezTo>
                    <a:pt x="218" y="485"/>
                    <a:pt x="211" y="467"/>
                    <a:pt x="206" y="453"/>
                  </a:cubicBezTo>
                  <a:cubicBezTo>
                    <a:pt x="201" y="438"/>
                    <a:pt x="215" y="445"/>
                    <a:pt x="215" y="434"/>
                  </a:cubicBezTo>
                  <a:cubicBezTo>
                    <a:pt x="215" y="422"/>
                    <a:pt x="222" y="406"/>
                    <a:pt x="231" y="402"/>
                  </a:cubicBezTo>
                  <a:cubicBezTo>
                    <a:pt x="241" y="398"/>
                    <a:pt x="242" y="380"/>
                    <a:pt x="242" y="372"/>
                  </a:cubicBezTo>
                  <a:cubicBezTo>
                    <a:pt x="242" y="365"/>
                    <a:pt x="256" y="362"/>
                    <a:pt x="263" y="355"/>
                  </a:cubicBezTo>
                  <a:cubicBezTo>
                    <a:pt x="270" y="349"/>
                    <a:pt x="250" y="339"/>
                    <a:pt x="262" y="332"/>
                  </a:cubicBezTo>
                  <a:cubicBezTo>
                    <a:pt x="274" y="326"/>
                    <a:pt x="252" y="299"/>
                    <a:pt x="259" y="294"/>
                  </a:cubicBezTo>
                  <a:cubicBezTo>
                    <a:pt x="265" y="289"/>
                    <a:pt x="260" y="277"/>
                    <a:pt x="261" y="269"/>
                  </a:cubicBezTo>
                  <a:cubicBezTo>
                    <a:pt x="262" y="260"/>
                    <a:pt x="297" y="245"/>
                    <a:pt x="301" y="237"/>
                  </a:cubicBezTo>
                  <a:cubicBezTo>
                    <a:pt x="304" y="232"/>
                    <a:pt x="307" y="213"/>
                    <a:pt x="308" y="196"/>
                  </a:cubicBezTo>
                  <a:cubicBezTo>
                    <a:pt x="297" y="203"/>
                    <a:pt x="288" y="207"/>
                    <a:pt x="286" y="203"/>
                  </a:cubicBezTo>
                  <a:cubicBezTo>
                    <a:pt x="283" y="196"/>
                    <a:pt x="287" y="174"/>
                    <a:pt x="278" y="164"/>
                  </a:cubicBezTo>
                  <a:cubicBezTo>
                    <a:pt x="268" y="155"/>
                    <a:pt x="275" y="136"/>
                    <a:pt x="265" y="132"/>
                  </a:cubicBezTo>
                  <a:cubicBezTo>
                    <a:pt x="256" y="128"/>
                    <a:pt x="244" y="109"/>
                    <a:pt x="253" y="103"/>
                  </a:cubicBezTo>
                  <a:cubicBezTo>
                    <a:pt x="261" y="97"/>
                    <a:pt x="253" y="84"/>
                    <a:pt x="260" y="78"/>
                  </a:cubicBezTo>
                  <a:cubicBezTo>
                    <a:pt x="267" y="72"/>
                    <a:pt x="256" y="71"/>
                    <a:pt x="246" y="58"/>
                  </a:cubicBezTo>
                  <a:cubicBezTo>
                    <a:pt x="235" y="46"/>
                    <a:pt x="250" y="30"/>
                    <a:pt x="237" y="21"/>
                  </a:cubicBezTo>
                  <a:cubicBezTo>
                    <a:pt x="225" y="11"/>
                    <a:pt x="225" y="0"/>
                    <a:pt x="222" y="5"/>
                  </a:cubicBezTo>
                  <a:cubicBezTo>
                    <a:pt x="218" y="10"/>
                    <a:pt x="217" y="28"/>
                    <a:pt x="207" y="33"/>
                  </a:cubicBezTo>
                  <a:cubicBezTo>
                    <a:pt x="205" y="34"/>
                    <a:pt x="203" y="36"/>
                    <a:pt x="199" y="39"/>
                  </a:cubicBezTo>
                  <a:cubicBezTo>
                    <a:pt x="199" y="47"/>
                    <a:pt x="196" y="62"/>
                    <a:pt x="200" y="70"/>
                  </a:cubicBezTo>
                  <a:cubicBezTo>
                    <a:pt x="204" y="82"/>
                    <a:pt x="207" y="139"/>
                    <a:pt x="202" y="161"/>
                  </a:cubicBezTo>
                  <a:cubicBezTo>
                    <a:pt x="197" y="183"/>
                    <a:pt x="193" y="201"/>
                    <a:pt x="188" y="214"/>
                  </a:cubicBezTo>
                  <a:cubicBezTo>
                    <a:pt x="183" y="227"/>
                    <a:pt x="199" y="228"/>
                    <a:pt x="193" y="234"/>
                  </a:cubicBezTo>
                  <a:cubicBezTo>
                    <a:pt x="187" y="241"/>
                    <a:pt x="189" y="256"/>
                    <a:pt x="189" y="281"/>
                  </a:cubicBezTo>
                  <a:cubicBezTo>
                    <a:pt x="189" y="306"/>
                    <a:pt x="174" y="348"/>
                    <a:pt x="173" y="361"/>
                  </a:cubicBezTo>
                  <a:cubicBezTo>
                    <a:pt x="172" y="375"/>
                    <a:pt x="162" y="383"/>
                    <a:pt x="164" y="398"/>
                  </a:cubicBezTo>
                  <a:cubicBezTo>
                    <a:pt x="165" y="413"/>
                    <a:pt x="157" y="422"/>
                    <a:pt x="148" y="429"/>
                  </a:cubicBezTo>
                  <a:cubicBezTo>
                    <a:pt x="140" y="436"/>
                    <a:pt x="162" y="458"/>
                    <a:pt x="162" y="471"/>
                  </a:cubicBezTo>
                  <a:cubicBezTo>
                    <a:pt x="161" y="483"/>
                    <a:pt x="144" y="489"/>
                    <a:pt x="148" y="509"/>
                  </a:cubicBezTo>
                  <a:cubicBezTo>
                    <a:pt x="153" y="534"/>
                    <a:pt x="148" y="577"/>
                    <a:pt x="148" y="586"/>
                  </a:cubicBezTo>
                  <a:cubicBezTo>
                    <a:pt x="148" y="595"/>
                    <a:pt x="138" y="594"/>
                    <a:pt x="140" y="610"/>
                  </a:cubicBezTo>
                  <a:cubicBezTo>
                    <a:pt x="143" y="627"/>
                    <a:pt x="130" y="631"/>
                    <a:pt x="128" y="654"/>
                  </a:cubicBezTo>
                  <a:cubicBezTo>
                    <a:pt x="126" y="677"/>
                    <a:pt x="108" y="711"/>
                    <a:pt x="101" y="729"/>
                  </a:cubicBezTo>
                  <a:cubicBezTo>
                    <a:pt x="94" y="747"/>
                    <a:pt x="94" y="757"/>
                    <a:pt x="84" y="757"/>
                  </a:cubicBezTo>
                  <a:cubicBezTo>
                    <a:pt x="75" y="757"/>
                    <a:pt x="73" y="767"/>
                    <a:pt x="80" y="783"/>
                  </a:cubicBezTo>
                  <a:cubicBezTo>
                    <a:pt x="87" y="798"/>
                    <a:pt x="75" y="812"/>
                    <a:pt x="84" y="827"/>
                  </a:cubicBezTo>
                  <a:cubicBezTo>
                    <a:pt x="94" y="843"/>
                    <a:pt x="91" y="848"/>
                    <a:pt x="86" y="863"/>
                  </a:cubicBezTo>
                  <a:cubicBezTo>
                    <a:pt x="81" y="878"/>
                    <a:pt x="75" y="879"/>
                    <a:pt x="75" y="893"/>
                  </a:cubicBezTo>
                  <a:cubicBezTo>
                    <a:pt x="75" y="907"/>
                    <a:pt x="64" y="918"/>
                    <a:pt x="70" y="934"/>
                  </a:cubicBezTo>
                  <a:cubicBezTo>
                    <a:pt x="77" y="950"/>
                    <a:pt x="75" y="955"/>
                    <a:pt x="67" y="955"/>
                  </a:cubicBezTo>
                  <a:cubicBezTo>
                    <a:pt x="59" y="955"/>
                    <a:pt x="55" y="968"/>
                    <a:pt x="52" y="993"/>
                  </a:cubicBezTo>
                  <a:cubicBezTo>
                    <a:pt x="49" y="1019"/>
                    <a:pt x="50" y="1018"/>
                    <a:pt x="69" y="1017"/>
                  </a:cubicBezTo>
                  <a:cubicBezTo>
                    <a:pt x="87" y="1015"/>
                    <a:pt x="73" y="953"/>
                    <a:pt x="84" y="953"/>
                  </a:cubicBezTo>
                  <a:cubicBezTo>
                    <a:pt x="96" y="953"/>
                    <a:pt x="86" y="943"/>
                    <a:pt x="98" y="940"/>
                  </a:cubicBezTo>
                  <a:cubicBezTo>
                    <a:pt x="109" y="937"/>
                    <a:pt x="99" y="951"/>
                    <a:pt x="107" y="953"/>
                  </a:cubicBezTo>
                  <a:cubicBezTo>
                    <a:pt x="115" y="956"/>
                    <a:pt x="120" y="962"/>
                    <a:pt x="109" y="969"/>
                  </a:cubicBezTo>
                  <a:cubicBezTo>
                    <a:pt x="98" y="976"/>
                    <a:pt x="112" y="990"/>
                    <a:pt x="106" y="999"/>
                  </a:cubicBezTo>
                  <a:cubicBezTo>
                    <a:pt x="101" y="1007"/>
                    <a:pt x="93" y="1017"/>
                    <a:pt x="98" y="1027"/>
                  </a:cubicBezTo>
                  <a:cubicBezTo>
                    <a:pt x="102" y="1037"/>
                    <a:pt x="92" y="1036"/>
                    <a:pt x="91" y="1049"/>
                  </a:cubicBezTo>
                  <a:cubicBezTo>
                    <a:pt x="91" y="1063"/>
                    <a:pt x="98" y="1063"/>
                    <a:pt x="93" y="1067"/>
                  </a:cubicBezTo>
                  <a:cubicBezTo>
                    <a:pt x="87" y="1070"/>
                    <a:pt x="100" y="1080"/>
                    <a:pt x="92" y="1081"/>
                  </a:cubicBezTo>
                  <a:cubicBezTo>
                    <a:pt x="84" y="1083"/>
                    <a:pt x="89" y="1093"/>
                    <a:pt x="94" y="1102"/>
                  </a:cubicBezTo>
                  <a:cubicBezTo>
                    <a:pt x="98" y="1112"/>
                    <a:pt x="84" y="1106"/>
                    <a:pt x="76" y="1113"/>
                  </a:cubicBezTo>
                  <a:cubicBezTo>
                    <a:pt x="68" y="1119"/>
                    <a:pt x="84" y="1127"/>
                    <a:pt x="79" y="1136"/>
                  </a:cubicBezTo>
                  <a:cubicBezTo>
                    <a:pt x="74" y="1145"/>
                    <a:pt x="62" y="1131"/>
                    <a:pt x="56" y="1127"/>
                  </a:cubicBezTo>
                  <a:cubicBezTo>
                    <a:pt x="51" y="1122"/>
                    <a:pt x="65" y="1113"/>
                    <a:pt x="72" y="1103"/>
                  </a:cubicBezTo>
                  <a:cubicBezTo>
                    <a:pt x="79" y="1094"/>
                    <a:pt x="65" y="1073"/>
                    <a:pt x="53" y="1077"/>
                  </a:cubicBezTo>
                  <a:cubicBezTo>
                    <a:pt x="41" y="1082"/>
                    <a:pt x="65" y="1095"/>
                    <a:pt x="65" y="1106"/>
                  </a:cubicBezTo>
                  <a:cubicBezTo>
                    <a:pt x="65" y="1116"/>
                    <a:pt x="45" y="1103"/>
                    <a:pt x="46" y="1114"/>
                  </a:cubicBezTo>
                  <a:cubicBezTo>
                    <a:pt x="47" y="1125"/>
                    <a:pt x="33" y="1121"/>
                    <a:pt x="26" y="1129"/>
                  </a:cubicBezTo>
                  <a:cubicBezTo>
                    <a:pt x="19" y="1137"/>
                    <a:pt x="35" y="1144"/>
                    <a:pt x="27" y="1146"/>
                  </a:cubicBezTo>
                  <a:cubicBezTo>
                    <a:pt x="20" y="1148"/>
                    <a:pt x="6" y="1159"/>
                    <a:pt x="6" y="1167"/>
                  </a:cubicBezTo>
                  <a:cubicBezTo>
                    <a:pt x="5" y="1175"/>
                    <a:pt x="14" y="1177"/>
                    <a:pt x="14" y="1169"/>
                  </a:cubicBezTo>
                  <a:cubicBezTo>
                    <a:pt x="14" y="1161"/>
                    <a:pt x="27" y="1159"/>
                    <a:pt x="30" y="1169"/>
                  </a:cubicBezTo>
                  <a:cubicBezTo>
                    <a:pt x="34" y="1179"/>
                    <a:pt x="40" y="1169"/>
                    <a:pt x="51" y="1171"/>
                  </a:cubicBezTo>
                  <a:cubicBezTo>
                    <a:pt x="62" y="1173"/>
                    <a:pt x="60" y="1190"/>
                    <a:pt x="54" y="1189"/>
                  </a:cubicBezTo>
                  <a:cubicBezTo>
                    <a:pt x="48" y="1188"/>
                    <a:pt x="41" y="1199"/>
                    <a:pt x="43" y="1211"/>
                  </a:cubicBezTo>
                  <a:cubicBezTo>
                    <a:pt x="45" y="1223"/>
                    <a:pt x="66" y="1211"/>
                    <a:pt x="76" y="1214"/>
                  </a:cubicBezTo>
                  <a:cubicBezTo>
                    <a:pt x="85" y="1217"/>
                    <a:pt x="82" y="1234"/>
                    <a:pt x="77" y="1228"/>
                  </a:cubicBezTo>
                  <a:cubicBezTo>
                    <a:pt x="71" y="1223"/>
                    <a:pt x="59" y="1213"/>
                    <a:pt x="53" y="1223"/>
                  </a:cubicBezTo>
                  <a:cubicBezTo>
                    <a:pt x="48" y="1232"/>
                    <a:pt x="39" y="1227"/>
                    <a:pt x="32" y="1224"/>
                  </a:cubicBezTo>
                  <a:cubicBezTo>
                    <a:pt x="25" y="1221"/>
                    <a:pt x="0" y="1237"/>
                    <a:pt x="9" y="1244"/>
                  </a:cubicBezTo>
                  <a:cubicBezTo>
                    <a:pt x="17" y="1250"/>
                    <a:pt x="16" y="1260"/>
                    <a:pt x="22" y="1259"/>
                  </a:cubicBezTo>
                  <a:cubicBezTo>
                    <a:pt x="27" y="1258"/>
                    <a:pt x="36" y="1255"/>
                    <a:pt x="39" y="1248"/>
                  </a:cubicBezTo>
                  <a:cubicBezTo>
                    <a:pt x="42" y="1242"/>
                    <a:pt x="53" y="1236"/>
                    <a:pt x="54" y="1250"/>
                  </a:cubicBezTo>
                  <a:cubicBezTo>
                    <a:pt x="55" y="1264"/>
                    <a:pt x="39" y="1257"/>
                    <a:pt x="36" y="1265"/>
                  </a:cubicBezTo>
                  <a:cubicBezTo>
                    <a:pt x="33" y="1273"/>
                    <a:pt x="27" y="1279"/>
                    <a:pt x="17" y="1286"/>
                  </a:cubicBezTo>
                  <a:cubicBezTo>
                    <a:pt x="8" y="1293"/>
                    <a:pt x="17" y="1304"/>
                    <a:pt x="25" y="1301"/>
                  </a:cubicBezTo>
                  <a:cubicBezTo>
                    <a:pt x="33" y="1297"/>
                    <a:pt x="23" y="1310"/>
                    <a:pt x="34" y="1312"/>
                  </a:cubicBezTo>
                  <a:cubicBezTo>
                    <a:pt x="44" y="1313"/>
                    <a:pt x="47" y="1305"/>
                    <a:pt x="45" y="1297"/>
                  </a:cubicBezTo>
                  <a:cubicBezTo>
                    <a:pt x="42" y="1290"/>
                    <a:pt x="50" y="1273"/>
                    <a:pt x="59" y="1281"/>
                  </a:cubicBezTo>
                  <a:cubicBezTo>
                    <a:pt x="69" y="1290"/>
                    <a:pt x="55" y="1298"/>
                    <a:pt x="55" y="1306"/>
                  </a:cubicBezTo>
                  <a:cubicBezTo>
                    <a:pt x="55" y="1314"/>
                    <a:pt x="49" y="1324"/>
                    <a:pt x="49" y="1333"/>
                  </a:cubicBezTo>
                  <a:cubicBezTo>
                    <a:pt x="49" y="1341"/>
                    <a:pt x="39" y="1336"/>
                    <a:pt x="40" y="1346"/>
                  </a:cubicBezTo>
                  <a:cubicBezTo>
                    <a:pt x="41" y="1355"/>
                    <a:pt x="18" y="1349"/>
                    <a:pt x="28" y="1355"/>
                  </a:cubicBezTo>
                  <a:cubicBezTo>
                    <a:pt x="38" y="1361"/>
                    <a:pt x="22" y="1370"/>
                    <a:pt x="27" y="1376"/>
                  </a:cubicBezTo>
                  <a:cubicBezTo>
                    <a:pt x="33" y="1382"/>
                    <a:pt x="38" y="1368"/>
                    <a:pt x="46" y="1371"/>
                  </a:cubicBezTo>
                  <a:cubicBezTo>
                    <a:pt x="55" y="1374"/>
                    <a:pt x="53" y="1376"/>
                    <a:pt x="64" y="1372"/>
                  </a:cubicBezTo>
                  <a:cubicBezTo>
                    <a:pt x="75" y="1367"/>
                    <a:pt x="81" y="1380"/>
                    <a:pt x="71" y="1383"/>
                  </a:cubicBezTo>
                  <a:cubicBezTo>
                    <a:pt x="61" y="1386"/>
                    <a:pt x="50" y="1398"/>
                    <a:pt x="55" y="1400"/>
                  </a:cubicBezTo>
                  <a:cubicBezTo>
                    <a:pt x="59" y="1401"/>
                    <a:pt x="73" y="1392"/>
                    <a:pt x="76" y="1402"/>
                  </a:cubicBezTo>
                  <a:cubicBezTo>
                    <a:pt x="79" y="1412"/>
                    <a:pt x="87" y="1409"/>
                    <a:pt x="87" y="1398"/>
                  </a:cubicBezTo>
                  <a:cubicBezTo>
                    <a:pt x="88" y="1387"/>
                    <a:pt x="107" y="1397"/>
                    <a:pt x="110" y="1406"/>
                  </a:cubicBezTo>
                  <a:cubicBezTo>
                    <a:pt x="113" y="1415"/>
                    <a:pt x="91" y="1421"/>
                    <a:pt x="79" y="1418"/>
                  </a:cubicBezTo>
                  <a:cubicBezTo>
                    <a:pt x="67" y="1416"/>
                    <a:pt x="61" y="1429"/>
                    <a:pt x="69" y="1439"/>
                  </a:cubicBezTo>
                  <a:cubicBezTo>
                    <a:pt x="77" y="1450"/>
                    <a:pt x="86" y="1439"/>
                    <a:pt x="94" y="1431"/>
                  </a:cubicBezTo>
                  <a:cubicBezTo>
                    <a:pt x="103" y="1422"/>
                    <a:pt x="145" y="1425"/>
                    <a:pt x="148" y="1434"/>
                  </a:cubicBezTo>
                  <a:cubicBezTo>
                    <a:pt x="151" y="1443"/>
                    <a:pt x="129" y="1436"/>
                    <a:pt x="126" y="1441"/>
                  </a:cubicBezTo>
                  <a:cubicBezTo>
                    <a:pt x="124" y="1446"/>
                    <a:pt x="107" y="1451"/>
                    <a:pt x="105" y="1445"/>
                  </a:cubicBezTo>
                  <a:cubicBezTo>
                    <a:pt x="102" y="1439"/>
                    <a:pt x="86" y="1447"/>
                    <a:pt x="85" y="1457"/>
                  </a:cubicBezTo>
                  <a:cubicBezTo>
                    <a:pt x="84" y="1467"/>
                    <a:pt x="72" y="1467"/>
                    <a:pt x="86" y="1471"/>
                  </a:cubicBezTo>
                  <a:cubicBezTo>
                    <a:pt x="100" y="1475"/>
                    <a:pt x="96" y="1457"/>
                    <a:pt x="118" y="1458"/>
                  </a:cubicBezTo>
                  <a:cubicBezTo>
                    <a:pt x="140" y="1460"/>
                    <a:pt x="151" y="1438"/>
                    <a:pt x="158" y="1450"/>
                  </a:cubicBezTo>
                  <a:cubicBezTo>
                    <a:pt x="164" y="1463"/>
                    <a:pt x="140" y="1473"/>
                    <a:pt x="131" y="1465"/>
                  </a:cubicBezTo>
                  <a:cubicBezTo>
                    <a:pt x="123" y="1457"/>
                    <a:pt x="112" y="1471"/>
                    <a:pt x="113" y="1482"/>
                  </a:cubicBezTo>
                  <a:cubicBezTo>
                    <a:pt x="114" y="1494"/>
                    <a:pt x="88" y="1479"/>
                    <a:pt x="76" y="1478"/>
                  </a:cubicBezTo>
                  <a:cubicBezTo>
                    <a:pt x="63" y="1476"/>
                    <a:pt x="69" y="1489"/>
                    <a:pt x="80" y="1501"/>
                  </a:cubicBezTo>
                  <a:cubicBezTo>
                    <a:pt x="91" y="1513"/>
                    <a:pt x="97" y="1499"/>
                    <a:pt x="110" y="1508"/>
                  </a:cubicBezTo>
                  <a:cubicBezTo>
                    <a:pt x="123" y="1517"/>
                    <a:pt x="123" y="1526"/>
                    <a:pt x="133" y="1517"/>
                  </a:cubicBezTo>
                  <a:cubicBezTo>
                    <a:pt x="142" y="1509"/>
                    <a:pt x="133" y="1510"/>
                    <a:pt x="126" y="1506"/>
                  </a:cubicBezTo>
                  <a:cubicBezTo>
                    <a:pt x="120" y="1502"/>
                    <a:pt x="126" y="1489"/>
                    <a:pt x="140" y="1496"/>
                  </a:cubicBezTo>
                  <a:cubicBezTo>
                    <a:pt x="155" y="1503"/>
                    <a:pt x="172" y="1489"/>
                    <a:pt x="168" y="1471"/>
                  </a:cubicBezTo>
                  <a:cubicBezTo>
                    <a:pt x="163" y="1452"/>
                    <a:pt x="181" y="1443"/>
                    <a:pt x="199" y="1437"/>
                  </a:cubicBezTo>
                  <a:cubicBezTo>
                    <a:pt x="217" y="1431"/>
                    <a:pt x="208" y="1449"/>
                    <a:pt x="194" y="1454"/>
                  </a:cubicBezTo>
                  <a:cubicBezTo>
                    <a:pt x="181" y="1460"/>
                    <a:pt x="179" y="1464"/>
                    <a:pt x="189" y="1475"/>
                  </a:cubicBezTo>
                  <a:cubicBezTo>
                    <a:pt x="199" y="1485"/>
                    <a:pt x="212" y="1467"/>
                    <a:pt x="221" y="1476"/>
                  </a:cubicBezTo>
                  <a:cubicBezTo>
                    <a:pt x="229" y="1485"/>
                    <a:pt x="205" y="1483"/>
                    <a:pt x="201" y="1492"/>
                  </a:cubicBezTo>
                  <a:cubicBezTo>
                    <a:pt x="197" y="1500"/>
                    <a:pt x="216" y="1510"/>
                    <a:pt x="203" y="1517"/>
                  </a:cubicBezTo>
                  <a:cubicBezTo>
                    <a:pt x="190" y="1523"/>
                    <a:pt x="196" y="1491"/>
                    <a:pt x="188" y="1488"/>
                  </a:cubicBezTo>
                  <a:cubicBezTo>
                    <a:pt x="180" y="1485"/>
                    <a:pt x="173" y="1492"/>
                    <a:pt x="181" y="1510"/>
                  </a:cubicBezTo>
                  <a:cubicBezTo>
                    <a:pt x="189" y="1528"/>
                    <a:pt x="172" y="1512"/>
                    <a:pt x="164" y="1503"/>
                  </a:cubicBezTo>
                  <a:cubicBezTo>
                    <a:pt x="156" y="1495"/>
                    <a:pt x="145" y="1507"/>
                    <a:pt x="155" y="1517"/>
                  </a:cubicBezTo>
                  <a:cubicBezTo>
                    <a:pt x="164" y="1526"/>
                    <a:pt x="137" y="1516"/>
                    <a:pt x="137" y="1531"/>
                  </a:cubicBezTo>
                  <a:cubicBezTo>
                    <a:pt x="137" y="1545"/>
                    <a:pt x="148" y="1533"/>
                    <a:pt x="162" y="1536"/>
                  </a:cubicBezTo>
                  <a:cubicBezTo>
                    <a:pt x="176" y="1539"/>
                    <a:pt x="170" y="1560"/>
                    <a:pt x="180" y="1567"/>
                  </a:cubicBezTo>
                  <a:cubicBezTo>
                    <a:pt x="190" y="1575"/>
                    <a:pt x="182" y="1542"/>
                    <a:pt x="193" y="1540"/>
                  </a:cubicBezTo>
                  <a:cubicBezTo>
                    <a:pt x="204" y="1538"/>
                    <a:pt x="194" y="1565"/>
                    <a:pt x="218" y="1573"/>
                  </a:cubicBezTo>
                  <a:cubicBezTo>
                    <a:pt x="242" y="1581"/>
                    <a:pt x="219" y="1568"/>
                    <a:pt x="230" y="1560"/>
                  </a:cubicBezTo>
                  <a:cubicBezTo>
                    <a:pt x="241" y="1553"/>
                    <a:pt x="255" y="1584"/>
                    <a:pt x="267" y="1587"/>
                  </a:cubicBezTo>
                  <a:cubicBezTo>
                    <a:pt x="279" y="1590"/>
                    <a:pt x="271" y="1573"/>
                    <a:pt x="262" y="1563"/>
                  </a:cubicBezTo>
                  <a:cubicBezTo>
                    <a:pt x="254" y="1554"/>
                    <a:pt x="271" y="1560"/>
                    <a:pt x="282" y="1563"/>
                  </a:cubicBezTo>
                  <a:cubicBezTo>
                    <a:pt x="294" y="1567"/>
                    <a:pt x="303" y="1569"/>
                    <a:pt x="306" y="1560"/>
                  </a:cubicBezTo>
                  <a:cubicBezTo>
                    <a:pt x="307" y="1557"/>
                    <a:pt x="309" y="1557"/>
                    <a:pt x="312" y="1558"/>
                  </a:cubicBezTo>
                  <a:cubicBezTo>
                    <a:pt x="299" y="1550"/>
                    <a:pt x="258" y="1556"/>
                    <a:pt x="252" y="1555"/>
                  </a:cubicBezTo>
                  <a:cubicBezTo>
                    <a:pt x="247" y="1554"/>
                    <a:pt x="251" y="1461"/>
                    <a:pt x="252" y="1439"/>
                  </a:cubicBezTo>
                  <a:cubicBezTo>
                    <a:pt x="251" y="1439"/>
                    <a:pt x="250" y="1439"/>
                    <a:pt x="250" y="1439"/>
                  </a:cubicBezTo>
                  <a:cubicBezTo>
                    <a:pt x="240" y="1439"/>
                    <a:pt x="217" y="1441"/>
                    <a:pt x="221" y="1425"/>
                  </a:cubicBezTo>
                  <a:cubicBezTo>
                    <a:pt x="221" y="1423"/>
                    <a:pt x="223" y="1421"/>
                    <a:pt x="225" y="1420"/>
                  </a:cubicBezTo>
                  <a:cubicBezTo>
                    <a:pt x="220" y="1416"/>
                    <a:pt x="214" y="1411"/>
                    <a:pt x="206" y="1409"/>
                  </a:cubicBezTo>
                  <a:cubicBezTo>
                    <a:pt x="190" y="1405"/>
                    <a:pt x="152" y="1409"/>
                    <a:pt x="144" y="1410"/>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8" name="Freeform 111">
              <a:extLst>
                <a:ext uri="{FF2B5EF4-FFF2-40B4-BE49-F238E27FC236}">
                  <a16:creationId xmlns:a16="http://schemas.microsoft.com/office/drawing/2014/main" id="{3B4E6657-E604-40A1-8498-9955679A95D3}"/>
                </a:ext>
              </a:extLst>
            </p:cNvPr>
            <p:cNvSpPr>
              <a:spLocks/>
            </p:cNvSpPr>
            <p:nvPr/>
          </p:nvSpPr>
          <p:spPr bwMode="auto">
            <a:xfrm>
              <a:off x="3342200" y="5268392"/>
              <a:ext cx="305047" cy="328177"/>
            </a:xfrm>
            <a:custGeom>
              <a:avLst/>
              <a:gdLst>
                <a:gd name="T0" fmla="*/ 299 w 312"/>
                <a:gd name="T1" fmla="*/ 169 h 314"/>
                <a:gd name="T2" fmla="*/ 270 w 312"/>
                <a:gd name="T3" fmla="*/ 176 h 314"/>
                <a:gd name="T4" fmla="*/ 253 w 312"/>
                <a:gd name="T5" fmla="*/ 137 h 314"/>
                <a:gd name="T6" fmla="*/ 229 w 312"/>
                <a:gd name="T7" fmla="*/ 107 h 314"/>
                <a:gd name="T8" fmla="*/ 198 w 312"/>
                <a:gd name="T9" fmla="*/ 104 h 314"/>
                <a:gd name="T10" fmla="*/ 180 w 312"/>
                <a:gd name="T11" fmla="*/ 75 h 314"/>
                <a:gd name="T12" fmla="*/ 174 w 312"/>
                <a:gd name="T13" fmla="*/ 32 h 314"/>
                <a:gd name="T14" fmla="*/ 172 w 312"/>
                <a:gd name="T15" fmla="*/ 13 h 314"/>
                <a:gd name="T16" fmla="*/ 166 w 312"/>
                <a:gd name="T17" fmla="*/ 15 h 314"/>
                <a:gd name="T18" fmla="*/ 133 w 312"/>
                <a:gd name="T19" fmla="*/ 1 h 314"/>
                <a:gd name="T20" fmla="*/ 92 w 312"/>
                <a:gd name="T21" fmla="*/ 5 h 314"/>
                <a:gd name="T22" fmla="*/ 50 w 312"/>
                <a:gd name="T23" fmla="*/ 12 h 314"/>
                <a:gd name="T24" fmla="*/ 23 w 312"/>
                <a:gd name="T25" fmla="*/ 45 h 314"/>
                <a:gd name="T26" fmla="*/ 12 w 312"/>
                <a:gd name="T27" fmla="*/ 100 h 314"/>
                <a:gd name="T28" fmla="*/ 0 w 312"/>
                <a:gd name="T29" fmla="*/ 99 h 314"/>
                <a:gd name="T30" fmla="*/ 49 w 312"/>
                <a:gd name="T31" fmla="*/ 149 h 314"/>
                <a:gd name="T32" fmla="*/ 88 w 312"/>
                <a:gd name="T33" fmla="*/ 173 h 314"/>
                <a:gd name="T34" fmla="*/ 127 w 312"/>
                <a:gd name="T35" fmla="*/ 194 h 314"/>
                <a:gd name="T36" fmla="*/ 193 w 312"/>
                <a:gd name="T37" fmla="*/ 226 h 314"/>
                <a:gd name="T38" fmla="*/ 165 w 312"/>
                <a:gd name="T39" fmla="*/ 274 h 314"/>
                <a:gd name="T40" fmla="*/ 154 w 312"/>
                <a:gd name="T41" fmla="*/ 297 h 314"/>
                <a:gd name="T42" fmla="*/ 186 w 312"/>
                <a:gd name="T43" fmla="*/ 304 h 314"/>
                <a:gd name="T44" fmla="*/ 220 w 312"/>
                <a:gd name="T45" fmla="*/ 308 h 314"/>
                <a:gd name="T46" fmla="*/ 251 w 312"/>
                <a:gd name="T47" fmla="*/ 301 h 314"/>
                <a:gd name="T48" fmla="*/ 278 w 312"/>
                <a:gd name="T49" fmla="*/ 288 h 314"/>
                <a:gd name="T50" fmla="*/ 296 w 312"/>
                <a:gd name="T51" fmla="*/ 236 h 314"/>
                <a:gd name="T52" fmla="*/ 299 w 312"/>
                <a:gd name="T53" fmla="*/ 169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314">
                  <a:moveTo>
                    <a:pt x="299" y="169"/>
                  </a:moveTo>
                  <a:cubicBezTo>
                    <a:pt x="287" y="163"/>
                    <a:pt x="274" y="176"/>
                    <a:pt x="270" y="176"/>
                  </a:cubicBezTo>
                  <a:cubicBezTo>
                    <a:pt x="266" y="176"/>
                    <a:pt x="256" y="148"/>
                    <a:pt x="253" y="137"/>
                  </a:cubicBezTo>
                  <a:cubicBezTo>
                    <a:pt x="250" y="125"/>
                    <a:pt x="237" y="102"/>
                    <a:pt x="229" y="107"/>
                  </a:cubicBezTo>
                  <a:cubicBezTo>
                    <a:pt x="220" y="112"/>
                    <a:pt x="222" y="105"/>
                    <a:pt x="198" y="104"/>
                  </a:cubicBezTo>
                  <a:cubicBezTo>
                    <a:pt x="174" y="103"/>
                    <a:pt x="175" y="99"/>
                    <a:pt x="180" y="75"/>
                  </a:cubicBezTo>
                  <a:cubicBezTo>
                    <a:pt x="185" y="52"/>
                    <a:pt x="164" y="37"/>
                    <a:pt x="174" y="32"/>
                  </a:cubicBezTo>
                  <a:cubicBezTo>
                    <a:pt x="181" y="28"/>
                    <a:pt x="180" y="23"/>
                    <a:pt x="172" y="13"/>
                  </a:cubicBezTo>
                  <a:cubicBezTo>
                    <a:pt x="170" y="14"/>
                    <a:pt x="168" y="15"/>
                    <a:pt x="166" y="15"/>
                  </a:cubicBezTo>
                  <a:cubicBezTo>
                    <a:pt x="158" y="15"/>
                    <a:pt x="147" y="1"/>
                    <a:pt x="133" y="1"/>
                  </a:cubicBezTo>
                  <a:cubicBezTo>
                    <a:pt x="118" y="1"/>
                    <a:pt x="103" y="0"/>
                    <a:pt x="92" y="5"/>
                  </a:cubicBezTo>
                  <a:cubicBezTo>
                    <a:pt x="82" y="10"/>
                    <a:pt x="62" y="4"/>
                    <a:pt x="50" y="12"/>
                  </a:cubicBezTo>
                  <a:cubicBezTo>
                    <a:pt x="37" y="21"/>
                    <a:pt x="22" y="38"/>
                    <a:pt x="23" y="45"/>
                  </a:cubicBezTo>
                  <a:cubicBezTo>
                    <a:pt x="24" y="53"/>
                    <a:pt x="19" y="97"/>
                    <a:pt x="12" y="100"/>
                  </a:cubicBezTo>
                  <a:cubicBezTo>
                    <a:pt x="10" y="100"/>
                    <a:pt x="6" y="100"/>
                    <a:pt x="0" y="99"/>
                  </a:cubicBezTo>
                  <a:cubicBezTo>
                    <a:pt x="9" y="114"/>
                    <a:pt x="33" y="140"/>
                    <a:pt x="49" y="149"/>
                  </a:cubicBezTo>
                  <a:cubicBezTo>
                    <a:pt x="68" y="161"/>
                    <a:pt x="67" y="171"/>
                    <a:pt x="88" y="173"/>
                  </a:cubicBezTo>
                  <a:cubicBezTo>
                    <a:pt x="109" y="176"/>
                    <a:pt x="120" y="184"/>
                    <a:pt x="127" y="194"/>
                  </a:cubicBezTo>
                  <a:cubicBezTo>
                    <a:pt x="135" y="203"/>
                    <a:pt x="188" y="219"/>
                    <a:pt x="193" y="226"/>
                  </a:cubicBezTo>
                  <a:cubicBezTo>
                    <a:pt x="197" y="234"/>
                    <a:pt x="165" y="255"/>
                    <a:pt x="165" y="274"/>
                  </a:cubicBezTo>
                  <a:cubicBezTo>
                    <a:pt x="165" y="293"/>
                    <a:pt x="154" y="291"/>
                    <a:pt x="154" y="297"/>
                  </a:cubicBezTo>
                  <a:cubicBezTo>
                    <a:pt x="154" y="303"/>
                    <a:pt x="178" y="299"/>
                    <a:pt x="186" y="304"/>
                  </a:cubicBezTo>
                  <a:cubicBezTo>
                    <a:pt x="195" y="310"/>
                    <a:pt x="210" y="301"/>
                    <a:pt x="220" y="308"/>
                  </a:cubicBezTo>
                  <a:cubicBezTo>
                    <a:pt x="231" y="314"/>
                    <a:pt x="242" y="299"/>
                    <a:pt x="251" y="301"/>
                  </a:cubicBezTo>
                  <a:cubicBezTo>
                    <a:pt x="259" y="303"/>
                    <a:pt x="268" y="286"/>
                    <a:pt x="278" y="288"/>
                  </a:cubicBezTo>
                  <a:cubicBezTo>
                    <a:pt x="289" y="289"/>
                    <a:pt x="298" y="251"/>
                    <a:pt x="296" y="236"/>
                  </a:cubicBezTo>
                  <a:cubicBezTo>
                    <a:pt x="294" y="221"/>
                    <a:pt x="312" y="176"/>
                    <a:pt x="299" y="169"/>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9" name="Freeform 112">
              <a:extLst>
                <a:ext uri="{FF2B5EF4-FFF2-40B4-BE49-F238E27FC236}">
                  <a16:creationId xmlns:a16="http://schemas.microsoft.com/office/drawing/2014/main" id="{B838F754-E52F-4B5F-B128-AE9BBD0E25A1}"/>
                </a:ext>
              </a:extLst>
            </p:cNvPr>
            <p:cNvSpPr>
              <a:spLocks/>
            </p:cNvSpPr>
            <p:nvPr/>
          </p:nvSpPr>
          <p:spPr bwMode="auto">
            <a:xfrm>
              <a:off x="2541150" y="4130028"/>
              <a:ext cx="114093" cy="98710"/>
            </a:xfrm>
            <a:custGeom>
              <a:avLst/>
              <a:gdLst>
                <a:gd name="T0" fmla="*/ 111 w 116"/>
                <a:gd name="T1" fmla="*/ 75 h 95"/>
                <a:gd name="T2" fmla="*/ 116 w 116"/>
                <a:gd name="T3" fmla="*/ 53 h 95"/>
                <a:gd name="T4" fmla="*/ 82 w 116"/>
                <a:gd name="T5" fmla="*/ 9 h 95"/>
                <a:gd name="T6" fmla="*/ 64 w 116"/>
                <a:gd name="T7" fmla="*/ 8 h 95"/>
                <a:gd name="T8" fmla="*/ 29 w 116"/>
                <a:gd name="T9" fmla="*/ 2 h 95"/>
                <a:gd name="T10" fmla="*/ 10 w 116"/>
                <a:gd name="T11" fmla="*/ 1 h 95"/>
                <a:gd name="T12" fmla="*/ 7 w 116"/>
                <a:gd name="T13" fmla="*/ 14 h 95"/>
                <a:gd name="T14" fmla="*/ 17 w 116"/>
                <a:gd name="T15" fmla="*/ 45 h 95"/>
                <a:gd name="T16" fmla="*/ 37 w 116"/>
                <a:gd name="T17" fmla="*/ 41 h 95"/>
                <a:gd name="T18" fmla="*/ 53 w 116"/>
                <a:gd name="T19" fmla="*/ 54 h 95"/>
                <a:gd name="T20" fmla="*/ 78 w 116"/>
                <a:gd name="T21" fmla="*/ 76 h 95"/>
                <a:gd name="T22" fmla="*/ 98 w 116"/>
                <a:gd name="T23" fmla="*/ 94 h 95"/>
                <a:gd name="T24" fmla="*/ 106 w 116"/>
                <a:gd name="T25" fmla="*/ 95 h 95"/>
                <a:gd name="T26" fmla="*/ 111 w 116"/>
                <a:gd name="T27" fmla="*/ 7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5">
                  <a:moveTo>
                    <a:pt x="111" y="75"/>
                  </a:moveTo>
                  <a:cubicBezTo>
                    <a:pt x="110" y="71"/>
                    <a:pt x="111" y="61"/>
                    <a:pt x="116" y="53"/>
                  </a:cubicBezTo>
                  <a:cubicBezTo>
                    <a:pt x="104" y="39"/>
                    <a:pt x="89" y="21"/>
                    <a:pt x="82" y="9"/>
                  </a:cubicBezTo>
                  <a:cubicBezTo>
                    <a:pt x="74" y="10"/>
                    <a:pt x="68" y="10"/>
                    <a:pt x="64" y="8"/>
                  </a:cubicBezTo>
                  <a:cubicBezTo>
                    <a:pt x="57" y="2"/>
                    <a:pt x="37" y="6"/>
                    <a:pt x="29" y="2"/>
                  </a:cubicBezTo>
                  <a:cubicBezTo>
                    <a:pt x="25" y="0"/>
                    <a:pt x="18" y="0"/>
                    <a:pt x="10" y="1"/>
                  </a:cubicBezTo>
                  <a:cubicBezTo>
                    <a:pt x="12" y="6"/>
                    <a:pt x="11" y="12"/>
                    <a:pt x="7" y="14"/>
                  </a:cubicBezTo>
                  <a:cubicBezTo>
                    <a:pt x="0" y="19"/>
                    <a:pt x="0" y="38"/>
                    <a:pt x="17" y="45"/>
                  </a:cubicBezTo>
                  <a:cubicBezTo>
                    <a:pt x="34" y="52"/>
                    <a:pt x="28" y="41"/>
                    <a:pt x="37" y="41"/>
                  </a:cubicBezTo>
                  <a:cubicBezTo>
                    <a:pt x="46" y="41"/>
                    <a:pt x="45" y="54"/>
                    <a:pt x="53" y="54"/>
                  </a:cubicBezTo>
                  <a:cubicBezTo>
                    <a:pt x="60" y="54"/>
                    <a:pt x="78" y="64"/>
                    <a:pt x="78" y="76"/>
                  </a:cubicBezTo>
                  <a:cubicBezTo>
                    <a:pt x="77" y="88"/>
                    <a:pt x="84" y="94"/>
                    <a:pt x="98" y="94"/>
                  </a:cubicBezTo>
                  <a:cubicBezTo>
                    <a:pt x="100" y="94"/>
                    <a:pt x="103" y="94"/>
                    <a:pt x="106" y="95"/>
                  </a:cubicBezTo>
                  <a:cubicBezTo>
                    <a:pt x="109" y="86"/>
                    <a:pt x="112" y="80"/>
                    <a:pt x="111" y="75"/>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0" name="Freeform 113">
              <a:extLst>
                <a:ext uri="{FF2B5EF4-FFF2-40B4-BE49-F238E27FC236}">
                  <a16:creationId xmlns:a16="http://schemas.microsoft.com/office/drawing/2014/main" id="{766A1C1E-B386-4573-ADFF-8432073A6DA8}"/>
                </a:ext>
              </a:extLst>
            </p:cNvPr>
            <p:cNvSpPr>
              <a:spLocks/>
            </p:cNvSpPr>
            <p:nvPr/>
          </p:nvSpPr>
          <p:spPr bwMode="auto">
            <a:xfrm>
              <a:off x="2645635" y="4177462"/>
              <a:ext cx="201763" cy="103837"/>
            </a:xfrm>
            <a:custGeom>
              <a:avLst/>
              <a:gdLst>
                <a:gd name="T0" fmla="*/ 184 w 206"/>
                <a:gd name="T1" fmla="*/ 29 h 99"/>
                <a:gd name="T2" fmla="*/ 135 w 206"/>
                <a:gd name="T3" fmla="*/ 6 h 99"/>
                <a:gd name="T4" fmla="*/ 85 w 206"/>
                <a:gd name="T5" fmla="*/ 25 h 99"/>
                <a:gd name="T6" fmla="*/ 29 w 206"/>
                <a:gd name="T7" fmla="*/ 23 h 99"/>
                <a:gd name="T8" fmla="*/ 10 w 206"/>
                <a:gd name="T9" fmla="*/ 7 h 99"/>
                <a:gd name="T10" fmla="*/ 5 w 206"/>
                <a:gd name="T11" fmla="*/ 29 h 99"/>
                <a:gd name="T12" fmla="*/ 0 w 206"/>
                <a:gd name="T13" fmla="*/ 49 h 99"/>
                <a:gd name="T14" fmla="*/ 46 w 206"/>
                <a:gd name="T15" fmla="*/ 69 h 99"/>
                <a:gd name="T16" fmla="*/ 71 w 206"/>
                <a:gd name="T17" fmla="*/ 86 h 99"/>
                <a:gd name="T18" fmla="*/ 99 w 206"/>
                <a:gd name="T19" fmla="*/ 79 h 99"/>
                <a:gd name="T20" fmla="*/ 89 w 206"/>
                <a:gd name="T21" fmla="*/ 60 h 99"/>
                <a:gd name="T22" fmla="*/ 107 w 206"/>
                <a:gd name="T23" fmla="*/ 42 h 99"/>
                <a:gd name="T24" fmla="*/ 146 w 206"/>
                <a:gd name="T25" fmla="*/ 30 h 99"/>
                <a:gd name="T26" fmla="*/ 156 w 206"/>
                <a:gd name="T27" fmla="*/ 54 h 99"/>
                <a:gd name="T28" fmla="*/ 177 w 206"/>
                <a:gd name="T29" fmla="*/ 91 h 99"/>
                <a:gd name="T30" fmla="*/ 201 w 206"/>
                <a:gd name="T31" fmla="*/ 68 h 99"/>
                <a:gd name="T32" fmla="*/ 206 w 206"/>
                <a:gd name="T33" fmla="*/ 57 h 99"/>
                <a:gd name="T34" fmla="*/ 184 w 206"/>
                <a:gd name="T35"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99">
                  <a:moveTo>
                    <a:pt x="184" y="29"/>
                  </a:moveTo>
                  <a:cubicBezTo>
                    <a:pt x="171" y="11"/>
                    <a:pt x="149" y="12"/>
                    <a:pt x="135" y="6"/>
                  </a:cubicBezTo>
                  <a:cubicBezTo>
                    <a:pt x="121" y="0"/>
                    <a:pt x="103" y="8"/>
                    <a:pt x="85" y="25"/>
                  </a:cubicBezTo>
                  <a:cubicBezTo>
                    <a:pt x="67" y="41"/>
                    <a:pt x="44" y="32"/>
                    <a:pt x="29" y="23"/>
                  </a:cubicBezTo>
                  <a:cubicBezTo>
                    <a:pt x="24" y="20"/>
                    <a:pt x="17" y="14"/>
                    <a:pt x="10" y="7"/>
                  </a:cubicBezTo>
                  <a:cubicBezTo>
                    <a:pt x="5" y="15"/>
                    <a:pt x="4" y="25"/>
                    <a:pt x="5" y="29"/>
                  </a:cubicBezTo>
                  <a:cubicBezTo>
                    <a:pt x="6" y="34"/>
                    <a:pt x="3" y="40"/>
                    <a:pt x="0" y="49"/>
                  </a:cubicBezTo>
                  <a:cubicBezTo>
                    <a:pt x="16" y="51"/>
                    <a:pt x="36" y="57"/>
                    <a:pt x="46" y="69"/>
                  </a:cubicBezTo>
                  <a:cubicBezTo>
                    <a:pt x="57" y="83"/>
                    <a:pt x="64" y="74"/>
                    <a:pt x="71" y="86"/>
                  </a:cubicBezTo>
                  <a:cubicBezTo>
                    <a:pt x="78" y="99"/>
                    <a:pt x="95" y="87"/>
                    <a:pt x="99" y="79"/>
                  </a:cubicBezTo>
                  <a:cubicBezTo>
                    <a:pt x="103" y="71"/>
                    <a:pt x="90" y="68"/>
                    <a:pt x="89" y="60"/>
                  </a:cubicBezTo>
                  <a:cubicBezTo>
                    <a:pt x="87" y="51"/>
                    <a:pt x="104" y="54"/>
                    <a:pt x="107" y="42"/>
                  </a:cubicBezTo>
                  <a:cubicBezTo>
                    <a:pt x="110" y="31"/>
                    <a:pt x="135" y="25"/>
                    <a:pt x="146" y="30"/>
                  </a:cubicBezTo>
                  <a:cubicBezTo>
                    <a:pt x="157" y="35"/>
                    <a:pt x="167" y="42"/>
                    <a:pt x="156" y="54"/>
                  </a:cubicBezTo>
                  <a:cubicBezTo>
                    <a:pt x="149" y="63"/>
                    <a:pt x="164" y="79"/>
                    <a:pt x="177" y="91"/>
                  </a:cubicBezTo>
                  <a:cubicBezTo>
                    <a:pt x="186" y="82"/>
                    <a:pt x="197" y="71"/>
                    <a:pt x="201" y="68"/>
                  </a:cubicBezTo>
                  <a:cubicBezTo>
                    <a:pt x="203" y="66"/>
                    <a:pt x="205" y="62"/>
                    <a:pt x="206" y="57"/>
                  </a:cubicBezTo>
                  <a:cubicBezTo>
                    <a:pt x="200" y="54"/>
                    <a:pt x="192" y="42"/>
                    <a:pt x="184" y="29"/>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1" name="Freeform 114">
              <a:extLst>
                <a:ext uri="{FF2B5EF4-FFF2-40B4-BE49-F238E27FC236}">
                  <a16:creationId xmlns:a16="http://schemas.microsoft.com/office/drawing/2014/main" id="{57433A03-E08B-44D0-9958-46F44993E368}"/>
                </a:ext>
              </a:extLst>
            </p:cNvPr>
            <p:cNvSpPr>
              <a:spLocks/>
            </p:cNvSpPr>
            <p:nvPr/>
          </p:nvSpPr>
          <p:spPr bwMode="auto">
            <a:xfrm>
              <a:off x="2782545" y="4069779"/>
              <a:ext cx="413136" cy="628151"/>
            </a:xfrm>
            <a:custGeom>
              <a:avLst/>
              <a:gdLst>
                <a:gd name="T0" fmla="*/ 65 w 422"/>
                <a:gd name="T1" fmla="*/ 438 h 600"/>
                <a:gd name="T2" fmla="*/ 92 w 422"/>
                <a:gd name="T3" fmla="*/ 438 h 600"/>
                <a:gd name="T4" fmla="*/ 118 w 422"/>
                <a:gd name="T5" fmla="*/ 457 h 600"/>
                <a:gd name="T6" fmla="*/ 119 w 422"/>
                <a:gd name="T7" fmla="*/ 459 h 600"/>
                <a:gd name="T8" fmla="*/ 149 w 422"/>
                <a:gd name="T9" fmla="*/ 458 h 600"/>
                <a:gd name="T10" fmla="*/ 170 w 422"/>
                <a:gd name="T11" fmla="*/ 488 h 600"/>
                <a:gd name="T12" fmla="*/ 192 w 422"/>
                <a:gd name="T13" fmla="*/ 510 h 600"/>
                <a:gd name="T14" fmla="*/ 206 w 422"/>
                <a:gd name="T15" fmla="*/ 532 h 600"/>
                <a:gd name="T16" fmla="*/ 246 w 422"/>
                <a:gd name="T17" fmla="*/ 537 h 600"/>
                <a:gd name="T18" fmla="*/ 267 w 422"/>
                <a:gd name="T19" fmla="*/ 534 h 600"/>
                <a:gd name="T20" fmla="*/ 290 w 422"/>
                <a:gd name="T21" fmla="*/ 533 h 600"/>
                <a:gd name="T22" fmla="*/ 316 w 422"/>
                <a:gd name="T23" fmla="*/ 554 h 600"/>
                <a:gd name="T24" fmla="*/ 298 w 422"/>
                <a:gd name="T25" fmla="*/ 583 h 600"/>
                <a:gd name="T26" fmla="*/ 318 w 422"/>
                <a:gd name="T27" fmla="*/ 600 h 600"/>
                <a:gd name="T28" fmla="*/ 320 w 422"/>
                <a:gd name="T29" fmla="*/ 600 h 600"/>
                <a:gd name="T30" fmla="*/ 334 w 422"/>
                <a:gd name="T31" fmla="*/ 552 h 600"/>
                <a:gd name="T32" fmla="*/ 341 w 422"/>
                <a:gd name="T33" fmla="*/ 504 h 600"/>
                <a:gd name="T34" fmla="*/ 318 w 422"/>
                <a:gd name="T35" fmla="*/ 447 h 600"/>
                <a:gd name="T36" fmla="*/ 342 w 422"/>
                <a:gd name="T37" fmla="*/ 428 h 600"/>
                <a:gd name="T38" fmla="*/ 335 w 422"/>
                <a:gd name="T39" fmla="*/ 413 h 600"/>
                <a:gd name="T40" fmla="*/ 326 w 422"/>
                <a:gd name="T41" fmla="*/ 394 h 600"/>
                <a:gd name="T42" fmla="*/ 379 w 422"/>
                <a:gd name="T43" fmla="*/ 390 h 600"/>
                <a:gd name="T44" fmla="*/ 419 w 422"/>
                <a:gd name="T45" fmla="*/ 377 h 600"/>
                <a:gd name="T46" fmla="*/ 412 w 422"/>
                <a:gd name="T47" fmla="*/ 359 h 600"/>
                <a:gd name="T48" fmla="*/ 414 w 422"/>
                <a:gd name="T49" fmla="*/ 333 h 600"/>
                <a:gd name="T50" fmla="*/ 400 w 422"/>
                <a:gd name="T51" fmla="*/ 306 h 600"/>
                <a:gd name="T52" fmla="*/ 408 w 422"/>
                <a:gd name="T53" fmla="*/ 241 h 600"/>
                <a:gd name="T54" fmla="*/ 367 w 422"/>
                <a:gd name="T55" fmla="*/ 231 h 600"/>
                <a:gd name="T56" fmla="*/ 318 w 422"/>
                <a:gd name="T57" fmla="*/ 209 h 600"/>
                <a:gd name="T58" fmla="*/ 258 w 422"/>
                <a:gd name="T59" fmla="*/ 204 h 600"/>
                <a:gd name="T60" fmla="*/ 235 w 422"/>
                <a:gd name="T61" fmla="*/ 157 h 600"/>
                <a:gd name="T62" fmla="*/ 220 w 422"/>
                <a:gd name="T63" fmla="*/ 134 h 600"/>
                <a:gd name="T64" fmla="*/ 203 w 422"/>
                <a:gd name="T65" fmla="*/ 126 h 600"/>
                <a:gd name="T66" fmla="*/ 208 w 422"/>
                <a:gd name="T67" fmla="*/ 110 h 600"/>
                <a:gd name="T68" fmla="*/ 214 w 422"/>
                <a:gd name="T69" fmla="*/ 84 h 600"/>
                <a:gd name="T70" fmla="*/ 244 w 422"/>
                <a:gd name="T71" fmla="*/ 44 h 600"/>
                <a:gd name="T72" fmla="*/ 255 w 422"/>
                <a:gd name="T73" fmla="*/ 38 h 600"/>
                <a:gd name="T74" fmla="*/ 264 w 422"/>
                <a:gd name="T75" fmla="*/ 31 h 600"/>
                <a:gd name="T76" fmla="*/ 272 w 422"/>
                <a:gd name="T77" fmla="*/ 9 h 600"/>
                <a:gd name="T78" fmla="*/ 233 w 422"/>
                <a:gd name="T79" fmla="*/ 28 h 600"/>
                <a:gd name="T80" fmla="*/ 202 w 422"/>
                <a:gd name="T81" fmla="*/ 46 h 600"/>
                <a:gd name="T82" fmla="*/ 170 w 422"/>
                <a:gd name="T83" fmla="*/ 56 h 600"/>
                <a:gd name="T84" fmla="*/ 154 w 422"/>
                <a:gd name="T85" fmla="*/ 53 h 600"/>
                <a:gd name="T86" fmla="*/ 121 w 422"/>
                <a:gd name="T87" fmla="*/ 84 h 600"/>
                <a:gd name="T88" fmla="*/ 109 w 422"/>
                <a:gd name="T89" fmla="*/ 117 h 600"/>
                <a:gd name="T90" fmla="*/ 73 w 422"/>
                <a:gd name="T91" fmla="*/ 158 h 600"/>
                <a:gd name="T92" fmla="*/ 66 w 422"/>
                <a:gd name="T93" fmla="*/ 160 h 600"/>
                <a:gd name="T94" fmla="*/ 61 w 422"/>
                <a:gd name="T95" fmla="*/ 171 h 600"/>
                <a:gd name="T96" fmla="*/ 37 w 422"/>
                <a:gd name="T97" fmla="*/ 194 h 600"/>
                <a:gd name="T98" fmla="*/ 48 w 422"/>
                <a:gd name="T99" fmla="*/ 205 h 600"/>
                <a:gd name="T100" fmla="*/ 55 w 422"/>
                <a:gd name="T101" fmla="*/ 232 h 600"/>
                <a:gd name="T102" fmla="*/ 55 w 422"/>
                <a:gd name="T103" fmla="*/ 252 h 600"/>
                <a:gd name="T104" fmla="*/ 62 w 422"/>
                <a:gd name="T105" fmla="*/ 306 h 600"/>
                <a:gd name="T106" fmla="*/ 54 w 422"/>
                <a:gd name="T107" fmla="*/ 337 h 600"/>
                <a:gd name="T108" fmla="*/ 25 w 422"/>
                <a:gd name="T109" fmla="*/ 360 h 600"/>
                <a:gd name="T110" fmla="*/ 7 w 422"/>
                <a:gd name="T111" fmla="*/ 383 h 600"/>
                <a:gd name="T112" fmla="*/ 0 w 422"/>
                <a:gd name="T113" fmla="*/ 397 h 600"/>
                <a:gd name="T114" fmla="*/ 44 w 422"/>
                <a:gd name="T115" fmla="*/ 422 h 600"/>
                <a:gd name="T116" fmla="*/ 65 w 422"/>
                <a:gd name="T117" fmla="*/ 43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600">
                  <a:moveTo>
                    <a:pt x="65" y="438"/>
                  </a:moveTo>
                  <a:cubicBezTo>
                    <a:pt x="75" y="444"/>
                    <a:pt x="89" y="442"/>
                    <a:pt x="92" y="438"/>
                  </a:cubicBezTo>
                  <a:cubicBezTo>
                    <a:pt x="96" y="434"/>
                    <a:pt x="105" y="443"/>
                    <a:pt x="118" y="457"/>
                  </a:cubicBezTo>
                  <a:cubicBezTo>
                    <a:pt x="118" y="458"/>
                    <a:pt x="119" y="459"/>
                    <a:pt x="119" y="459"/>
                  </a:cubicBezTo>
                  <a:cubicBezTo>
                    <a:pt x="130" y="457"/>
                    <a:pt x="144" y="455"/>
                    <a:pt x="149" y="458"/>
                  </a:cubicBezTo>
                  <a:cubicBezTo>
                    <a:pt x="159" y="464"/>
                    <a:pt x="157" y="486"/>
                    <a:pt x="170" y="488"/>
                  </a:cubicBezTo>
                  <a:cubicBezTo>
                    <a:pt x="184" y="489"/>
                    <a:pt x="193" y="502"/>
                    <a:pt x="192" y="510"/>
                  </a:cubicBezTo>
                  <a:cubicBezTo>
                    <a:pt x="191" y="517"/>
                    <a:pt x="207" y="521"/>
                    <a:pt x="206" y="532"/>
                  </a:cubicBezTo>
                  <a:cubicBezTo>
                    <a:pt x="204" y="543"/>
                    <a:pt x="241" y="540"/>
                    <a:pt x="246" y="537"/>
                  </a:cubicBezTo>
                  <a:cubicBezTo>
                    <a:pt x="251" y="533"/>
                    <a:pt x="261" y="530"/>
                    <a:pt x="267" y="534"/>
                  </a:cubicBezTo>
                  <a:cubicBezTo>
                    <a:pt x="273" y="538"/>
                    <a:pt x="284" y="530"/>
                    <a:pt x="290" y="533"/>
                  </a:cubicBezTo>
                  <a:cubicBezTo>
                    <a:pt x="296" y="535"/>
                    <a:pt x="321" y="545"/>
                    <a:pt x="316" y="554"/>
                  </a:cubicBezTo>
                  <a:cubicBezTo>
                    <a:pt x="311" y="562"/>
                    <a:pt x="294" y="576"/>
                    <a:pt x="298" y="583"/>
                  </a:cubicBezTo>
                  <a:cubicBezTo>
                    <a:pt x="300" y="589"/>
                    <a:pt x="313" y="593"/>
                    <a:pt x="318" y="600"/>
                  </a:cubicBezTo>
                  <a:cubicBezTo>
                    <a:pt x="319" y="600"/>
                    <a:pt x="320" y="600"/>
                    <a:pt x="320" y="600"/>
                  </a:cubicBezTo>
                  <a:cubicBezTo>
                    <a:pt x="330" y="598"/>
                    <a:pt x="334" y="562"/>
                    <a:pt x="334" y="552"/>
                  </a:cubicBezTo>
                  <a:cubicBezTo>
                    <a:pt x="334" y="541"/>
                    <a:pt x="338" y="514"/>
                    <a:pt x="341" y="504"/>
                  </a:cubicBezTo>
                  <a:cubicBezTo>
                    <a:pt x="347" y="483"/>
                    <a:pt x="318" y="469"/>
                    <a:pt x="318" y="447"/>
                  </a:cubicBezTo>
                  <a:cubicBezTo>
                    <a:pt x="318" y="425"/>
                    <a:pt x="330" y="437"/>
                    <a:pt x="342" y="428"/>
                  </a:cubicBezTo>
                  <a:cubicBezTo>
                    <a:pt x="355" y="419"/>
                    <a:pt x="342" y="415"/>
                    <a:pt x="335" y="413"/>
                  </a:cubicBezTo>
                  <a:cubicBezTo>
                    <a:pt x="329" y="412"/>
                    <a:pt x="324" y="401"/>
                    <a:pt x="326" y="394"/>
                  </a:cubicBezTo>
                  <a:cubicBezTo>
                    <a:pt x="328" y="387"/>
                    <a:pt x="367" y="390"/>
                    <a:pt x="379" y="390"/>
                  </a:cubicBezTo>
                  <a:cubicBezTo>
                    <a:pt x="392" y="390"/>
                    <a:pt x="418" y="379"/>
                    <a:pt x="419" y="377"/>
                  </a:cubicBezTo>
                  <a:cubicBezTo>
                    <a:pt x="419" y="376"/>
                    <a:pt x="422" y="367"/>
                    <a:pt x="412" y="359"/>
                  </a:cubicBezTo>
                  <a:cubicBezTo>
                    <a:pt x="403" y="352"/>
                    <a:pt x="406" y="341"/>
                    <a:pt x="414" y="333"/>
                  </a:cubicBezTo>
                  <a:cubicBezTo>
                    <a:pt x="421" y="324"/>
                    <a:pt x="409" y="316"/>
                    <a:pt x="400" y="306"/>
                  </a:cubicBezTo>
                  <a:cubicBezTo>
                    <a:pt x="391" y="296"/>
                    <a:pt x="398" y="259"/>
                    <a:pt x="408" y="241"/>
                  </a:cubicBezTo>
                  <a:cubicBezTo>
                    <a:pt x="419" y="224"/>
                    <a:pt x="387" y="228"/>
                    <a:pt x="367" y="231"/>
                  </a:cubicBezTo>
                  <a:cubicBezTo>
                    <a:pt x="348" y="233"/>
                    <a:pt x="331" y="225"/>
                    <a:pt x="318" y="209"/>
                  </a:cubicBezTo>
                  <a:cubicBezTo>
                    <a:pt x="305" y="193"/>
                    <a:pt x="288" y="203"/>
                    <a:pt x="258" y="204"/>
                  </a:cubicBezTo>
                  <a:cubicBezTo>
                    <a:pt x="228" y="205"/>
                    <a:pt x="234" y="170"/>
                    <a:pt x="235" y="157"/>
                  </a:cubicBezTo>
                  <a:cubicBezTo>
                    <a:pt x="236" y="144"/>
                    <a:pt x="220" y="143"/>
                    <a:pt x="220" y="134"/>
                  </a:cubicBezTo>
                  <a:cubicBezTo>
                    <a:pt x="220" y="126"/>
                    <a:pt x="211" y="126"/>
                    <a:pt x="203" y="126"/>
                  </a:cubicBezTo>
                  <a:cubicBezTo>
                    <a:pt x="195" y="127"/>
                    <a:pt x="203" y="117"/>
                    <a:pt x="208" y="110"/>
                  </a:cubicBezTo>
                  <a:cubicBezTo>
                    <a:pt x="214" y="104"/>
                    <a:pt x="213" y="98"/>
                    <a:pt x="214" y="84"/>
                  </a:cubicBezTo>
                  <a:cubicBezTo>
                    <a:pt x="214" y="70"/>
                    <a:pt x="234" y="58"/>
                    <a:pt x="244" y="44"/>
                  </a:cubicBezTo>
                  <a:cubicBezTo>
                    <a:pt x="247" y="41"/>
                    <a:pt x="251" y="39"/>
                    <a:pt x="255" y="38"/>
                  </a:cubicBezTo>
                  <a:cubicBezTo>
                    <a:pt x="256" y="34"/>
                    <a:pt x="259" y="32"/>
                    <a:pt x="264" y="31"/>
                  </a:cubicBezTo>
                  <a:cubicBezTo>
                    <a:pt x="279" y="28"/>
                    <a:pt x="287" y="18"/>
                    <a:pt x="272" y="9"/>
                  </a:cubicBezTo>
                  <a:cubicBezTo>
                    <a:pt x="257" y="0"/>
                    <a:pt x="249" y="25"/>
                    <a:pt x="233" y="28"/>
                  </a:cubicBezTo>
                  <a:cubicBezTo>
                    <a:pt x="216" y="30"/>
                    <a:pt x="213" y="40"/>
                    <a:pt x="202" y="46"/>
                  </a:cubicBezTo>
                  <a:cubicBezTo>
                    <a:pt x="191" y="51"/>
                    <a:pt x="171" y="46"/>
                    <a:pt x="170" y="56"/>
                  </a:cubicBezTo>
                  <a:cubicBezTo>
                    <a:pt x="169" y="66"/>
                    <a:pt x="163" y="56"/>
                    <a:pt x="154" y="53"/>
                  </a:cubicBezTo>
                  <a:cubicBezTo>
                    <a:pt x="144" y="51"/>
                    <a:pt x="120" y="72"/>
                    <a:pt x="121" y="84"/>
                  </a:cubicBezTo>
                  <a:cubicBezTo>
                    <a:pt x="122" y="96"/>
                    <a:pt x="126" y="107"/>
                    <a:pt x="109" y="117"/>
                  </a:cubicBezTo>
                  <a:cubicBezTo>
                    <a:pt x="91" y="128"/>
                    <a:pt x="81" y="149"/>
                    <a:pt x="73" y="158"/>
                  </a:cubicBezTo>
                  <a:cubicBezTo>
                    <a:pt x="71" y="161"/>
                    <a:pt x="68" y="161"/>
                    <a:pt x="66" y="160"/>
                  </a:cubicBezTo>
                  <a:cubicBezTo>
                    <a:pt x="65" y="165"/>
                    <a:pt x="63" y="169"/>
                    <a:pt x="61" y="171"/>
                  </a:cubicBezTo>
                  <a:cubicBezTo>
                    <a:pt x="57" y="174"/>
                    <a:pt x="46" y="185"/>
                    <a:pt x="37" y="194"/>
                  </a:cubicBezTo>
                  <a:cubicBezTo>
                    <a:pt x="42" y="198"/>
                    <a:pt x="46" y="202"/>
                    <a:pt x="48" y="205"/>
                  </a:cubicBezTo>
                  <a:cubicBezTo>
                    <a:pt x="59" y="216"/>
                    <a:pt x="52" y="226"/>
                    <a:pt x="55" y="232"/>
                  </a:cubicBezTo>
                  <a:cubicBezTo>
                    <a:pt x="59" y="238"/>
                    <a:pt x="62" y="248"/>
                    <a:pt x="55" y="252"/>
                  </a:cubicBezTo>
                  <a:cubicBezTo>
                    <a:pt x="49" y="255"/>
                    <a:pt x="55" y="298"/>
                    <a:pt x="62" y="306"/>
                  </a:cubicBezTo>
                  <a:cubicBezTo>
                    <a:pt x="69" y="314"/>
                    <a:pt x="62" y="321"/>
                    <a:pt x="54" y="337"/>
                  </a:cubicBezTo>
                  <a:cubicBezTo>
                    <a:pt x="46" y="352"/>
                    <a:pt x="39" y="359"/>
                    <a:pt x="25" y="360"/>
                  </a:cubicBezTo>
                  <a:cubicBezTo>
                    <a:pt x="11" y="361"/>
                    <a:pt x="12" y="383"/>
                    <a:pt x="7" y="383"/>
                  </a:cubicBezTo>
                  <a:cubicBezTo>
                    <a:pt x="3" y="383"/>
                    <a:pt x="1" y="391"/>
                    <a:pt x="0" y="397"/>
                  </a:cubicBezTo>
                  <a:cubicBezTo>
                    <a:pt x="13" y="408"/>
                    <a:pt x="37" y="422"/>
                    <a:pt x="44" y="422"/>
                  </a:cubicBezTo>
                  <a:cubicBezTo>
                    <a:pt x="51" y="422"/>
                    <a:pt x="56" y="432"/>
                    <a:pt x="65" y="43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2" name="Freeform 115">
              <a:extLst>
                <a:ext uri="{FF2B5EF4-FFF2-40B4-BE49-F238E27FC236}">
                  <a16:creationId xmlns:a16="http://schemas.microsoft.com/office/drawing/2014/main" id="{D6F56D8D-D3CC-4ED9-AFCA-71A9D0A672D1}"/>
                </a:ext>
              </a:extLst>
            </p:cNvPr>
            <p:cNvSpPr>
              <a:spLocks/>
            </p:cNvSpPr>
            <p:nvPr/>
          </p:nvSpPr>
          <p:spPr bwMode="auto">
            <a:xfrm>
              <a:off x="3108011" y="4901757"/>
              <a:ext cx="421543" cy="512777"/>
            </a:xfrm>
            <a:custGeom>
              <a:avLst/>
              <a:gdLst>
                <a:gd name="T0" fmla="*/ 426 w 431"/>
                <a:gd name="T1" fmla="*/ 294 h 490"/>
                <a:gd name="T2" fmla="*/ 405 w 431"/>
                <a:gd name="T3" fmla="*/ 259 h 490"/>
                <a:gd name="T4" fmla="*/ 376 w 431"/>
                <a:gd name="T5" fmla="*/ 242 h 490"/>
                <a:gd name="T6" fmla="*/ 338 w 431"/>
                <a:gd name="T7" fmla="*/ 224 h 490"/>
                <a:gd name="T8" fmla="*/ 333 w 431"/>
                <a:gd name="T9" fmla="*/ 195 h 490"/>
                <a:gd name="T10" fmla="*/ 328 w 431"/>
                <a:gd name="T11" fmla="*/ 168 h 490"/>
                <a:gd name="T12" fmla="*/ 315 w 431"/>
                <a:gd name="T13" fmla="*/ 144 h 490"/>
                <a:gd name="T14" fmla="*/ 276 w 431"/>
                <a:gd name="T15" fmla="*/ 135 h 490"/>
                <a:gd name="T16" fmla="*/ 247 w 431"/>
                <a:gd name="T17" fmla="*/ 122 h 490"/>
                <a:gd name="T18" fmla="*/ 233 w 431"/>
                <a:gd name="T19" fmla="*/ 109 h 490"/>
                <a:gd name="T20" fmla="*/ 208 w 431"/>
                <a:gd name="T21" fmla="*/ 104 h 490"/>
                <a:gd name="T22" fmla="*/ 166 w 431"/>
                <a:gd name="T23" fmla="*/ 79 h 490"/>
                <a:gd name="T24" fmla="*/ 155 w 431"/>
                <a:gd name="T25" fmla="*/ 11 h 490"/>
                <a:gd name="T26" fmla="*/ 121 w 431"/>
                <a:gd name="T27" fmla="*/ 9 h 490"/>
                <a:gd name="T28" fmla="*/ 80 w 431"/>
                <a:gd name="T29" fmla="*/ 27 h 490"/>
                <a:gd name="T30" fmla="*/ 50 w 431"/>
                <a:gd name="T31" fmla="*/ 43 h 490"/>
                <a:gd name="T32" fmla="*/ 19 w 431"/>
                <a:gd name="T33" fmla="*/ 50 h 490"/>
                <a:gd name="T34" fmla="*/ 8 w 431"/>
                <a:gd name="T35" fmla="*/ 48 h 490"/>
                <a:gd name="T36" fmla="*/ 32 w 431"/>
                <a:gd name="T37" fmla="*/ 97 h 490"/>
                <a:gd name="T38" fmla="*/ 22 w 431"/>
                <a:gd name="T39" fmla="*/ 116 h 490"/>
                <a:gd name="T40" fmla="*/ 26 w 431"/>
                <a:gd name="T41" fmla="*/ 166 h 490"/>
                <a:gd name="T42" fmla="*/ 17 w 431"/>
                <a:gd name="T43" fmla="*/ 195 h 490"/>
                <a:gd name="T44" fmla="*/ 9 w 431"/>
                <a:gd name="T45" fmla="*/ 225 h 490"/>
                <a:gd name="T46" fmla="*/ 22 w 431"/>
                <a:gd name="T47" fmla="*/ 242 h 490"/>
                <a:gd name="T48" fmla="*/ 4 w 431"/>
                <a:gd name="T49" fmla="*/ 270 h 490"/>
                <a:gd name="T50" fmla="*/ 1 w 431"/>
                <a:gd name="T51" fmla="*/ 284 h 490"/>
                <a:gd name="T52" fmla="*/ 15 w 431"/>
                <a:gd name="T53" fmla="*/ 301 h 490"/>
                <a:gd name="T54" fmla="*/ 24 w 431"/>
                <a:gd name="T55" fmla="*/ 338 h 490"/>
                <a:gd name="T56" fmla="*/ 38 w 431"/>
                <a:gd name="T57" fmla="*/ 358 h 490"/>
                <a:gd name="T58" fmla="*/ 31 w 431"/>
                <a:gd name="T59" fmla="*/ 383 h 490"/>
                <a:gd name="T60" fmla="*/ 43 w 431"/>
                <a:gd name="T61" fmla="*/ 412 h 490"/>
                <a:gd name="T62" fmla="*/ 56 w 431"/>
                <a:gd name="T63" fmla="*/ 444 h 490"/>
                <a:gd name="T64" fmla="*/ 64 w 431"/>
                <a:gd name="T65" fmla="*/ 483 h 490"/>
                <a:gd name="T66" fmla="*/ 112 w 431"/>
                <a:gd name="T67" fmla="*/ 455 h 490"/>
                <a:gd name="T68" fmla="*/ 143 w 431"/>
                <a:gd name="T69" fmla="*/ 454 h 490"/>
                <a:gd name="T70" fmla="*/ 184 w 431"/>
                <a:gd name="T71" fmla="*/ 470 h 490"/>
                <a:gd name="T72" fmla="*/ 204 w 431"/>
                <a:gd name="T73" fmla="*/ 450 h 490"/>
                <a:gd name="T74" fmla="*/ 251 w 431"/>
                <a:gd name="T75" fmla="*/ 450 h 490"/>
                <a:gd name="T76" fmla="*/ 262 w 431"/>
                <a:gd name="T77" fmla="*/ 395 h 490"/>
                <a:gd name="T78" fmla="*/ 289 w 431"/>
                <a:gd name="T79" fmla="*/ 362 h 490"/>
                <a:gd name="T80" fmla="*/ 331 w 431"/>
                <a:gd name="T81" fmla="*/ 355 h 490"/>
                <a:gd name="T82" fmla="*/ 372 w 431"/>
                <a:gd name="T83" fmla="*/ 351 h 490"/>
                <a:gd name="T84" fmla="*/ 405 w 431"/>
                <a:gd name="T85" fmla="*/ 365 h 490"/>
                <a:gd name="T86" fmla="*/ 422 w 431"/>
                <a:gd name="T87" fmla="*/ 339 h 490"/>
                <a:gd name="T88" fmla="*/ 426 w 431"/>
                <a:gd name="T89" fmla="*/ 29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1" h="490">
                  <a:moveTo>
                    <a:pt x="426" y="294"/>
                  </a:moveTo>
                  <a:cubicBezTo>
                    <a:pt x="421" y="278"/>
                    <a:pt x="405" y="276"/>
                    <a:pt x="405" y="259"/>
                  </a:cubicBezTo>
                  <a:cubicBezTo>
                    <a:pt x="405" y="243"/>
                    <a:pt x="399" y="241"/>
                    <a:pt x="376" y="242"/>
                  </a:cubicBezTo>
                  <a:cubicBezTo>
                    <a:pt x="353" y="243"/>
                    <a:pt x="339" y="237"/>
                    <a:pt x="338" y="224"/>
                  </a:cubicBezTo>
                  <a:cubicBezTo>
                    <a:pt x="337" y="210"/>
                    <a:pt x="323" y="200"/>
                    <a:pt x="333" y="195"/>
                  </a:cubicBezTo>
                  <a:cubicBezTo>
                    <a:pt x="344" y="190"/>
                    <a:pt x="326" y="180"/>
                    <a:pt x="328" y="168"/>
                  </a:cubicBezTo>
                  <a:cubicBezTo>
                    <a:pt x="330" y="155"/>
                    <a:pt x="322" y="150"/>
                    <a:pt x="315" y="144"/>
                  </a:cubicBezTo>
                  <a:cubicBezTo>
                    <a:pt x="307" y="138"/>
                    <a:pt x="276" y="147"/>
                    <a:pt x="276" y="135"/>
                  </a:cubicBezTo>
                  <a:cubicBezTo>
                    <a:pt x="276" y="124"/>
                    <a:pt x="258" y="122"/>
                    <a:pt x="247" y="122"/>
                  </a:cubicBezTo>
                  <a:cubicBezTo>
                    <a:pt x="237" y="122"/>
                    <a:pt x="244" y="108"/>
                    <a:pt x="233" y="109"/>
                  </a:cubicBezTo>
                  <a:cubicBezTo>
                    <a:pt x="221" y="110"/>
                    <a:pt x="223" y="102"/>
                    <a:pt x="208" y="104"/>
                  </a:cubicBezTo>
                  <a:cubicBezTo>
                    <a:pt x="192" y="106"/>
                    <a:pt x="183" y="99"/>
                    <a:pt x="166" y="79"/>
                  </a:cubicBezTo>
                  <a:cubicBezTo>
                    <a:pt x="149" y="60"/>
                    <a:pt x="151" y="21"/>
                    <a:pt x="155" y="11"/>
                  </a:cubicBezTo>
                  <a:cubicBezTo>
                    <a:pt x="158" y="0"/>
                    <a:pt x="135" y="9"/>
                    <a:pt x="121" y="9"/>
                  </a:cubicBezTo>
                  <a:cubicBezTo>
                    <a:pt x="108" y="9"/>
                    <a:pt x="94" y="19"/>
                    <a:pt x="80" y="27"/>
                  </a:cubicBezTo>
                  <a:cubicBezTo>
                    <a:pt x="65" y="36"/>
                    <a:pt x="57" y="36"/>
                    <a:pt x="50" y="43"/>
                  </a:cubicBezTo>
                  <a:cubicBezTo>
                    <a:pt x="42" y="50"/>
                    <a:pt x="31" y="54"/>
                    <a:pt x="19" y="50"/>
                  </a:cubicBezTo>
                  <a:cubicBezTo>
                    <a:pt x="16" y="49"/>
                    <a:pt x="12" y="48"/>
                    <a:pt x="8" y="48"/>
                  </a:cubicBezTo>
                  <a:cubicBezTo>
                    <a:pt x="14" y="63"/>
                    <a:pt x="29" y="88"/>
                    <a:pt x="32" y="97"/>
                  </a:cubicBezTo>
                  <a:cubicBezTo>
                    <a:pt x="36" y="108"/>
                    <a:pt x="27" y="112"/>
                    <a:pt x="22" y="116"/>
                  </a:cubicBezTo>
                  <a:cubicBezTo>
                    <a:pt x="18" y="120"/>
                    <a:pt x="25" y="157"/>
                    <a:pt x="26" y="166"/>
                  </a:cubicBezTo>
                  <a:cubicBezTo>
                    <a:pt x="27" y="174"/>
                    <a:pt x="11" y="190"/>
                    <a:pt x="17" y="195"/>
                  </a:cubicBezTo>
                  <a:cubicBezTo>
                    <a:pt x="24" y="200"/>
                    <a:pt x="9" y="216"/>
                    <a:pt x="9" y="225"/>
                  </a:cubicBezTo>
                  <a:cubicBezTo>
                    <a:pt x="9" y="234"/>
                    <a:pt x="22" y="234"/>
                    <a:pt x="22" y="242"/>
                  </a:cubicBezTo>
                  <a:cubicBezTo>
                    <a:pt x="22" y="249"/>
                    <a:pt x="11" y="265"/>
                    <a:pt x="4" y="270"/>
                  </a:cubicBezTo>
                  <a:cubicBezTo>
                    <a:pt x="0" y="272"/>
                    <a:pt x="0" y="278"/>
                    <a:pt x="1" y="284"/>
                  </a:cubicBezTo>
                  <a:cubicBezTo>
                    <a:pt x="3" y="283"/>
                    <a:pt x="4" y="293"/>
                    <a:pt x="15" y="301"/>
                  </a:cubicBezTo>
                  <a:cubicBezTo>
                    <a:pt x="28" y="310"/>
                    <a:pt x="13" y="326"/>
                    <a:pt x="24" y="338"/>
                  </a:cubicBezTo>
                  <a:cubicBezTo>
                    <a:pt x="34" y="351"/>
                    <a:pt x="45" y="352"/>
                    <a:pt x="38" y="358"/>
                  </a:cubicBezTo>
                  <a:cubicBezTo>
                    <a:pt x="31" y="364"/>
                    <a:pt x="39" y="377"/>
                    <a:pt x="31" y="383"/>
                  </a:cubicBezTo>
                  <a:cubicBezTo>
                    <a:pt x="22" y="389"/>
                    <a:pt x="34" y="408"/>
                    <a:pt x="43" y="412"/>
                  </a:cubicBezTo>
                  <a:cubicBezTo>
                    <a:pt x="53" y="416"/>
                    <a:pt x="46" y="435"/>
                    <a:pt x="56" y="444"/>
                  </a:cubicBezTo>
                  <a:cubicBezTo>
                    <a:pt x="65" y="454"/>
                    <a:pt x="61" y="476"/>
                    <a:pt x="64" y="483"/>
                  </a:cubicBezTo>
                  <a:cubicBezTo>
                    <a:pt x="67" y="490"/>
                    <a:pt x="95" y="472"/>
                    <a:pt x="112" y="455"/>
                  </a:cubicBezTo>
                  <a:cubicBezTo>
                    <a:pt x="129" y="437"/>
                    <a:pt x="128" y="452"/>
                    <a:pt x="143" y="454"/>
                  </a:cubicBezTo>
                  <a:cubicBezTo>
                    <a:pt x="159" y="456"/>
                    <a:pt x="176" y="456"/>
                    <a:pt x="184" y="470"/>
                  </a:cubicBezTo>
                  <a:cubicBezTo>
                    <a:pt x="191" y="485"/>
                    <a:pt x="199" y="456"/>
                    <a:pt x="204" y="450"/>
                  </a:cubicBezTo>
                  <a:cubicBezTo>
                    <a:pt x="210" y="443"/>
                    <a:pt x="245" y="452"/>
                    <a:pt x="251" y="450"/>
                  </a:cubicBezTo>
                  <a:cubicBezTo>
                    <a:pt x="258" y="447"/>
                    <a:pt x="263" y="403"/>
                    <a:pt x="262" y="395"/>
                  </a:cubicBezTo>
                  <a:cubicBezTo>
                    <a:pt x="261" y="388"/>
                    <a:pt x="276" y="371"/>
                    <a:pt x="289" y="362"/>
                  </a:cubicBezTo>
                  <a:cubicBezTo>
                    <a:pt x="301" y="354"/>
                    <a:pt x="321" y="360"/>
                    <a:pt x="331" y="355"/>
                  </a:cubicBezTo>
                  <a:cubicBezTo>
                    <a:pt x="342" y="350"/>
                    <a:pt x="357" y="351"/>
                    <a:pt x="372" y="351"/>
                  </a:cubicBezTo>
                  <a:cubicBezTo>
                    <a:pt x="386" y="351"/>
                    <a:pt x="397" y="365"/>
                    <a:pt x="405" y="365"/>
                  </a:cubicBezTo>
                  <a:cubicBezTo>
                    <a:pt x="414" y="365"/>
                    <a:pt x="424" y="352"/>
                    <a:pt x="422" y="339"/>
                  </a:cubicBezTo>
                  <a:cubicBezTo>
                    <a:pt x="420" y="327"/>
                    <a:pt x="431" y="309"/>
                    <a:pt x="426" y="29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3" name="Freeform 116">
              <a:extLst>
                <a:ext uri="{FF2B5EF4-FFF2-40B4-BE49-F238E27FC236}">
                  <a16:creationId xmlns:a16="http://schemas.microsoft.com/office/drawing/2014/main" id="{7A51C01C-ABE7-49F8-84B5-FE90602A2BD3}"/>
                </a:ext>
              </a:extLst>
            </p:cNvPr>
            <p:cNvSpPr>
              <a:spLocks/>
            </p:cNvSpPr>
            <p:nvPr/>
          </p:nvSpPr>
          <p:spPr bwMode="auto">
            <a:xfrm>
              <a:off x="2697278" y="4546661"/>
              <a:ext cx="445562" cy="688403"/>
            </a:xfrm>
            <a:custGeom>
              <a:avLst/>
              <a:gdLst>
                <a:gd name="T0" fmla="*/ 419 w 455"/>
                <a:gd name="T1" fmla="*/ 625 h 659"/>
                <a:gd name="T2" fmla="*/ 420 w 455"/>
                <a:gd name="T3" fmla="*/ 624 h 659"/>
                <a:gd name="T4" fmla="*/ 423 w 455"/>
                <a:gd name="T5" fmla="*/ 610 h 659"/>
                <a:gd name="T6" fmla="*/ 441 w 455"/>
                <a:gd name="T7" fmla="*/ 582 h 659"/>
                <a:gd name="T8" fmla="*/ 428 w 455"/>
                <a:gd name="T9" fmla="*/ 565 h 659"/>
                <a:gd name="T10" fmla="*/ 436 w 455"/>
                <a:gd name="T11" fmla="*/ 535 h 659"/>
                <a:gd name="T12" fmla="*/ 445 w 455"/>
                <a:gd name="T13" fmla="*/ 506 h 659"/>
                <a:gd name="T14" fmla="*/ 441 w 455"/>
                <a:gd name="T15" fmla="*/ 456 h 659"/>
                <a:gd name="T16" fmla="*/ 451 w 455"/>
                <a:gd name="T17" fmla="*/ 437 h 659"/>
                <a:gd name="T18" fmla="*/ 427 w 455"/>
                <a:gd name="T19" fmla="*/ 388 h 659"/>
                <a:gd name="T20" fmla="*/ 393 w 455"/>
                <a:gd name="T21" fmla="*/ 389 h 659"/>
                <a:gd name="T22" fmla="*/ 384 w 455"/>
                <a:gd name="T23" fmla="*/ 343 h 659"/>
                <a:gd name="T24" fmla="*/ 369 w 455"/>
                <a:gd name="T25" fmla="*/ 346 h 659"/>
                <a:gd name="T26" fmla="*/ 331 w 455"/>
                <a:gd name="T27" fmla="*/ 352 h 659"/>
                <a:gd name="T28" fmla="*/ 313 w 455"/>
                <a:gd name="T29" fmla="*/ 332 h 659"/>
                <a:gd name="T30" fmla="*/ 295 w 455"/>
                <a:gd name="T31" fmla="*/ 318 h 659"/>
                <a:gd name="T32" fmla="*/ 280 w 455"/>
                <a:gd name="T33" fmla="*/ 288 h 659"/>
                <a:gd name="T34" fmla="*/ 271 w 455"/>
                <a:gd name="T35" fmla="*/ 258 h 659"/>
                <a:gd name="T36" fmla="*/ 276 w 455"/>
                <a:gd name="T37" fmla="*/ 235 h 659"/>
                <a:gd name="T38" fmla="*/ 292 w 455"/>
                <a:gd name="T39" fmla="*/ 216 h 659"/>
                <a:gd name="T40" fmla="*/ 303 w 455"/>
                <a:gd name="T41" fmla="*/ 183 h 659"/>
                <a:gd name="T42" fmla="*/ 334 w 455"/>
                <a:gd name="T43" fmla="*/ 162 h 659"/>
                <a:gd name="T44" fmla="*/ 377 w 455"/>
                <a:gd name="T45" fmla="*/ 147 h 659"/>
                <a:gd name="T46" fmla="*/ 405 w 455"/>
                <a:gd name="T47" fmla="*/ 145 h 659"/>
                <a:gd name="T48" fmla="*/ 385 w 455"/>
                <a:gd name="T49" fmla="*/ 128 h 659"/>
                <a:gd name="T50" fmla="*/ 403 w 455"/>
                <a:gd name="T51" fmla="*/ 99 h 659"/>
                <a:gd name="T52" fmla="*/ 377 w 455"/>
                <a:gd name="T53" fmla="*/ 78 h 659"/>
                <a:gd name="T54" fmla="*/ 354 w 455"/>
                <a:gd name="T55" fmla="*/ 79 h 659"/>
                <a:gd name="T56" fmla="*/ 333 w 455"/>
                <a:gd name="T57" fmla="*/ 82 h 659"/>
                <a:gd name="T58" fmla="*/ 293 w 455"/>
                <a:gd name="T59" fmla="*/ 77 h 659"/>
                <a:gd name="T60" fmla="*/ 279 w 455"/>
                <a:gd name="T61" fmla="*/ 55 h 659"/>
                <a:gd name="T62" fmla="*/ 257 w 455"/>
                <a:gd name="T63" fmla="*/ 33 h 659"/>
                <a:gd name="T64" fmla="*/ 236 w 455"/>
                <a:gd name="T65" fmla="*/ 3 h 659"/>
                <a:gd name="T66" fmla="*/ 206 w 455"/>
                <a:gd name="T67" fmla="*/ 4 h 659"/>
                <a:gd name="T68" fmla="*/ 214 w 455"/>
                <a:gd name="T69" fmla="*/ 29 h 659"/>
                <a:gd name="T70" fmla="*/ 195 w 455"/>
                <a:gd name="T71" fmla="*/ 65 h 659"/>
                <a:gd name="T72" fmla="*/ 126 w 455"/>
                <a:gd name="T73" fmla="*/ 102 h 659"/>
                <a:gd name="T74" fmla="*/ 94 w 455"/>
                <a:gd name="T75" fmla="*/ 159 h 659"/>
                <a:gd name="T76" fmla="*/ 69 w 455"/>
                <a:gd name="T77" fmla="*/ 160 h 659"/>
                <a:gd name="T78" fmla="*/ 42 w 455"/>
                <a:gd name="T79" fmla="*/ 153 h 659"/>
                <a:gd name="T80" fmla="*/ 42 w 455"/>
                <a:gd name="T81" fmla="*/ 135 h 659"/>
                <a:gd name="T82" fmla="*/ 35 w 455"/>
                <a:gd name="T83" fmla="*/ 117 h 659"/>
                <a:gd name="T84" fmla="*/ 6 w 455"/>
                <a:gd name="T85" fmla="*/ 148 h 659"/>
                <a:gd name="T86" fmla="*/ 19 w 455"/>
                <a:gd name="T87" fmla="*/ 196 h 659"/>
                <a:gd name="T88" fmla="*/ 8 w 455"/>
                <a:gd name="T89" fmla="*/ 205 h 659"/>
                <a:gd name="T90" fmla="*/ 47 w 455"/>
                <a:gd name="T91" fmla="*/ 236 h 659"/>
                <a:gd name="T92" fmla="*/ 82 w 455"/>
                <a:gd name="T93" fmla="*/ 284 h 659"/>
                <a:gd name="T94" fmla="*/ 107 w 455"/>
                <a:gd name="T95" fmla="*/ 338 h 659"/>
                <a:gd name="T96" fmla="*/ 161 w 455"/>
                <a:gd name="T97" fmla="*/ 442 h 659"/>
                <a:gd name="T98" fmla="*/ 182 w 455"/>
                <a:gd name="T99" fmla="*/ 487 h 659"/>
                <a:gd name="T100" fmla="*/ 196 w 455"/>
                <a:gd name="T101" fmla="*/ 519 h 659"/>
                <a:gd name="T102" fmla="*/ 251 w 455"/>
                <a:gd name="T103" fmla="*/ 558 h 659"/>
                <a:gd name="T104" fmla="*/ 352 w 455"/>
                <a:gd name="T105" fmla="*/ 620 h 659"/>
                <a:gd name="T106" fmla="*/ 394 w 455"/>
                <a:gd name="T107" fmla="*/ 652 h 659"/>
                <a:gd name="T108" fmla="*/ 396 w 455"/>
                <a:gd name="T109" fmla="*/ 659 h 659"/>
                <a:gd name="T110" fmla="*/ 404 w 455"/>
                <a:gd name="T111" fmla="*/ 653 h 659"/>
                <a:gd name="T112" fmla="*/ 419 w 455"/>
                <a:gd name="T113" fmla="*/ 625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5" h="659">
                  <a:moveTo>
                    <a:pt x="419" y="625"/>
                  </a:moveTo>
                  <a:cubicBezTo>
                    <a:pt x="419" y="624"/>
                    <a:pt x="419" y="624"/>
                    <a:pt x="420" y="624"/>
                  </a:cubicBezTo>
                  <a:cubicBezTo>
                    <a:pt x="419" y="618"/>
                    <a:pt x="419" y="612"/>
                    <a:pt x="423" y="610"/>
                  </a:cubicBezTo>
                  <a:cubicBezTo>
                    <a:pt x="430" y="605"/>
                    <a:pt x="441" y="589"/>
                    <a:pt x="441" y="582"/>
                  </a:cubicBezTo>
                  <a:cubicBezTo>
                    <a:pt x="441" y="574"/>
                    <a:pt x="428" y="574"/>
                    <a:pt x="428" y="565"/>
                  </a:cubicBezTo>
                  <a:cubicBezTo>
                    <a:pt x="428" y="556"/>
                    <a:pt x="443" y="540"/>
                    <a:pt x="436" y="535"/>
                  </a:cubicBezTo>
                  <a:cubicBezTo>
                    <a:pt x="430" y="530"/>
                    <a:pt x="446" y="514"/>
                    <a:pt x="445" y="506"/>
                  </a:cubicBezTo>
                  <a:cubicBezTo>
                    <a:pt x="444" y="497"/>
                    <a:pt x="437" y="460"/>
                    <a:pt x="441" y="456"/>
                  </a:cubicBezTo>
                  <a:cubicBezTo>
                    <a:pt x="446" y="452"/>
                    <a:pt x="455" y="448"/>
                    <a:pt x="451" y="437"/>
                  </a:cubicBezTo>
                  <a:cubicBezTo>
                    <a:pt x="448" y="428"/>
                    <a:pt x="433" y="403"/>
                    <a:pt x="427" y="388"/>
                  </a:cubicBezTo>
                  <a:cubicBezTo>
                    <a:pt x="415" y="386"/>
                    <a:pt x="401" y="386"/>
                    <a:pt x="393" y="389"/>
                  </a:cubicBezTo>
                  <a:cubicBezTo>
                    <a:pt x="381" y="393"/>
                    <a:pt x="384" y="357"/>
                    <a:pt x="384" y="343"/>
                  </a:cubicBezTo>
                  <a:cubicBezTo>
                    <a:pt x="384" y="330"/>
                    <a:pt x="373" y="337"/>
                    <a:pt x="369" y="346"/>
                  </a:cubicBezTo>
                  <a:cubicBezTo>
                    <a:pt x="365" y="356"/>
                    <a:pt x="348" y="352"/>
                    <a:pt x="331" y="352"/>
                  </a:cubicBezTo>
                  <a:cubicBezTo>
                    <a:pt x="315" y="352"/>
                    <a:pt x="323" y="331"/>
                    <a:pt x="313" y="332"/>
                  </a:cubicBezTo>
                  <a:cubicBezTo>
                    <a:pt x="302" y="333"/>
                    <a:pt x="294" y="329"/>
                    <a:pt x="295" y="318"/>
                  </a:cubicBezTo>
                  <a:cubicBezTo>
                    <a:pt x="296" y="308"/>
                    <a:pt x="288" y="300"/>
                    <a:pt x="280" y="288"/>
                  </a:cubicBezTo>
                  <a:cubicBezTo>
                    <a:pt x="273" y="277"/>
                    <a:pt x="265" y="265"/>
                    <a:pt x="271" y="258"/>
                  </a:cubicBezTo>
                  <a:cubicBezTo>
                    <a:pt x="277" y="251"/>
                    <a:pt x="267" y="245"/>
                    <a:pt x="276" y="235"/>
                  </a:cubicBezTo>
                  <a:cubicBezTo>
                    <a:pt x="285" y="226"/>
                    <a:pt x="295" y="229"/>
                    <a:pt x="292" y="216"/>
                  </a:cubicBezTo>
                  <a:cubicBezTo>
                    <a:pt x="289" y="204"/>
                    <a:pt x="302" y="197"/>
                    <a:pt x="303" y="183"/>
                  </a:cubicBezTo>
                  <a:cubicBezTo>
                    <a:pt x="304" y="170"/>
                    <a:pt x="320" y="174"/>
                    <a:pt x="334" y="162"/>
                  </a:cubicBezTo>
                  <a:cubicBezTo>
                    <a:pt x="349" y="151"/>
                    <a:pt x="365" y="157"/>
                    <a:pt x="377" y="147"/>
                  </a:cubicBezTo>
                  <a:cubicBezTo>
                    <a:pt x="389" y="137"/>
                    <a:pt x="397" y="145"/>
                    <a:pt x="405" y="145"/>
                  </a:cubicBezTo>
                  <a:cubicBezTo>
                    <a:pt x="400" y="138"/>
                    <a:pt x="387" y="134"/>
                    <a:pt x="385" y="128"/>
                  </a:cubicBezTo>
                  <a:cubicBezTo>
                    <a:pt x="381" y="121"/>
                    <a:pt x="398" y="107"/>
                    <a:pt x="403" y="99"/>
                  </a:cubicBezTo>
                  <a:cubicBezTo>
                    <a:pt x="408" y="90"/>
                    <a:pt x="383" y="80"/>
                    <a:pt x="377" y="78"/>
                  </a:cubicBezTo>
                  <a:cubicBezTo>
                    <a:pt x="371" y="75"/>
                    <a:pt x="360" y="83"/>
                    <a:pt x="354" y="79"/>
                  </a:cubicBezTo>
                  <a:cubicBezTo>
                    <a:pt x="348" y="75"/>
                    <a:pt x="338" y="78"/>
                    <a:pt x="333" y="82"/>
                  </a:cubicBezTo>
                  <a:cubicBezTo>
                    <a:pt x="328" y="85"/>
                    <a:pt x="291" y="88"/>
                    <a:pt x="293" y="77"/>
                  </a:cubicBezTo>
                  <a:cubicBezTo>
                    <a:pt x="294" y="66"/>
                    <a:pt x="278" y="62"/>
                    <a:pt x="279" y="55"/>
                  </a:cubicBezTo>
                  <a:cubicBezTo>
                    <a:pt x="280" y="47"/>
                    <a:pt x="271" y="34"/>
                    <a:pt x="257" y="33"/>
                  </a:cubicBezTo>
                  <a:cubicBezTo>
                    <a:pt x="244" y="31"/>
                    <a:pt x="246" y="9"/>
                    <a:pt x="236" y="3"/>
                  </a:cubicBezTo>
                  <a:cubicBezTo>
                    <a:pt x="231" y="0"/>
                    <a:pt x="217" y="2"/>
                    <a:pt x="206" y="4"/>
                  </a:cubicBezTo>
                  <a:cubicBezTo>
                    <a:pt x="218" y="17"/>
                    <a:pt x="222" y="23"/>
                    <a:pt x="214" y="29"/>
                  </a:cubicBezTo>
                  <a:cubicBezTo>
                    <a:pt x="204" y="38"/>
                    <a:pt x="214" y="39"/>
                    <a:pt x="195" y="65"/>
                  </a:cubicBezTo>
                  <a:cubicBezTo>
                    <a:pt x="175" y="91"/>
                    <a:pt x="142" y="98"/>
                    <a:pt x="126" y="102"/>
                  </a:cubicBezTo>
                  <a:cubicBezTo>
                    <a:pt x="109" y="107"/>
                    <a:pt x="103" y="137"/>
                    <a:pt x="94" y="159"/>
                  </a:cubicBezTo>
                  <a:cubicBezTo>
                    <a:pt x="85" y="180"/>
                    <a:pt x="78" y="172"/>
                    <a:pt x="69" y="160"/>
                  </a:cubicBezTo>
                  <a:cubicBezTo>
                    <a:pt x="60" y="148"/>
                    <a:pt x="52" y="163"/>
                    <a:pt x="42" y="153"/>
                  </a:cubicBezTo>
                  <a:cubicBezTo>
                    <a:pt x="31" y="143"/>
                    <a:pt x="36" y="143"/>
                    <a:pt x="42" y="135"/>
                  </a:cubicBezTo>
                  <a:cubicBezTo>
                    <a:pt x="45" y="131"/>
                    <a:pt x="42" y="124"/>
                    <a:pt x="35" y="117"/>
                  </a:cubicBezTo>
                  <a:cubicBezTo>
                    <a:pt x="23" y="119"/>
                    <a:pt x="12" y="135"/>
                    <a:pt x="6" y="148"/>
                  </a:cubicBezTo>
                  <a:cubicBezTo>
                    <a:pt x="0" y="161"/>
                    <a:pt x="17" y="187"/>
                    <a:pt x="19" y="196"/>
                  </a:cubicBezTo>
                  <a:cubicBezTo>
                    <a:pt x="22" y="205"/>
                    <a:pt x="10" y="197"/>
                    <a:pt x="8" y="205"/>
                  </a:cubicBezTo>
                  <a:cubicBezTo>
                    <a:pt x="7" y="214"/>
                    <a:pt x="34" y="226"/>
                    <a:pt x="47" y="236"/>
                  </a:cubicBezTo>
                  <a:cubicBezTo>
                    <a:pt x="59" y="245"/>
                    <a:pt x="70" y="272"/>
                    <a:pt x="82" y="284"/>
                  </a:cubicBezTo>
                  <a:cubicBezTo>
                    <a:pt x="93" y="297"/>
                    <a:pt x="94" y="307"/>
                    <a:pt x="107" y="338"/>
                  </a:cubicBezTo>
                  <a:cubicBezTo>
                    <a:pt x="119" y="368"/>
                    <a:pt x="144" y="420"/>
                    <a:pt x="161" y="442"/>
                  </a:cubicBezTo>
                  <a:cubicBezTo>
                    <a:pt x="178" y="463"/>
                    <a:pt x="186" y="481"/>
                    <a:pt x="182" y="487"/>
                  </a:cubicBezTo>
                  <a:cubicBezTo>
                    <a:pt x="178" y="493"/>
                    <a:pt x="183" y="510"/>
                    <a:pt x="196" y="519"/>
                  </a:cubicBezTo>
                  <a:cubicBezTo>
                    <a:pt x="208" y="527"/>
                    <a:pt x="218" y="542"/>
                    <a:pt x="251" y="558"/>
                  </a:cubicBezTo>
                  <a:cubicBezTo>
                    <a:pt x="284" y="574"/>
                    <a:pt x="344" y="605"/>
                    <a:pt x="352" y="620"/>
                  </a:cubicBezTo>
                  <a:cubicBezTo>
                    <a:pt x="361" y="635"/>
                    <a:pt x="389" y="649"/>
                    <a:pt x="394" y="652"/>
                  </a:cubicBezTo>
                  <a:cubicBezTo>
                    <a:pt x="396" y="653"/>
                    <a:pt x="396" y="656"/>
                    <a:pt x="396" y="659"/>
                  </a:cubicBezTo>
                  <a:cubicBezTo>
                    <a:pt x="400" y="656"/>
                    <a:pt x="402" y="654"/>
                    <a:pt x="404" y="653"/>
                  </a:cubicBezTo>
                  <a:cubicBezTo>
                    <a:pt x="414" y="648"/>
                    <a:pt x="415" y="630"/>
                    <a:pt x="419" y="625"/>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4" name="Freeform 117">
              <a:extLst>
                <a:ext uri="{FF2B5EF4-FFF2-40B4-BE49-F238E27FC236}">
                  <a16:creationId xmlns:a16="http://schemas.microsoft.com/office/drawing/2014/main" id="{AAF2F6B4-5712-42D3-B9B2-E70723544419}"/>
                </a:ext>
              </a:extLst>
            </p:cNvPr>
            <p:cNvSpPr>
              <a:spLocks/>
            </p:cNvSpPr>
            <p:nvPr/>
          </p:nvSpPr>
          <p:spPr bwMode="auto">
            <a:xfrm>
              <a:off x="2973502" y="4090290"/>
              <a:ext cx="479189" cy="428168"/>
            </a:xfrm>
            <a:custGeom>
              <a:avLst/>
              <a:gdLst>
                <a:gd name="T0" fmla="*/ 49 w 489"/>
                <a:gd name="T1" fmla="*/ 25 h 409"/>
                <a:gd name="T2" fmla="*/ 19 w 489"/>
                <a:gd name="T3" fmla="*/ 65 h 409"/>
                <a:gd name="T4" fmla="*/ 13 w 489"/>
                <a:gd name="T5" fmla="*/ 91 h 409"/>
                <a:gd name="T6" fmla="*/ 8 w 489"/>
                <a:gd name="T7" fmla="*/ 107 h 409"/>
                <a:gd name="T8" fmla="*/ 25 w 489"/>
                <a:gd name="T9" fmla="*/ 115 h 409"/>
                <a:gd name="T10" fmla="*/ 40 w 489"/>
                <a:gd name="T11" fmla="*/ 138 h 409"/>
                <a:gd name="T12" fmla="*/ 63 w 489"/>
                <a:gd name="T13" fmla="*/ 185 h 409"/>
                <a:gd name="T14" fmla="*/ 123 w 489"/>
                <a:gd name="T15" fmla="*/ 190 h 409"/>
                <a:gd name="T16" fmla="*/ 172 w 489"/>
                <a:gd name="T17" fmla="*/ 212 h 409"/>
                <a:gd name="T18" fmla="*/ 213 w 489"/>
                <a:gd name="T19" fmla="*/ 222 h 409"/>
                <a:gd name="T20" fmla="*/ 205 w 489"/>
                <a:gd name="T21" fmla="*/ 287 h 409"/>
                <a:gd name="T22" fmla="*/ 219 w 489"/>
                <a:gd name="T23" fmla="*/ 314 h 409"/>
                <a:gd name="T24" fmla="*/ 217 w 489"/>
                <a:gd name="T25" fmla="*/ 340 h 409"/>
                <a:gd name="T26" fmla="*/ 224 w 489"/>
                <a:gd name="T27" fmla="*/ 358 h 409"/>
                <a:gd name="T28" fmla="*/ 219 w 489"/>
                <a:gd name="T29" fmla="*/ 361 h 409"/>
                <a:gd name="T30" fmla="*/ 246 w 489"/>
                <a:gd name="T31" fmla="*/ 397 h 409"/>
                <a:gd name="T32" fmla="*/ 267 w 489"/>
                <a:gd name="T33" fmla="*/ 405 h 409"/>
                <a:gd name="T34" fmla="*/ 286 w 489"/>
                <a:gd name="T35" fmla="*/ 402 h 409"/>
                <a:gd name="T36" fmla="*/ 310 w 489"/>
                <a:gd name="T37" fmla="*/ 389 h 409"/>
                <a:gd name="T38" fmla="*/ 333 w 489"/>
                <a:gd name="T39" fmla="*/ 378 h 409"/>
                <a:gd name="T40" fmla="*/ 353 w 489"/>
                <a:gd name="T41" fmla="*/ 359 h 409"/>
                <a:gd name="T42" fmla="*/ 357 w 489"/>
                <a:gd name="T43" fmla="*/ 344 h 409"/>
                <a:gd name="T44" fmla="*/ 340 w 489"/>
                <a:gd name="T45" fmla="*/ 340 h 409"/>
                <a:gd name="T46" fmla="*/ 330 w 489"/>
                <a:gd name="T47" fmla="*/ 317 h 409"/>
                <a:gd name="T48" fmla="*/ 316 w 489"/>
                <a:gd name="T49" fmla="*/ 291 h 409"/>
                <a:gd name="T50" fmla="*/ 340 w 489"/>
                <a:gd name="T51" fmla="*/ 287 h 409"/>
                <a:gd name="T52" fmla="*/ 370 w 489"/>
                <a:gd name="T53" fmla="*/ 297 h 409"/>
                <a:gd name="T54" fmla="*/ 384 w 489"/>
                <a:gd name="T55" fmla="*/ 298 h 409"/>
                <a:gd name="T56" fmla="*/ 408 w 489"/>
                <a:gd name="T57" fmla="*/ 285 h 409"/>
                <a:gd name="T58" fmla="*/ 451 w 489"/>
                <a:gd name="T59" fmla="*/ 268 h 409"/>
                <a:gd name="T60" fmla="*/ 461 w 489"/>
                <a:gd name="T61" fmla="*/ 255 h 409"/>
                <a:gd name="T62" fmla="*/ 438 w 489"/>
                <a:gd name="T63" fmla="*/ 227 h 409"/>
                <a:gd name="T64" fmla="*/ 442 w 489"/>
                <a:gd name="T65" fmla="*/ 208 h 409"/>
                <a:gd name="T66" fmla="*/ 458 w 489"/>
                <a:gd name="T67" fmla="*/ 192 h 409"/>
                <a:gd name="T68" fmla="*/ 463 w 489"/>
                <a:gd name="T69" fmla="*/ 173 h 409"/>
                <a:gd name="T70" fmla="*/ 476 w 489"/>
                <a:gd name="T71" fmla="*/ 149 h 409"/>
                <a:gd name="T72" fmla="*/ 489 w 489"/>
                <a:gd name="T73" fmla="*/ 132 h 409"/>
                <a:gd name="T74" fmla="*/ 438 w 489"/>
                <a:gd name="T75" fmla="*/ 126 h 409"/>
                <a:gd name="T76" fmla="*/ 447 w 489"/>
                <a:gd name="T77" fmla="*/ 98 h 409"/>
                <a:gd name="T78" fmla="*/ 395 w 489"/>
                <a:gd name="T79" fmla="*/ 78 h 409"/>
                <a:gd name="T80" fmla="*/ 399 w 489"/>
                <a:gd name="T81" fmla="*/ 59 h 409"/>
                <a:gd name="T82" fmla="*/ 370 w 489"/>
                <a:gd name="T83" fmla="*/ 50 h 409"/>
                <a:gd name="T84" fmla="*/ 302 w 489"/>
                <a:gd name="T85" fmla="*/ 74 h 409"/>
                <a:gd name="T86" fmla="*/ 236 w 489"/>
                <a:gd name="T87" fmla="*/ 55 h 409"/>
                <a:gd name="T88" fmla="*/ 190 w 489"/>
                <a:gd name="T89" fmla="*/ 47 h 409"/>
                <a:gd name="T90" fmla="*/ 162 w 489"/>
                <a:gd name="T91" fmla="*/ 20 h 409"/>
                <a:gd name="T92" fmla="*/ 133 w 489"/>
                <a:gd name="T93" fmla="*/ 0 h 409"/>
                <a:gd name="T94" fmla="*/ 123 w 489"/>
                <a:gd name="T95" fmla="*/ 23 h 409"/>
                <a:gd name="T96" fmla="*/ 75 w 489"/>
                <a:gd name="T97" fmla="*/ 50 h 409"/>
                <a:gd name="T98" fmla="*/ 87 w 489"/>
                <a:gd name="T99" fmla="*/ 102 h 409"/>
                <a:gd name="T100" fmla="*/ 49 w 489"/>
                <a:gd name="T101" fmla="*/ 89 h 409"/>
                <a:gd name="T102" fmla="*/ 65 w 489"/>
                <a:gd name="T103" fmla="*/ 43 h 409"/>
                <a:gd name="T104" fmla="*/ 60 w 489"/>
                <a:gd name="T105" fmla="*/ 19 h 409"/>
                <a:gd name="T106" fmla="*/ 49 w 489"/>
                <a:gd name="T107" fmla="*/ 2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9" h="409">
                  <a:moveTo>
                    <a:pt x="49" y="25"/>
                  </a:moveTo>
                  <a:cubicBezTo>
                    <a:pt x="39" y="39"/>
                    <a:pt x="19" y="51"/>
                    <a:pt x="19" y="65"/>
                  </a:cubicBezTo>
                  <a:cubicBezTo>
                    <a:pt x="18" y="79"/>
                    <a:pt x="19" y="85"/>
                    <a:pt x="13" y="91"/>
                  </a:cubicBezTo>
                  <a:cubicBezTo>
                    <a:pt x="8" y="98"/>
                    <a:pt x="0" y="108"/>
                    <a:pt x="8" y="107"/>
                  </a:cubicBezTo>
                  <a:cubicBezTo>
                    <a:pt x="16" y="107"/>
                    <a:pt x="25" y="107"/>
                    <a:pt x="25" y="115"/>
                  </a:cubicBezTo>
                  <a:cubicBezTo>
                    <a:pt x="25" y="124"/>
                    <a:pt x="41" y="125"/>
                    <a:pt x="40" y="138"/>
                  </a:cubicBezTo>
                  <a:cubicBezTo>
                    <a:pt x="39" y="151"/>
                    <a:pt x="33" y="186"/>
                    <a:pt x="63" y="185"/>
                  </a:cubicBezTo>
                  <a:cubicBezTo>
                    <a:pt x="93" y="184"/>
                    <a:pt x="110" y="174"/>
                    <a:pt x="123" y="190"/>
                  </a:cubicBezTo>
                  <a:cubicBezTo>
                    <a:pt x="136" y="206"/>
                    <a:pt x="153" y="214"/>
                    <a:pt x="172" y="212"/>
                  </a:cubicBezTo>
                  <a:cubicBezTo>
                    <a:pt x="192" y="209"/>
                    <a:pt x="224" y="205"/>
                    <a:pt x="213" y="222"/>
                  </a:cubicBezTo>
                  <a:cubicBezTo>
                    <a:pt x="203" y="240"/>
                    <a:pt x="196" y="277"/>
                    <a:pt x="205" y="287"/>
                  </a:cubicBezTo>
                  <a:cubicBezTo>
                    <a:pt x="214" y="297"/>
                    <a:pt x="226" y="305"/>
                    <a:pt x="219" y="314"/>
                  </a:cubicBezTo>
                  <a:cubicBezTo>
                    <a:pt x="211" y="322"/>
                    <a:pt x="208" y="333"/>
                    <a:pt x="217" y="340"/>
                  </a:cubicBezTo>
                  <a:cubicBezTo>
                    <a:pt x="227" y="348"/>
                    <a:pt x="224" y="357"/>
                    <a:pt x="224" y="358"/>
                  </a:cubicBezTo>
                  <a:cubicBezTo>
                    <a:pt x="224" y="359"/>
                    <a:pt x="222" y="360"/>
                    <a:pt x="219" y="361"/>
                  </a:cubicBezTo>
                  <a:cubicBezTo>
                    <a:pt x="233" y="375"/>
                    <a:pt x="238" y="390"/>
                    <a:pt x="246" y="397"/>
                  </a:cubicBezTo>
                  <a:cubicBezTo>
                    <a:pt x="256" y="405"/>
                    <a:pt x="259" y="409"/>
                    <a:pt x="267" y="405"/>
                  </a:cubicBezTo>
                  <a:cubicBezTo>
                    <a:pt x="274" y="401"/>
                    <a:pt x="279" y="398"/>
                    <a:pt x="286" y="402"/>
                  </a:cubicBezTo>
                  <a:cubicBezTo>
                    <a:pt x="292" y="406"/>
                    <a:pt x="300" y="398"/>
                    <a:pt x="310" y="389"/>
                  </a:cubicBezTo>
                  <a:cubicBezTo>
                    <a:pt x="319" y="381"/>
                    <a:pt x="330" y="388"/>
                    <a:pt x="333" y="378"/>
                  </a:cubicBezTo>
                  <a:cubicBezTo>
                    <a:pt x="336" y="367"/>
                    <a:pt x="342" y="361"/>
                    <a:pt x="353" y="359"/>
                  </a:cubicBezTo>
                  <a:cubicBezTo>
                    <a:pt x="365" y="357"/>
                    <a:pt x="365" y="344"/>
                    <a:pt x="357" y="344"/>
                  </a:cubicBezTo>
                  <a:cubicBezTo>
                    <a:pt x="350" y="344"/>
                    <a:pt x="340" y="353"/>
                    <a:pt x="340" y="340"/>
                  </a:cubicBezTo>
                  <a:cubicBezTo>
                    <a:pt x="340" y="326"/>
                    <a:pt x="330" y="329"/>
                    <a:pt x="330" y="317"/>
                  </a:cubicBezTo>
                  <a:cubicBezTo>
                    <a:pt x="330" y="306"/>
                    <a:pt x="329" y="298"/>
                    <a:pt x="316" y="291"/>
                  </a:cubicBezTo>
                  <a:cubicBezTo>
                    <a:pt x="304" y="284"/>
                    <a:pt x="333" y="281"/>
                    <a:pt x="340" y="287"/>
                  </a:cubicBezTo>
                  <a:cubicBezTo>
                    <a:pt x="346" y="293"/>
                    <a:pt x="368" y="288"/>
                    <a:pt x="370" y="297"/>
                  </a:cubicBezTo>
                  <a:cubicBezTo>
                    <a:pt x="372" y="307"/>
                    <a:pt x="384" y="310"/>
                    <a:pt x="384" y="298"/>
                  </a:cubicBezTo>
                  <a:cubicBezTo>
                    <a:pt x="384" y="287"/>
                    <a:pt x="398" y="283"/>
                    <a:pt x="408" y="285"/>
                  </a:cubicBezTo>
                  <a:cubicBezTo>
                    <a:pt x="419" y="287"/>
                    <a:pt x="442" y="271"/>
                    <a:pt x="451" y="268"/>
                  </a:cubicBezTo>
                  <a:cubicBezTo>
                    <a:pt x="456" y="266"/>
                    <a:pt x="458" y="260"/>
                    <a:pt x="461" y="255"/>
                  </a:cubicBezTo>
                  <a:cubicBezTo>
                    <a:pt x="454" y="246"/>
                    <a:pt x="443" y="231"/>
                    <a:pt x="438" y="227"/>
                  </a:cubicBezTo>
                  <a:cubicBezTo>
                    <a:pt x="430" y="221"/>
                    <a:pt x="443" y="217"/>
                    <a:pt x="442" y="208"/>
                  </a:cubicBezTo>
                  <a:cubicBezTo>
                    <a:pt x="440" y="199"/>
                    <a:pt x="442" y="193"/>
                    <a:pt x="458" y="192"/>
                  </a:cubicBezTo>
                  <a:cubicBezTo>
                    <a:pt x="475" y="190"/>
                    <a:pt x="472" y="178"/>
                    <a:pt x="463" y="173"/>
                  </a:cubicBezTo>
                  <a:cubicBezTo>
                    <a:pt x="454" y="167"/>
                    <a:pt x="467" y="154"/>
                    <a:pt x="476" y="149"/>
                  </a:cubicBezTo>
                  <a:cubicBezTo>
                    <a:pt x="479" y="146"/>
                    <a:pt x="484" y="140"/>
                    <a:pt x="489" y="132"/>
                  </a:cubicBezTo>
                  <a:cubicBezTo>
                    <a:pt x="472" y="125"/>
                    <a:pt x="448" y="126"/>
                    <a:pt x="438" y="126"/>
                  </a:cubicBezTo>
                  <a:cubicBezTo>
                    <a:pt x="424" y="127"/>
                    <a:pt x="446" y="112"/>
                    <a:pt x="447" y="98"/>
                  </a:cubicBezTo>
                  <a:cubicBezTo>
                    <a:pt x="448" y="84"/>
                    <a:pt x="410" y="81"/>
                    <a:pt x="395" y="78"/>
                  </a:cubicBezTo>
                  <a:cubicBezTo>
                    <a:pt x="380" y="75"/>
                    <a:pt x="384" y="59"/>
                    <a:pt x="399" y="59"/>
                  </a:cubicBezTo>
                  <a:cubicBezTo>
                    <a:pt x="415" y="58"/>
                    <a:pt x="391" y="47"/>
                    <a:pt x="370" y="50"/>
                  </a:cubicBezTo>
                  <a:cubicBezTo>
                    <a:pt x="349" y="53"/>
                    <a:pt x="319" y="65"/>
                    <a:pt x="302" y="74"/>
                  </a:cubicBezTo>
                  <a:cubicBezTo>
                    <a:pt x="285" y="84"/>
                    <a:pt x="255" y="47"/>
                    <a:pt x="236" y="55"/>
                  </a:cubicBezTo>
                  <a:cubicBezTo>
                    <a:pt x="216" y="63"/>
                    <a:pt x="189" y="63"/>
                    <a:pt x="190" y="47"/>
                  </a:cubicBezTo>
                  <a:cubicBezTo>
                    <a:pt x="190" y="31"/>
                    <a:pt x="182" y="18"/>
                    <a:pt x="162" y="20"/>
                  </a:cubicBezTo>
                  <a:cubicBezTo>
                    <a:pt x="143" y="21"/>
                    <a:pt x="148" y="0"/>
                    <a:pt x="133" y="0"/>
                  </a:cubicBezTo>
                  <a:cubicBezTo>
                    <a:pt x="118" y="0"/>
                    <a:pt x="133" y="18"/>
                    <a:pt x="123" y="23"/>
                  </a:cubicBezTo>
                  <a:cubicBezTo>
                    <a:pt x="112" y="27"/>
                    <a:pt x="77" y="36"/>
                    <a:pt x="75" y="50"/>
                  </a:cubicBezTo>
                  <a:cubicBezTo>
                    <a:pt x="73" y="64"/>
                    <a:pt x="94" y="88"/>
                    <a:pt x="87" y="102"/>
                  </a:cubicBezTo>
                  <a:cubicBezTo>
                    <a:pt x="80" y="116"/>
                    <a:pt x="56" y="104"/>
                    <a:pt x="49" y="89"/>
                  </a:cubicBezTo>
                  <a:cubicBezTo>
                    <a:pt x="42" y="74"/>
                    <a:pt x="70" y="52"/>
                    <a:pt x="65" y="43"/>
                  </a:cubicBezTo>
                  <a:cubicBezTo>
                    <a:pt x="62" y="37"/>
                    <a:pt x="57" y="26"/>
                    <a:pt x="60" y="19"/>
                  </a:cubicBezTo>
                  <a:cubicBezTo>
                    <a:pt x="56" y="20"/>
                    <a:pt x="52" y="22"/>
                    <a:pt x="49" y="25"/>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5" name="Freeform 118">
              <a:extLst>
                <a:ext uri="{FF2B5EF4-FFF2-40B4-BE49-F238E27FC236}">
                  <a16:creationId xmlns:a16="http://schemas.microsoft.com/office/drawing/2014/main" id="{5FBD1687-AD04-494F-A072-C6FDACAB84AF}"/>
                </a:ext>
              </a:extLst>
            </p:cNvPr>
            <p:cNvSpPr>
              <a:spLocks/>
            </p:cNvSpPr>
            <p:nvPr/>
          </p:nvSpPr>
          <p:spPr bwMode="auto">
            <a:xfrm>
              <a:off x="3509135" y="4308220"/>
              <a:ext cx="147720" cy="166652"/>
            </a:xfrm>
            <a:custGeom>
              <a:avLst/>
              <a:gdLst>
                <a:gd name="T0" fmla="*/ 36 w 151"/>
                <a:gd name="T1" fmla="*/ 33 h 159"/>
                <a:gd name="T2" fmla="*/ 20 w 151"/>
                <a:gd name="T3" fmla="*/ 49 h 159"/>
                <a:gd name="T4" fmla="*/ 6 w 151"/>
                <a:gd name="T5" fmla="*/ 80 h 159"/>
                <a:gd name="T6" fmla="*/ 35 w 151"/>
                <a:gd name="T7" fmla="*/ 116 h 159"/>
                <a:gd name="T8" fmla="*/ 56 w 151"/>
                <a:gd name="T9" fmla="*/ 156 h 159"/>
                <a:gd name="T10" fmla="*/ 73 w 151"/>
                <a:gd name="T11" fmla="*/ 157 h 159"/>
                <a:gd name="T12" fmla="*/ 88 w 151"/>
                <a:gd name="T13" fmla="*/ 135 h 159"/>
                <a:gd name="T14" fmla="*/ 127 w 151"/>
                <a:gd name="T15" fmla="*/ 136 h 159"/>
                <a:gd name="T16" fmla="*/ 131 w 151"/>
                <a:gd name="T17" fmla="*/ 140 h 159"/>
                <a:gd name="T18" fmla="*/ 141 w 151"/>
                <a:gd name="T19" fmla="*/ 124 h 159"/>
                <a:gd name="T20" fmla="*/ 137 w 151"/>
                <a:gd name="T21" fmla="*/ 77 h 159"/>
                <a:gd name="T22" fmla="*/ 144 w 151"/>
                <a:gd name="T23" fmla="*/ 36 h 159"/>
                <a:gd name="T24" fmla="*/ 151 w 151"/>
                <a:gd name="T25" fmla="*/ 18 h 159"/>
                <a:gd name="T26" fmla="*/ 115 w 151"/>
                <a:gd name="T27" fmla="*/ 10 h 159"/>
                <a:gd name="T28" fmla="*/ 70 w 151"/>
                <a:gd name="T29" fmla="*/ 10 h 159"/>
                <a:gd name="T30" fmla="*/ 44 w 151"/>
                <a:gd name="T31" fmla="*/ 10 h 159"/>
                <a:gd name="T32" fmla="*/ 40 w 151"/>
                <a:gd name="T33" fmla="*/ 11 h 159"/>
                <a:gd name="T34" fmla="*/ 36 w 151"/>
                <a:gd name="T35" fmla="*/ 3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1" h="159">
                  <a:moveTo>
                    <a:pt x="36" y="33"/>
                  </a:moveTo>
                  <a:cubicBezTo>
                    <a:pt x="41" y="43"/>
                    <a:pt x="30" y="48"/>
                    <a:pt x="20" y="49"/>
                  </a:cubicBezTo>
                  <a:cubicBezTo>
                    <a:pt x="10" y="51"/>
                    <a:pt x="12" y="74"/>
                    <a:pt x="6" y="80"/>
                  </a:cubicBezTo>
                  <a:cubicBezTo>
                    <a:pt x="0" y="86"/>
                    <a:pt x="30" y="103"/>
                    <a:pt x="35" y="116"/>
                  </a:cubicBezTo>
                  <a:cubicBezTo>
                    <a:pt x="38" y="125"/>
                    <a:pt x="48" y="143"/>
                    <a:pt x="56" y="156"/>
                  </a:cubicBezTo>
                  <a:cubicBezTo>
                    <a:pt x="63" y="158"/>
                    <a:pt x="69" y="159"/>
                    <a:pt x="73" y="157"/>
                  </a:cubicBezTo>
                  <a:cubicBezTo>
                    <a:pt x="83" y="152"/>
                    <a:pt x="74" y="134"/>
                    <a:pt x="88" y="135"/>
                  </a:cubicBezTo>
                  <a:cubicBezTo>
                    <a:pt x="102" y="136"/>
                    <a:pt x="122" y="127"/>
                    <a:pt x="127" y="136"/>
                  </a:cubicBezTo>
                  <a:cubicBezTo>
                    <a:pt x="128" y="137"/>
                    <a:pt x="129" y="139"/>
                    <a:pt x="131" y="140"/>
                  </a:cubicBezTo>
                  <a:cubicBezTo>
                    <a:pt x="135" y="134"/>
                    <a:pt x="140" y="127"/>
                    <a:pt x="141" y="124"/>
                  </a:cubicBezTo>
                  <a:cubicBezTo>
                    <a:pt x="144" y="119"/>
                    <a:pt x="144" y="92"/>
                    <a:pt x="137" y="77"/>
                  </a:cubicBezTo>
                  <a:cubicBezTo>
                    <a:pt x="131" y="62"/>
                    <a:pt x="136" y="42"/>
                    <a:pt x="144" y="36"/>
                  </a:cubicBezTo>
                  <a:cubicBezTo>
                    <a:pt x="145" y="34"/>
                    <a:pt x="148" y="27"/>
                    <a:pt x="151" y="18"/>
                  </a:cubicBezTo>
                  <a:cubicBezTo>
                    <a:pt x="138" y="13"/>
                    <a:pt x="126" y="8"/>
                    <a:pt x="115" y="10"/>
                  </a:cubicBezTo>
                  <a:cubicBezTo>
                    <a:pt x="97" y="12"/>
                    <a:pt x="77" y="20"/>
                    <a:pt x="70" y="10"/>
                  </a:cubicBezTo>
                  <a:cubicBezTo>
                    <a:pt x="63" y="0"/>
                    <a:pt x="53" y="2"/>
                    <a:pt x="44" y="10"/>
                  </a:cubicBezTo>
                  <a:cubicBezTo>
                    <a:pt x="42" y="10"/>
                    <a:pt x="41" y="11"/>
                    <a:pt x="40" y="11"/>
                  </a:cubicBezTo>
                  <a:cubicBezTo>
                    <a:pt x="37" y="20"/>
                    <a:pt x="34" y="28"/>
                    <a:pt x="36" y="33"/>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6" name="Freeform 119">
              <a:extLst>
                <a:ext uri="{FF2B5EF4-FFF2-40B4-BE49-F238E27FC236}">
                  <a16:creationId xmlns:a16="http://schemas.microsoft.com/office/drawing/2014/main" id="{F02499C1-147A-4D58-A9FD-1E866E6D2331}"/>
                </a:ext>
              </a:extLst>
            </p:cNvPr>
            <p:cNvSpPr>
              <a:spLocks/>
            </p:cNvSpPr>
            <p:nvPr/>
          </p:nvSpPr>
          <p:spPr bwMode="auto">
            <a:xfrm>
              <a:off x="3395042" y="4228740"/>
              <a:ext cx="169338" cy="269208"/>
            </a:xfrm>
            <a:custGeom>
              <a:avLst/>
              <a:gdLst>
                <a:gd name="T0" fmla="*/ 46 w 173"/>
                <a:gd name="T1" fmla="*/ 17 h 258"/>
                <a:gd name="T2" fmla="*/ 33 w 173"/>
                <a:gd name="T3" fmla="*/ 41 h 258"/>
                <a:gd name="T4" fmla="*/ 28 w 173"/>
                <a:gd name="T5" fmla="*/ 60 h 258"/>
                <a:gd name="T6" fmla="*/ 12 w 173"/>
                <a:gd name="T7" fmla="*/ 76 h 258"/>
                <a:gd name="T8" fmla="*/ 8 w 173"/>
                <a:gd name="T9" fmla="*/ 95 h 258"/>
                <a:gd name="T10" fmla="*/ 31 w 173"/>
                <a:gd name="T11" fmla="*/ 123 h 258"/>
                <a:gd name="T12" fmla="*/ 44 w 173"/>
                <a:gd name="T13" fmla="*/ 116 h 258"/>
                <a:gd name="T14" fmla="*/ 58 w 173"/>
                <a:gd name="T15" fmla="*/ 145 h 258"/>
                <a:gd name="T16" fmla="*/ 62 w 173"/>
                <a:gd name="T17" fmla="*/ 175 h 258"/>
                <a:gd name="T18" fmla="*/ 69 w 173"/>
                <a:gd name="T19" fmla="*/ 237 h 258"/>
                <a:gd name="T20" fmla="*/ 107 w 173"/>
                <a:gd name="T21" fmla="*/ 250 h 258"/>
                <a:gd name="T22" fmla="*/ 130 w 173"/>
                <a:gd name="T23" fmla="*/ 241 h 258"/>
                <a:gd name="T24" fmla="*/ 148 w 173"/>
                <a:gd name="T25" fmla="*/ 233 h 258"/>
                <a:gd name="T26" fmla="*/ 173 w 173"/>
                <a:gd name="T27" fmla="*/ 233 h 258"/>
                <a:gd name="T28" fmla="*/ 152 w 173"/>
                <a:gd name="T29" fmla="*/ 193 h 258"/>
                <a:gd name="T30" fmla="*/ 123 w 173"/>
                <a:gd name="T31" fmla="*/ 157 h 258"/>
                <a:gd name="T32" fmla="*/ 137 w 173"/>
                <a:gd name="T33" fmla="*/ 126 h 258"/>
                <a:gd name="T34" fmla="*/ 153 w 173"/>
                <a:gd name="T35" fmla="*/ 110 h 258"/>
                <a:gd name="T36" fmla="*/ 157 w 173"/>
                <a:gd name="T37" fmla="*/ 88 h 258"/>
                <a:gd name="T38" fmla="*/ 125 w 173"/>
                <a:gd name="T39" fmla="*/ 58 h 258"/>
                <a:gd name="T40" fmla="*/ 107 w 173"/>
                <a:gd name="T41" fmla="*/ 37 h 258"/>
                <a:gd name="T42" fmla="*/ 72 w 173"/>
                <a:gd name="T43" fmla="*/ 8 h 258"/>
                <a:gd name="T44" fmla="*/ 59 w 173"/>
                <a:gd name="T45" fmla="*/ 0 h 258"/>
                <a:gd name="T46" fmla="*/ 46 w 173"/>
                <a:gd name="T47" fmla="*/ 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258">
                  <a:moveTo>
                    <a:pt x="46" y="17"/>
                  </a:moveTo>
                  <a:cubicBezTo>
                    <a:pt x="37" y="22"/>
                    <a:pt x="24" y="35"/>
                    <a:pt x="33" y="41"/>
                  </a:cubicBezTo>
                  <a:cubicBezTo>
                    <a:pt x="42" y="46"/>
                    <a:pt x="45" y="58"/>
                    <a:pt x="28" y="60"/>
                  </a:cubicBezTo>
                  <a:cubicBezTo>
                    <a:pt x="12" y="61"/>
                    <a:pt x="10" y="67"/>
                    <a:pt x="12" y="76"/>
                  </a:cubicBezTo>
                  <a:cubicBezTo>
                    <a:pt x="13" y="85"/>
                    <a:pt x="0" y="89"/>
                    <a:pt x="8" y="95"/>
                  </a:cubicBezTo>
                  <a:cubicBezTo>
                    <a:pt x="13" y="99"/>
                    <a:pt x="24" y="114"/>
                    <a:pt x="31" y="123"/>
                  </a:cubicBezTo>
                  <a:cubicBezTo>
                    <a:pt x="33" y="119"/>
                    <a:pt x="37" y="115"/>
                    <a:pt x="44" y="116"/>
                  </a:cubicBezTo>
                  <a:cubicBezTo>
                    <a:pt x="58" y="118"/>
                    <a:pt x="47" y="140"/>
                    <a:pt x="58" y="145"/>
                  </a:cubicBezTo>
                  <a:cubicBezTo>
                    <a:pt x="70" y="151"/>
                    <a:pt x="70" y="169"/>
                    <a:pt x="62" y="175"/>
                  </a:cubicBezTo>
                  <a:cubicBezTo>
                    <a:pt x="53" y="181"/>
                    <a:pt x="50" y="216"/>
                    <a:pt x="69" y="237"/>
                  </a:cubicBezTo>
                  <a:cubicBezTo>
                    <a:pt x="88" y="258"/>
                    <a:pt x="103" y="255"/>
                    <a:pt x="107" y="250"/>
                  </a:cubicBezTo>
                  <a:cubicBezTo>
                    <a:pt x="111" y="245"/>
                    <a:pt x="126" y="250"/>
                    <a:pt x="130" y="241"/>
                  </a:cubicBezTo>
                  <a:cubicBezTo>
                    <a:pt x="134" y="233"/>
                    <a:pt x="140" y="243"/>
                    <a:pt x="148" y="233"/>
                  </a:cubicBezTo>
                  <a:cubicBezTo>
                    <a:pt x="153" y="228"/>
                    <a:pt x="163" y="230"/>
                    <a:pt x="173" y="233"/>
                  </a:cubicBezTo>
                  <a:cubicBezTo>
                    <a:pt x="165" y="220"/>
                    <a:pt x="155" y="202"/>
                    <a:pt x="152" y="193"/>
                  </a:cubicBezTo>
                  <a:cubicBezTo>
                    <a:pt x="147" y="180"/>
                    <a:pt x="117" y="163"/>
                    <a:pt x="123" y="157"/>
                  </a:cubicBezTo>
                  <a:cubicBezTo>
                    <a:pt x="129" y="151"/>
                    <a:pt x="127" y="128"/>
                    <a:pt x="137" y="126"/>
                  </a:cubicBezTo>
                  <a:cubicBezTo>
                    <a:pt x="147" y="125"/>
                    <a:pt x="158" y="120"/>
                    <a:pt x="153" y="110"/>
                  </a:cubicBezTo>
                  <a:cubicBezTo>
                    <a:pt x="151" y="105"/>
                    <a:pt x="154" y="97"/>
                    <a:pt x="157" y="88"/>
                  </a:cubicBezTo>
                  <a:cubicBezTo>
                    <a:pt x="147" y="87"/>
                    <a:pt x="133" y="58"/>
                    <a:pt x="125" y="58"/>
                  </a:cubicBezTo>
                  <a:cubicBezTo>
                    <a:pt x="115" y="58"/>
                    <a:pt x="104" y="51"/>
                    <a:pt x="107" y="37"/>
                  </a:cubicBezTo>
                  <a:cubicBezTo>
                    <a:pt x="109" y="24"/>
                    <a:pt x="85" y="23"/>
                    <a:pt x="72" y="8"/>
                  </a:cubicBezTo>
                  <a:cubicBezTo>
                    <a:pt x="69" y="4"/>
                    <a:pt x="64" y="2"/>
                    <a:pt x="59" y="0"/>
                  </a:cubicBezTo>
                  <a:cubicBezTo>
                    <a:pt x="54" y="8"/>
                    <a:pt x="49" y="14"/>
                    <a:pt x="46" y="1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7" name="Freeform 120">
              <a:extLst>
                <a:ext uri="{FF2B5EF4-FFF2-40B4-BE49-F238E27FC236}">
                  <a16:creationId xmlns:a16="http://schemas.microsoft.com/office/drawing/2014/main" id="{440814DC-FF32-4F8B-AAC1-5AA9661ABB1F}"/>
                </a:ext>
              </a:extLst>
            </p:cNvPr>
            <p:cNvSpPr>
              <a:spLocks/>
            </p:cNvSpPr>
            <p:nvPr/>
          </p:nvSpPr>
          <p:spPr bwMode="auto">
            <a:xfrm>
              <a:off x="3637639" y="4327449"/>
              <a:ext cx="108087" cy="141014"/>
            </a:xfrm>
            <a:custGeom>
              <a:avLst/>
              <a:gdLst>
                <a:gd name="T0" fmla="*/ 6 w 110"/>
                <a:gd name="T1" fmla="*/ 59 h 135"/>
                <a:gd name="T2" fmla="*/ 10 w 110"/>
                <a:gd name="T3" fmla="*/ 106 h 135"/>
                <a:gd name="T4" fmla="*/ 0 w 110"/>
                <a:gd name="T5" fmla="*/ 122 h 135"/>
                <a:gd name="T6" fmla="*/ 31 w 110"/>
                <a:gd name="T7" fmla="*/ 129 h 135"/>
                <a:gd name="T8" fmla="*/ 68 w 110"/>
                <a:gd name="T9" fmla="*/ 113 h 135"/>
                <a:gd name="T10" fmla="*/ 110 w 110"/>
                <a:gd name="T11" fmla="*/ 57 h 135"/>
                <a:gd name="T12" fmla="*/ 109 w 110"/>
                <a:gd name="T13" fmla="*/ 56 h 135"/>
                <a:gd name="T14" fmla="*/ 49 w 110"/>
                <a:gd name="T15" fmla="*/ 9 h 135"/>
                <a:gd name="T16" fmla="*/ 20 w 110"/>
                <a:gd name="T17" fmla="*/ 0 h 135"/>
                <a:gd name="T18" fmla="*/ 13 w 110"/>
                <a:gd name="T19" fmla="*/ 18 h 135"/>
                <a:gd name="T20" fmla="*/ 6 w 110"/>
                <a:gd name="T21"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35">
                  <a:moveTo>
                    <a:pt x="6" y="59"/>
                  </a:moveTo>
                  <a:cubicBezTo>
                    <a:pt x="13" y="74"/>
                    <a:pt x="13" y="101"/>
                    <a:pt x="10" y="106"/>
                  </a:cubicBezTo>
                  <a:cubicBezTo>
                    <a:pt x="9" y="109"/>
                    <a:pt x="4" y="116"/>
                    <a:pt x="0" y="122"/>
                  </a:cubicBezTo>
                  <a:cubicBezTo>
                    <a:pt x="5" y="129"/>
                    <a:pt x="15" y="134"/>
                    <a:pt x="31" y="129"/>
                  </a:cubicBezTo>
                  <a:cubicBezTo>
                    <a:pt x="51" y="122"/>
                    <a:pt x="61" y="135"/>
                    <a:pt x="68" y="113"/>
                  </a:cubicBezTo>
                  <a:cubicBezTo>
                    <a:pt x="74" y="95"/>
                    <a:pt x="94" y="72"/>
                    <a:pt x="110" y="57"/>
                  </a:cubicBezTo>
                  <a:cubicBezTo>
                    <a:pt x="109" y="56"/>
                    <a:pt x="109" y="56"/>
                    <a:pt x="109" y="56"/>
                  </a:cubicBezTo>
                  <a:cubicBezTo>
                    <a:pt x="94" y="50"/>
                    <a:pt x="72" y="14"/>
                    <a:pt x="49" y="9"/>
                  </a:cubicBezTo>
                  <a:cubicBezTo>
                    <a:pt x="39" y="7"/>
                    <a:pt x="29" y="3"/>
                    <a:pt x="20" y="0"/>
                  </a:cubicBezTo>
                  <a:cubicBezTo>
                    <a:pt x="17" y="9"/>
                    <a:pt x="14" y="16"/>
                    <a:pt x="13" y="18"/>
                  </a:cubicBezTo>
                  <a:cubicBezTo>
                    <a:pt x="5" y="24"/>
                    <a:pt x="0" y="44"/>
                    <a:pt x="6" y="59"/>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8" name="Freeform 121">
              <a:extLst>
                <a:ext uri="{FF2B5EF4-FFF2-40B4-BE49-F238E27FC236}">
                  <a16:creationId xmlns:a16="http://schemas.microsoft.com/office/drawing/2014/main" id="{B3B803C9-625D-4A0D-8642-168002D84CDE}"/>
                </a:ext>
              </a:extLst>
            </p:cNvPr>
            <p:cNvSpPr>
              <a:spLocks/>
            </p:cNvSpPr>
            <p:nvPr/>
          </p:nvSpPr>
          <p:spPr bwMode="auto">
            <a:xfrm>
              <a:off x="2585586" y="3654430"/>
              <a:ext cx="365096" cy="137168"/>
            </a:xfrm>
            <a:custGeom>
              <a:avLst/>
              <a:gdLst>
                <a:gd name="T0" fmla="*/ 302 w 373"/>
                <a:gd name="T1" fmla="*/ 84 h 132"/>
                <a:gd name="T2" fmla="*/ 132 w 373"/>
                <a:gd name="T3" fmla="*/ 15 h 132"/>
                <a:gd name="T4" fmla="*/ 7 w 373"/>
                <a:gd name="T5" fmla="*/ 59 h 132"/>
                <a:gd name="T6" fmla="*/ 68 w 373"/>
                <a:gd name="T7" fmla="*/ 31 h 132"/>
                <a:gd name="T8" fmla="*/ 102 w 373"/>
                <a:gd name="T9" fmla="*/ 45 h 132"/>
                <a:gd name="T10" fmla="*/ 161 w 373"/>
                <a:gd name="T11" fmla="*/ 59 h 132"/>
                <a:gd name="T12" fmla="*/ 236 w 373"/>
                <a:gd name="T13" fmla="*/ 98 h 132"/>
                <a:gd name="T14" fmla="*/ 253 w 373"/>
                <a:gd name="T15" fmla="*/ 126 h 132"/>
                <a:gd name="T16" fmla="*/ 367 w 373"/>
                <a:gd name="T17" fmla="*/ 123 h 132"/>
                <a:gd name="T18" fmla="*/ 302 w 373"/>
                <a:gd name="T19" fmla="*/ 8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3" h="132">
                  <a:moveTo>
                    <a:pt x="302" y="84"/>
                  </a:moveTo>
                  <a:cubicBezTo>
                    <a:pt x="278" y="84"/>
                    <a:pt x="202" y="31"/>
                    <a:pt x="132" y="15"/>
                  </a:cubicBezTo>
                  <a:cubicBezTo>
                    <a:pt x="61" y="0"/>
                    <a:pt x="0" y="50"/>
                    <a:pt x="7" y="59"/>
                  </a:cubicBezTo>
                  <a:cubicBezTo>
                    <a:pt x="16" y="72"/>
                    <a:pt x="51" y="43"/>
                    <a:pt x="68" y="31"/>
                  </a:cubicBezTo>
                  <a:cubicBezTo>
                    <a:pt x="85" y="19"/>
                    <a:pt x="100" y="37"/>
                    <a:pt x="102" y="45"/>
                  </a:cubicBezTo>
                  <a:cubicBezTo>
                    <a:pt x="104" y="53"/>
                    <a:pt x="125" y="58"/>
                    <a:pt x="161" y="59"/>
                  </a:cubicBezTo>
                  <a:cubicBezTo>
                    <a:pt x="197" y="61"/>
                    <a:pt x="202" y="90"/>
                    <a:pt x="236" y="98"/>
                  </a:cubicBezTo>
                  <a:cubicBezTo>
                    <a:pt x="271" y="106"/>
                    <a:pt x="236" y="120"/>
                    <a:pt x="253" y="126"/>
                  </a:cubicBezTo>
                  <a:cubicBezTo>
                    <a:pt x="271" y="132"/>
                    <a:pt x="361" y="131"/>
                    <a:pt x="367" y="123"/>
                  </a:cubicBezTo>
                  <a:cubicBezTo>
                    <a:pt x="373" y="115"/>
                    <a:pt x="325" y="84"/>
                    <a:pt x="302" y="8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9" name="Freeform 122">
              <a:extLst>
                <a:ext uri="{FF2B5EF4-FFF2-40B4-BE49-F238E27FC236}">
                  <a16:creationId xmlns:a16="http://schemas.microsoft.com/office/drawing/2014/main" id="{D08855B9-7210-4E47-B463-43B1EF1BB5DB}"/>
                </a:ext>
              </a:extLst>
            </p:cNvPr>
            <p:cNvSpPr>
              <a:spLocks/>
            </p:cNvSpPr>
            <p:nvPr/>
          </p:nvSpPr>
          <p:spPr bwMode="auto">
            <a:xfrm>
              <a:off x="2794556" y="3840311"/>
              <a:ext cx="85270" cy="42304"/>
            </a:xfrm>
            <a:custGeom>
              <a:avLst/>
              <a:gdLst>
                <a:gd name="T0" fmla="*/ 8 w 86"/>
                <a:gd name="T1" fmla="*/ 14 h 40"/>
                <a:gd name="T2" fmla="*/ 80 w 86"/>
                <a:gd name="T3" fmla="*/ 26 h 40"/>
                <a:gd name="T4" fmla="*/ 8 w 86"/>
                <a:gd name="T5" fmla="*/ 14 h 40"/>
              </a:gdLst>
              <a:ahLst/>
              <a:cxnLst>
                <a:cxn ang="0">
                  <a:pos x="T0" y="T1"/>
                </a:cxn>
                <a:cxn ang="0">
                  <a:pos x="T2" y="T3"/>
                </a:cxn>
                <a:cxn ang="0">
                  <a:pos x="T4" y="T5"/>
                </a:cxn>
              </a:cxnLst>
              <a:rect l="0" t="0" r="r" b="b"/>
              <a:pathLst>
                <a:path w="86" h="40">
                  <a:moveTo>
                    <a:pt x="8" y="14"/>
                  </a:moveTo>
                  <a:cubicBezTo>
                    <a:pt x="14" y="25"/>
                    <a:pt x="74" y="40"/>
                    <a:pt x="80" y="26"/>
                  </a:cubicBezTo>
                  <a:cubicBezTo>
                    <a:pt x="86" y="12"/>
                    <a:pt x="0" y="0"/>
                    <a:pt x="8" y="14"/>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0" name="Freeform 123">
              <a:extLst>
                <a:ext uri="{FF2B5EF4-FFF2-40B4-BE49-F238E27FC236}">
                  <a16:creationId xmlns:a16="http://schemas.microsoft.com/office/drawing/2014/main" id="{E557A356-FB9A-444A-A4F4-4A7189EAAFF5}"/>
                </a:ext>
              </a:extLst>
            </p:cNvPr>
            <p:cNvSpPr>
              <a:spLocks/>
            </p:cNvSpPr>
            <p:nvPr/>
          </p:nvSpPr>
          <p:spPr bwMode="auto">
            <a:xfrm>
              <a:off x="3182470" y="3835182"/>
              <a:ext cx="75662" cy="46150"/>
            </a:xfrm>
            <a:custGeom>
              <a:avLst/>
              <a:gdLst>
                <a:gd name="T0" fmla="*/ 14 w 78"/>
                <a:gd name="T1" fmla="*/ 22 h 44"/>
                <a:gd name="T2" fmla="*/ 72 w 78"/>
                <a:gd name="T3" fmla="*/ 22 h 44"/>
                <a:gd name="T4" fmla="*/ 14 w 78"/>
                <a:gd name="T5" fmla="*/ 22 h 44"/>
              </a:gdLst>
              <a:ahLst/>
              <a:cxnLst>
                <a:cxn ang="0">
                  <a:pos x="T0" y="T1"/>
                </a:cxn>
                <a:cxn ang="0">
                  <a:pos x="T2" y="T3"/>
                </a:cxn>
                <a:cxn ang="0">
                  <a:pos x="T4" y="T5"/>
                </a:cxn>
              </a:cxnLst>
              <a:rect l="0" t="0" r="r" b="b"/>
              <a:pathLst>
                <a:path w="78" h="44">
                  <a:moveTo>
                    <a:pt x="14" y="22"/>
                  </a:moveTo>
                  <a:cubicBezTo>
                    <a:pt x="28" y="44"/>
                    <a:pt x="68" y="31"/>
                    <a:pt x="72" y="22"/>
                  </a:cubicBezTo>
                  <a:cubicBezTo>
                    <a:pt x="78" y="6"/>
                    <a:pt x="0" y="0"/>
                    <a:pt x="14" y="22"/>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1" name="Freeform 125">
              <a:extLst>
                <a:ext uri="{FF2B5EF4-FFF2-40B4-BE49-F238E27FC236}">
                  <a16:creationId xmlns:a16="http://schemas.microsoft.com/office/drawing/2014/main" id="{DF577D2A-43E2-4606-B7B4-45B0933A8D92}"/>
                </a:ext>
              </a:extLst>
            </p:cNvPr>
            <p:cNvSpPr>
              <a:spLocks noEditPoints="1"/>
            </p:cNvSpPr>
            <p:nvPr/>
          </p:nvSpPr>
          <p:spPr bwMode="auto">
            <a:xfrm>
              <a:off x="2338185" y="4485128"/>
              <a:ext cx="576467" cy="249979"/>
            </a:xfrm>
            <a:custGeom>
              <a:avLst/>
              <a:gdLst>
                <a:gd name="T0" fmla="*/ 571 w 588"/>
                <a:gd name="T1" fmla="*/ 60 h 238"/>
                <a:gd name="T2" fmla="*/ 545 w 588"/>
                <a:gd name="T3" fmla="*/ 41 h 238"/>
                <a:gd name="T4" fmla="*/ 518 w 588"/>
                <a:gd name="T5" fmla="*/ 41 h 238"/>
                <a:gd name="T6" fmla="*/ 497 w 588"/>
                <a:gd name="T7" fmla="*/ 25 h 238"/>
                <a:gd name="T8" fmla="*/ 453 w 588"/>
                <a:gd name="T9" fmla="*/ 0 h 238"/>
                <a:gd name="T10" fmla="*/ 453 w 588"/>
                <a:gd name="T11" fmla="*/ 5 h 238"/>
                <a:gd name="T12" fmla="*/ 429 w 588"/>
                <a:gd name="T13" fmla="*/ 18 h 238"/>
                <a:gd name="T14" fmla="*/ 417 w 588"/>
                <a:gd name="T15" fmla="*/ 43 h 238"/>
                <a:gd name="T16" fmla="*/ 402 w 588"/>
                <a:gd name="T17" fmla="*/ 64 h 238"/>
                <a:gd name="T18" fmla="*/ 392 w 588"/>
                <a:gd name="T19" fmla="*/ 83 h 238"/>
                <a:gd name="T20" fmla="*/ 384 w 588"/>
                <a:gd name="T21" fmla="*/ 107 h 238"/>
                <a:gd name="T22" fmla="*/ 382 w 588"/>
                <a:gd name="T23" fmla="*/ 131 h 238"/>
                <a:gd name="T24" fmla="*/ 402 w 588"/>
                <a:gd name="T25" fmla="*/ 149 h 238"/>
                <a:gd name="T26" fmla="*/ 420 w 588"/>
                <a:gd name="T27" fmla="*/ 153 h 238"/>
                <a:gd name="T28" fmla="*/ 404 w 588"/>
                <a:gd name="T29" fmla="*/ 174 h 238"/>
                <a:gd name="T30" fmla="*/ 401 w 588"/>
                <a:gd name="T31" fmla="*/ 175 h 238"/>
                <a:gd name="T32" fmla="*/ 408 w 588"/>
                <a:gd name="T33" fmla="*/ 193 h 238"/>
                <a:gd name="T34" fmla="*/ 408 w 588"/>
                <a:gd name="T35" fmla="*/ 211 h 238"/>
                <a:gd name="T36" fmla="*/ 435 w 588"/>
                <a:gd name="T37" fmla="*/ 218 h 238"/>
                <a:gd name="T38" fmla="*/ 460 w 588"/>
                <a:gd name="T39" fmla="*/ 217 h 238"/>
                <a:gd name="T40" fmla="*/ 492 w 588"/>
                <a:gd name="T41" fmla="*/ 160 h 238"/>
                <a:gd name="T42" fmla="*/ 561 w 588"/>
                <a:gd name="T43" fmla="*/ 123 h 238"/>
                <a:gd name="T44" fmla="*/ 580 w 588"/>
                <a:gd name="T45" fmla="*/ 87 h 238"/>
                <a:gd name="T46" fmla="*/ 571 w 588"/>
                <a:gd name="T47" fmla="*/ 60 h 238"/>
                <a:gd name="T48" fmla="*/ 15 w 588"/>
                <a:gd name="T49" fmla="*/ 50 h 238"/>
                <a:gd name="T50" fmla="*/ 37 w 588"/>
                <a:gd name="T51" fmla="*/ 86 h 238"/>
                <a:gd name="T52" fmla="*/ 15 w 588"/>
                <a:gd name="T53" fmla="*/ 5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8" h="238">
                  <a:moveTo>
                    <a:pt x="571" y="60"/>
                  </a:moveTo>
                  <a:cubicBezTo>
                    <a:pt x="558" y="46"/>
                    <a:pt x="549" y="37"/>
                    <a:pt x="545" y="41"/>
                  </a:cubicBezTo>
                  <a:cubicBezTo>
                    <a:pt x="542" y="45"/>
                    <a:pt x="528" y="47"/>
                    <a:pt x="518" y="41"/>
                  </a:cubicBezTo>
                  <a:cubicBezTo>
                    <a:pt x="509" y="35"/>
                    <a:pt x="504" y="25"/>
                    <a:pt x="497" y="25"/>
                  </a:cubicBezTo>
                  <a:cubicBezTo>
                    <a:pt x="490" y="25"/>
                    <a:pt x="466" y="11"/>
                    <a:pt x="453" y="0"/>
                  </a:cubicBezTo>
                  <a:cubicBezTo>
                    <a:pt x="453" y="2"/>
                    <a:pt x="453" y="4"/>
                    <a:pt x="453" y="5"/>
                  </a:cubicBezTo>
                  <a:cubicBezTo>
                    <a:pt x="454" y="12"/>
                    <a:pt x="442" y="17"/>
                    <a:pt x="429" y="18"/>
                  </a:cubicBezTo>
                  <a:cubicBezTo>
                    <a:pt x="416" y="18"/>
                    <a:pt x="417" y="33"/>
                    <a:pt x="417" y="43"/>
                  </a:cubicBezTo>
                  <a:cubicBezTo>
                    <a:pt x="417" y="53"/>
                    <a:pt x="406" y="53"/>
                    <a:pt x="402" y="64"/>
                  </a:cubicBezTo>
                  <a:cubicBezTo>
                    <a:pt x="397" y="75"/>
                    <a:pt x="403" y="78"/>
                    <a:pt x="392" y="83"/>
                  </a:cubicBezTo>
                  <a:cubicBezTo>
                    <a:pt x="381" y="89"/>
                    <a:pt x="378" y="98"/>
                    <a:pt x="384" y="107"/>
                  </a:cubicBezTo>
                  <a:cubicBezTo>
                    <a:pt x="391" y="117"/>
                    <a:pt x="384" y="125"/>
                    <a:pt x="382" y="131"/>
                  </a:cubicBezTo>
                  <a:cubicBezTo>
                    <a:pt x="381" y="136"/>
                    <a:pt x="391" y="139"/>
                    <a:pt x="402" y="149"/>
                  </a:cubicBezTo>
                  <a:cubicBezTo>
                    <a:pt x="413" y="159"/>
                    <a:pt x="415" y="145"/>
                    <a:pt x="420" y="153"/>
                  </a:cubicBezTo>
                  <a:cubicBezTo>
                    <a:pt x="424" y="160"/>
                    <a:pt x="416" y="174"/>
                    <a:pt x="404" y="174"/>
                  </a:cubicBezTo>
                  <a:cubicBezTo>
                    <a:pt x="403" y="174"/>
                    <a:pt x="402" y="175"/>
                    <a:pt x="401" y="175"/>
                  </a:cubicBezTo>
                  <a:cubicBezTo>
                    <a:pt x="408" y="182"/>
                    <a:pt x="411" y="189"/>
                    <a:pt x="408" y="193"/>
                  </a:cubicBezTo>
                  <a:cubicBezTo>
                    <a:pt x="402" y="201"/>
                    <a:pt x="397" y="201"/>
                    <a:pt x="408" y="211"/>
                  </a:cubicBezTo>
                  <a:cubicBezTo>
                    <a:pt x="418" y="221"/>
                    <a:pt x="426" y="206"/>
                    <a:pt x="435" y="218"/>
                  </a:cubicBezTo>
                  <a:cubicBezTo>
                    <a:pt x="444" y="230"/>
                    <a:pt x="451" y="238"/>
                    <a:pt x="460" y="217"/>
                  </a:cubicBezTo>
                  <a:cubicBezTo>
                    <a:pt x="469" y="195"/>
                    <a:pt x="475" y="165"/>
                    <a:pt x="492" y="160"/>
                  </a:cubicBezTo>
                  <a:cubicBezTo>
                    <a:pt x="508" y="156"/>
                    <a:pt x="541" y="149"/>
                    <a:pt x="561" y="123"/>
                  </a:cubicBezTo>
                  <a:cubicBezTo>
                    <a:pt x="580" y="97"/>
                    <a:pt x="570" y="96"/>
                    <a:pt x="580" y="87"/>
                  </a:cubicBezTo>
                  <a:cubicBezTo>
                    <a:pt x="588" y="81"/>
                    <a:pt x="584" y="75"/>
                    <a:pt x="571" y="60"/>
                  </a:cubicBezTo>
                  <a:close/>
                  <a:moveTo>
                    <a:pt x="15" y="50"/>
                  </a:moveTo>
                  <a:cubicBezTo>
                    <a:pt x="0" y="74"/>
                    <a:pt x="31" y="97"/>
                    <a:pt x="37" y="86"/>
                  </a:cubicBezTo>
                  <a:cubicBezTo>
                    <a:pt x="45" y="74"/>
                    <a:pt x="31" y="27"/>
                    <a:pt x="15" y="50"/>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2" name="Freeform 126">
              <a:extLst>
                <a:ext uri="{FF2B5EF4-FFF2-40B4-BE49-F238E27FC236}">
                  <a16:creationId xmlns:a16="http://schemas.microsoft.com/office/drawing/2014/main" id="{47844942-E9C9-4CF8-B633-FA303BAEC8B1}"/>
                </a:ext>
              </a:extLst>
            </p:cNvPr>
            <p:cNvSpPr>
              <a:spLocks noEditPoints="1"/>
            </p:cNvSpPr>
            <p:nvPr/>
          </p:nvSpPr>
          <p:spPr bwMode="auto">
            <a:xfrm>
              <a:off x="3003524" y="317538"/>
              <a:ext cx="2110113" cy="1683189"/>
            </a:xfrm>
            <a:custGeom>
              <a:avLst/>
              <a:gdLst>
                <a:gd name="T0" fmla="*/ 1889 w 2153"/>
                <a:gd name="T1" fmla="*/ 186 h 1609"/>
                <a:gd name="T2" fmla="*/ 1730 w 2153"/>
                <a:gd name="T3" fmla="*/ 258 h 1609"/>
                <a:gd name="T4" fmla="*/ 1722 w 2153"/>
                <a:gd name="T5" fmla="*/ 163 h 1609"/>
                <a:gd name="T6" fmla="*/ 1540 w 2153"/>
                <a:gd name="T7" fmla="*/ 148 h 1609"/>
                <a:gd name="T8" fmla="*/ 1719 w 2153"/>
                <a:gd name="T9" fmla="*/ 120 h 1609"/>
                <a:gd name="T10" fmla="*/ 1703 w 2153"/>
                <a:gd name="T11" fmla="*/ 53 h 1609"/>
                <a:gd name="T12" fmla="*/ 1455 w 2153"/>
                <a:gd name="T13" fmla="*/ 3 h 1609"/>
                <a:gd name="T14" fmla="*/ 1224 w 2153"/>
                <a:gd name="T15" fmla="*/ 32 h 1609"/>
                <a:gd name="T16" fmla="*/ 1049 w 2153"/>
                <a:gd name="T17" fmla="*/ 34 h 1609"/>
                <a:gd name="T18" fmla="*/ 905 w 2153"/>
                <a:gd name="T19" fmla="*/ 98 h 1609"/>
                <a:gd name="T20" fmla="*/ 871 w 2153"/>
                <a:gd name="T21" fmla="*/ 117 h 1609"/>
                <a:gd name="T22" fmla="*/ 770 w 2153"/>
                <a:gd name="T23" fmla="*/ 147 h 1609"/>
                <a:gd name="T24" fmla="*/ 673 w 2153"/>
                <a:gd name="T25" fmla="*/ 180 h 1609"/>
                <a:gd name="T26" fmla="*/ 505 w 2153"/>
                <a:gd name="T27" fmla="*/ 148 h 1609"/>
                <a:gd name="T28" fmla="*/ 413 w 2153"/>
                <a:gd name="T29" fmla="*/ 219 h 1609"/>
                <a:gd name="T30" fmla="*/ 273 w 2153"/>
                <a:gd name="T31" fmla="*/ 308 h 1609"/>
                <a:gd name="T32" fmla="*/ 0 w 2153"/>
                <a:gd name="T33" fmla="*/ 445 h 1609"/>
                <a:gd name="T34" fmla="*/ 174 w 2153"/>
                <a:gd name="T35" fmla="*/ 495 h 1609"/>
                <a:gd name="T36" fmla="*/ 48 w 2153"/>
                <a:gd name="T37" fmla="*/ 538 h 1609"/>
                <a:gd name="T38" fmla="*/ 154 w 2153"/>
                <a:gd name="T39" fmla="*/ 606 h 1609"/>
                <a:gd name="T40" fmla="*/ 294 w 2153"/>
                <a:gd name="T41" fmla="*/ 600 h 1609"/>
                <a:gd name="T42" fmla="*/ 506 w 2153"/>
                <a:gd name="T43" fmla="*/ 658 h 1609"/>
                <a:gd name="T44" fmla="*/ 612 w 2153"/>
                <a:gd name="T45" fmla="*/ 800 h 1609"/>
                <a:gd name="T46" fmla="*/ 629 w 2153"/>
                <a:gd name="T47" fmla="*/ 928 h 1609"/>
                <a:gd name="T48" fmla="*/ 762 w 2153"/>
                <a:gd name="T49" fmla="*/ 973 h 1609"/>
                <a:gd name="T50" fmla="*/ 748 w 2153"/>
                <a:gd name="T51" fmla="*/ 1024 h 1609"/>
                <a:gd name="T52" fmla="*/ 728 w 2153"/>
                <a:gd name="T53" fmla="*/ 1111 h 1609"/>
                <a:gd name="T54" fmla="*/ 705 w 2153"/>
                <a:gd name="T55" fmla="*/ 1218 h 1609"/>
                <a:gd name="T56" fmla="*/ 733 w 2153"/>
                <a:gd name="T57" fmla="*/ 1361 h 1609"/>
                <a:gd name="T58" fmla="*/ 798 w 2153"/>
                <a:gd name="T59" fmla="*/ 1445 h 1609"/>
                <a:gd name="T60" fmla="*/ 894 w 2153"/>
                <a:gd name="T61" fmla="*/ 1555 h 1609"/>
                <a:gd name="T62" fmla="*/ 1031 w 2153"/>
                <a:gd name="T63" fmla="*/ 1607 h 1609"/>
                <a:gd name="T64" fmla="*/ 1072 w 2153"/>
                <a:gd name="T65" fmla="*/ 1470 h 1609"/>
                <a:gd name="T66" fmla="*/ 1131 w 2153"/>
                <a:gd name="T67" fmla="*/ 1401 h 1609"/>
                <a:gd name="T68" fmla="*/ 1138 w 2153"/>
                <a:gd name="T69" fmla="*/ 1334 h 1609"/>
                <a:gd name="T70" fmla="*/ 1197 w 2153"/>
                <a:gd name="T71" fmla="*/ 1290 h 1609"/>
                <a:gd name="T72" fmla="*/ 1251 w 2153"/>
                <a:gd name="T73" fmla="*/ 1278 h 1609"/>
                <a:gd name="T74" fmla="*/ 1438 w 2153"/>
                <a:gd name="T75" fmla="*/ 1153 h 1609"/>
                <a:gd name="T76" fmla="*/ 1557 w 2153"/>
                <a:gd name="T77" fmla="*/ 1120 h 1609"/>
                <a:gd name="T78" fmla="*/ 1797 w 2153"/>
                <a:gd name="T79" fmla="*/ 1016 h 1609"/>
                <a:gd name="T80" fmla="*/ 1667 w 2153"/>
                <a:gd name="T81" fmla="*/ 987 h 1609"/>
                <a:gd name="T82" fmla="*/ 1800 w 2153"/>
                <a:gd name="T83" fmla="*/ 996 h 1609"/>
                <a:gd name="T84" fmla="*/ 1773 w 2153"/>
                <a:gd name="T85" fmla="*/ 874 h 1609"/>
                <a:gd name="T86" fmla="*/ 1706 w 2153"/>
                <a:gd name="T87" fmla="*/ 814 h 1609"/>
                <a:gd name="T88" fmla="*/ 1857 w 2153"/>
                <a:gd name="T89" fmla="*/ 793 h 1609"/>
                <a:gd name="T90" fmla="*/ 1898 w 2153"/>
                <a:gd name="T91" fmla="*/ 718 h 1609"/>
                <a:gd name="T92" fmla="*/ 1879 w 2153"/>
                <a:gd name="T93" fmla="*/ 604 h 1609"/>
                <a:gd name="T94" fmla="*/ 1838 w 2153"/>
                <a:gd name="T95" fmla="*/ 555 h 1609"/>
                <a:gd name="T96" fmla="*/ 1854 w 2153"/>
                <a:gd name="T97" fmla="*/ 505 h 1609"/>
                <a:gd name="T98" fmla="*/ 1803 w 2153"/>
                <a:gd name="T99" fmla="*/ 481 h 1609"/>
                <a:gd name="T100" fmla="*/ 1945 w 2153"/>
                <a:gd name="T101" fmla="*/ 332 h 1609"/>
                <a:gd name="T102" fmla="*/ 1911 w 2153"/>
                <a:gd name="T103" fmla="*/ 294 h 1609"/>
                <a:gd name="T104" fmla="*/ 1952 w 2153"/>
                <a:gd name="T105" fmla="*/ 254 h 1609"/>
                <a:gd name="T106" fmla="*/ 2153 w 2153"/>
                <a:gd name="T107" fmla="*/ 183 h 1609"/>
                <a:gd name="T108" fmla="*/ 709 w 2153"/>
                <a:gd name="T109" fmla="*/ 1028 h 1609"/>
                <a:gd name="T110" fmla="*/ 673 w 2153"/>
                <a:gd name="T111" fmla="*/ 1069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53" h="1609">
                  <a:moveTo>
                    <a:pt x="2033" y="148"/>
                  </a:moveTo>
                  <a:cubicBezTo>
                    <a:pt x="1994" y="148"/>
                    <a:pt x="1963" y="154"/>
                    <a:pt x="1961" y="182"/>
                  </a:cubicBezTo>
                  <a:cubicBezTo>
                    <a:pt x="1959" y="209"/>
                    <a:pt x="1910" y="176"/>
                    <a:pt x="1889" y="186"/>
                  </a:cubicBezTo>
                  <a:cubicBezTo>
                    <a:pt x="1868" y="195"/>
                    <a:pt x="1879" y="164"/>
                    <a:pt x="1858" y="174"/>
                  </a:cubicBezTo>
                  <a:cubicBezTo>
                    <a:pt x="1837" y="185"/>
                    <a:pt x="1814" y="210"/>
                    <a:pt x="1789" y="220"/>
                  </a:cubicBezTo>
                  <a:cubicBezTo>
                    <a:pt x="1764" y="230"/>
                    <a:pt x="1746" y="256"/>
                    <a:pt x="1730" y="258"/>
                  </a:cubicBezTo>
                  <a:cubicBezTo>
                    <a:pt x="1715" y="261"/>
                    <a:pt x="1763" y="211"/>
                    <a:pt x="1788" y="186"/>
                  </a:cubicBezTo>
                  <a:cubicBezTo>
                    <a:pt x="1813" y="161"/>
                    <a:pt x="1800" y="132"/>
                    <a:pt x="1767" y="135"/>
                  </a:cubicBezTo>
                  <a:cubicBezTo>
                    <a:pt x="1733" y="138"/>
                    <a:pt x="1741" y="159"/>
                    <a:pt x="1722" y="163"/>
                  </a:cubicBezTo>
                  <a:cubicBezTo>
                    <a:pt x="1703" y="167"/>
                    <a:pt x="1614" y="212"/>
                    <a:pt x="1609" y="198"/>
                  </a:cubicBezTo>
                  <a:cubicBezTo>
                    <a:pt x="1605" y="185"/>
                    <a:pt x="1683" y="162"/>
                    <a:pt x="1682" y="152"/>
                  </a:cubicBezTo>
                  <a:cubicBezTo>
                    <a:pt x="1681" y="143"/>
                    <a:pt x="1583" y="142"/>
                    <a:pt x="1540" y="148"/>
                  </a:cubicBezTo>
                  <a:cubicBezTo>
                    <a:pt x="1496" y="154"/>
                    <a:pt x="1419" y="179"/>
                    <a:pt x="1418" y="167"/>
                  </a:cubicBezTo>
                  <a:cubicBezTo>
                    <a:pt x="1417" y="154"/>
                    <a:pt x="1508" y="137"/>
                    <a:pt x="1553" y="132"/>
                  </a:cubicBezTo>
                  <a:cubicBezTo>
                    <a:pt x="1600" y="126"/>
                    <a:pt x="1683" y="135"/>
                    <a:pt x="1719" y="120"/>
                  </a:cubicBezTo>
                  <a:cubicBezTo>
                    <a:pt x="1754" y="106"/>
                    <a:pt x="1807" y="105"/>
                    <a:pt x="1816" y="93"/>
                  </a:cubicBezTo>
                  <a:cubicBezTo>
                    <a:pt x="1826" y="82"/>
                    <a:pt x="1776" y="66"/>
                    <a:pt x="1751" y="67"/>
                  </a:cubicBezTo>
                  <a:cubicBezTo>
                    <a:pt x="1726" y="68"/>
                    <a:pt x="1701" y="65"/>
                    <a:pt x="1703" y="53"/>
                  </a:cubicBezTo>
                  <a:cubicBezTo>
                    <a:pt x="1705" y="40"/>
                    <a:pt x="1665" y="37"/>
                    <a:pt x="1660" y="28"/>
                  </a:cubicBezTo>
                  <a:cubicBezTo>
                    <a:pt x="1656" y="18"/>
                    <a:pt x="1578" y="26"/>
                    <a:pt x="1562" y="15"/>
                  </a:cubicBezTo>
                  <a:cubicBezTo>
                    <a:pt x="1545" y="5"/>
                    <a:pt x="1496" y="0"/>
                    <a:pt x="1455" y="3"/>
                  </a:cubicBezTo>
                  <a:cubicBezTo>
                    <a:pt x="1413" y="6"/>
                    <a:pt x="1328" y="5"/>
                    <a:pt x="1308" y="7"/>
                  </a:cubicBezTo>
                  <a:cubicBezTo>
                    <a:pt x="1288" y="9"/>
                    <a:pt x="1276" y="16"/>
                    <a:pt x="1258" y="15"/>
                  </a:cubicBezTo>
                  <a:cubicBezTo>
                    <a:pt x="1240" y="14"/>
                    <a:pt x="1213" y="20"/>
                    <a:pt x="1224" y="32"/>
                  </a:cubicBezTo>
                  <a:cubicBezTo>
                    <a:pt x="1242" y="52"/>
                    <a:pt x="1196" y="61"/>
                    <a:pt x="1199" y="45"/>
                  </a:cubicBezTo>
                  <a:cubicBezTo>
                    <a:pt x="1202" y="30"/>
                    <a:pt x="1158" y="22"/>
                    <a:pt x="1145" y="34"/>
                  </a:cubicBezTo>
                  <a:cubicBezTo>
                    <a:pt x="1129" y="47"/>
                    <a:pt x="1059" y="20"/>
                    <a:pt x="1049" y="34"/>
                  </a:cubicBezTo>
                  <a:cubicBezTo>
                    <a:pt x="1038" y="47"/>
                    <a:pt x="956" y="43"/>
                    <a:pt x="932" y="47"/>
                  </a:cubicBezTo>
                  <a:cubicBezTo>
                    <a:pt x="909" y="52"/>
                    <a:pt x="970" y="69"/>
                    <a:pt x="968" y="80"/>
                  </a:cubicBezTo>
                  <a:cubicBezTo>
                    <a:pt x="966" y="90"/>
                    <a:pt x="890" y="80"/>
                    <a:pt x="905" y="98"/>
                  </a:cubicBezTo>
                  <a:cubicBezTo>
                    <a:pt x="921" y="117"/>
                    <a:pt x="971" y="131"/>
                    <a:pt x="995" y="154"/>
                  </a:cubicBezTo>
                  <a:cubicBezTo>
                    <a:pt x="1019" y="178"/>
                    <a:pt x="976" y="164"/>
                    <a:pt x="949" y="146"/>
                  </a:cubicBezTo>
                  <a:cubicBezTo>
                    <a:pt x="922" y="128"/>
                    <a:pt x="888" y="135"/>
                    <a:pt x="871" y="117"/>
                  </a:cubicBezTo>
                  <a:cubicBezTo>
                    <a:pt x="854" y="99"/>
                    <a:pt x="792" y="86"/>
                    <a:pt x="776" y="96"/>
                  </a:cubicBezTo>
                  <a:cubicBezTo>
                    <a:pt x="758" y="109"/>
                    <a:pt x="819" y="132"/>
                    <a:pt x="819" y="145"/>
                  </a:cubicBezTo>
                  <a:cubicBezTo>
                    <a:pt x="819" y="159"/>
                    <a:pt x="777" y="142"/>
                    <a:pt x="770" y="147"/>
                  </a:cubicBezTo>
                  <a:cubicBezTo>
                    <a:pt x="763" y="152"/>
                    <a:pt x="726" y="112"/>
                    <a:pt x="706" y="112"/>
                  </a:cubicBezTo>
                  <a:cubicBezTo>
                    <a:pt x="685" y="112"/>
                    <a:pt x="703" y="131"/>
                    <a:pt x="703" y="157"/>
                  </a:cubicBezTo>
                  <a:cubicBezTo>
                    <a:pt x="703" y="183"/>
                    <a:pt x="662" y="198"/>
                    <a:pt x="673" y="180"/>
                  </a:cubicBezTo>
                  <a:cubicBezTo>
                    <a:pt x="685" y="163"/>
                    <a:pt x="677" y="117"/>
                    <a:pt x="655" y="109"/>
                  </a:cubicBezTo>
                  <a:cubicBezTo>
                    <a:pt x="633" y="100"/>
                    <a:pt x="577" y="126"/>
                    <a:pt x="548" y="125"/>
                  </a:cubicBezTo>
                  <a:cubicBezTo>
                    <a:pt x="519" y="124"/>
                    <a:pt x="480" y="134"/>
                    <a:pt x="505" y="148"/>
                  </a:cubicBezTo>
                  <a:cubicBezTo>
                    <a:pt x="530" y="163"/>
                    <a:pt x="504" y="171"/>
                    <a:pt x="482" y="156"/>
                  </a:cubicBezTo>
                  <a:cubicBezTo>
                    <a:pt x="460" y="140"/>
                    <a:pt x="388" y="156"/>
                    <a:pt x="403" y="166"/>
                  </a:cubicBezTo>
                  <a:cubicBezTo>
                    <a:pt x="418" y="176"/>
                    <a:pt x="423" y="206"/>
                    <a:pt x="413" y="219"/>
                  </a:cubicBezTo>
                  <a:cubicBezTo>
                    <a:pt x="404" y="231"/>
                    <a:pt x="374" y="206"/>
                    <a:pt x="346" y="209"/>
                  </a:cubicBezTo>
                  <a:cubicBezTo>
                    <a:pt x="318" y="211"/>
                    <a:pt x="178" y="277"/>
                    <a:pt x="187" y="295"/>
                  </a:cubicBezTo>
                  <a:cubicBezTo>
                    <a:pt x="195" y="313"/>
                    <a:pt x="254" y="298"/>
                    <a:pt x="273" y="308"/>
                  </a:cubicBezTo>
                  <a:cubicBezTo>
                    <a:pt x="292" y="319"/>
                    <a:pt x="267" y="357"/>
                    <a:pt x="244" y="373"/>
                  </a:cubicBezTo>
                  <a:cubicBezTo>
                    <a:pt x="221" y="389"/>
                    <a:pt x="136" y="374"/>
                    <a:pt x="134" y="393"/>
                  </a:cubicBezTo>
                  <a:cubicBezTo>
                    <a:pt x="132" y="411"/>
                    <a:pt x="0" y="414"/>
                    <a:pt x="0" y="445"/>
                  </a:cubicBezTo>
                  <a:cubicBezTo>
                    <a:pt x="0" y="456"/>
                    <a:pt x="6" y="468"/>
                    <a:pt x="20" y="471"/>
                  </a:cubicBezTo>
                  <a:cubicBezTo>
                    <a:pt x="39" y="475"/>
                    <a:pt x="62" y="469"/>
                    <a:pt x="79" y="487"/>
                  </a:cubicBezTo>
                  <a:cubicBezTo>
                    <a:pt x="95" y="506"/>
                    <a:pt x="142" y="507"/>
                    <a:pt x="174" y="495"/>
                  </a:cubicBezTo>
                  <a:cubicBezTo>
                    <a:pt x="206" y="482"/>
                    <a:pt x="230" y="497"/>
                    <a:pt x="229" y="515"/>
                  </a:cubicBezTo>
                  <a:cubicBezTo>
                    <a:pt x="228" y="534"/>
                    <a:pt x="157" y="508"/>
                    <a:pt x="135" y="522"/>
                  </a:cubicBezTo>
                  <a:cubicBezTo>
                    <a:pt x="113" y="535"/>
                    <a:pt x="45" y="524"/>
                    <a:pt x="48" y="538"/>
                  </a:cubicBezTo>
                  <a:cubicBezTo>
                    <a:pt x="52" y="553"/>
                    <a:pt x="85" y="550"/>
                    <a:pt x="112" y="555"/>
                  </a:cubicBezTo>
                  <a:cubicBezTo>
                    <a:pt x="139" y="560"/>
                    <a:pt x="114" y="572"/>
                    <a:pt x="113" y="583"/>
                  </a:cubicBezTo>
                  <a:cubicBezTo>
                    <a:pt x="112" y="594"/>
                    <a:pt x="127" y="592"/>
                    <a:pt x="154" y="606"/>
                  </a:cubicBezTo>
                  <a:cubicBezTo>
                    <a:pt x="182" y="619"/>
                    <a:pt x="226" y="628"/>
                    <a:pt x="212" y="612"/>
                  </a:cubicBezTo>
                  <a:cubicBezTo>
                    <a:pt x="197" y="596"/>
                    <a:pt x="240" y="599"/>
                    <a:pt x="247" y="608"/>
                  </a:cubicBezTo>
                  <a:cubicBezTo>
                    <a:pt x="254" y="617"/>
                    <a:pt x="274" y="594"/>
                    <a:pt x="294" y="600"/>
                  </a:cubicBezTo>
                  <a:cubicBezTo>
                    <a:pt x="314" y="605"/>
                    <a:pt x="321" y="581"/>
                    <a:pt x="336" y="591"/>
                  </a:cubicBezTo>
                  <a:cubicBezTo>
                    <a:pt x="352" y="602"/>
                    <a:pt x="425" y="608"/>
                    <a:pt x="450" y="621"/>
                  </a:cubicBezTo>
                  <a:cubicBezTo>
                    <a:pt x="475" y="635"/>
                    <a:pt x="509" y="638"/>
                    <a:pt x="506" y="658"/>
                  </a:cubicBezTo>
                  <a:cubicBezTo>
                    <a:pt x="503" y="678"/>
                    <a:pt x="527" y="692"/>
                    <a:pt x="555" y="705"/>
                  </a:cubicBezTo>
                  <a:cubicBezTo>
                    <a:pt x="583" y="717"/>
                    <a:pt x="588" y="744"/>
                    <a:pt x="587" y="762"/>
                  </a:cubicBezTo>
                  <a:cubicBezTo>
                    <a:pt x="586" y="780"/>
                    <a:pt x="617" y="792"/>
                    <a:pt x="612" y="800"/>
                  </a:cubicBezTo>
                  <a:cubicBezTo>
                    <a:pt x="607" y="809"/>
                    <a:pt x="611" y="820"/>
                    <a:pt x="630" y="837"/>
                  </a:cubicBezTo>
                  <a:cubicBezTo>
                    <a:pt x="648" y="853"/>
                    <a:pt x="601" y="866"/>
                    <a:pt x="612" y="880"/>
                  </a:cubicBezTo>
                  <a:cubicBezTo>
                    <a:pt x="624" y="895"/>
                    <a:pt x="595" y="923"/>
                    <a:pt x="629" y="928"/>
                  </a:cubicBezTo>
                  <a:cubicBezTo>
                    <a:pt x="662" y="933"/>
                    <a:pt x="657" y="905"/>
                    <a:pt x="682" y="905"/>
                  </a:cubicBezTo>
                  <a:cubicBezTo>
                    <a:pt x="707" y="905"/>
                    <a:pt x="681" y="927"/>
                    <a:pt x="694" y="941"/>
                  </a:cubicBezTo>
                  <a:cubicBezTo>
                    <a:pt x="708" y="954"/>
                    <a:pt x="736" y="951"/>
                    <a:pt x="762" y="973"/>
                  </a:cubicBezTo>
                  <a:cubicBezTo>
                    <a:pt x="788" y="995"/>
                    <a:pt x="771" y="1005"/>
                    <a:pt x="747" y="988"/>
                  </a:cubicBezTo>
                  <a:cubicBezTo>
                    <a:pt x="723" y="970"/>
                    <a:pt x="654" y="974"/>
                    <a:pt x="654" y="980"/>
                  </a:cubicBezTo>
                  <a:cubicBezTo>
                    <a:pt x="654" y="987"/>
                    <a:pt x="731" y="1030"/>
                    <a:pt x="748" y="1024"/>
                  </a:cubicBezTo>
                  <a:cubicBezTo>
                    <a:pt x="766" y="1018"/>
                    <a:pt x="790" y="1050"/>
                    <a:pt x="780" y="1060"/>
                  </a:cubicBezTo>
                  <a:cubicBezTo>
                    <a:pt x="769" y="1071"/>
                    <a:pt x="774" y="1097"/>
                    <a:pt x="772" y="1109"/>
                  </a:cubicBezTo>
                  <a:cubicBezTo>
                    <a:pt x="770" y="1122"/>
                    <a:pt x="744" y="1109"/>
                    <a:pt x="728" y="1111"/>
                  </a:cubicBezTo>
                  <a:cubicBezTo>
                    <a:pt x="711" y="1113"/>
                    <a:pt x="699" y="1119"/>
                    <a:pt x="699" y="1136"/>
                  </a:cubicBezTo>
                  <a:cubicBezTo>
                    <a:pt x="699" y="1154"/>
                    <a:pt x="673" y="1166"/>
                    <a:pt x="670" y="1188"/>
                  </a:cubicBezTo>
                  <a:cubicBezTo>
                    <a:pt x="667" y="1210"/>
                    <a:pt x="691" y="1209"/>
                    <a:pt x="705" y="1218"/>
                  </a:cubicBezTo>
                  <a:cubicBezTo>
                    <a:pt x="718" y="1228"/>
                    <a:pt x="680" y="1234"/>
                    <a:pt x="678" y="1250"/>
                  </a:cubicBezTo>
                  <a:cubicBezTo>
                    <a:pt x="676" y="1265"/>
                    <a:pt x="713" y="1293"/>
                    <a:pt x="726" y="1301"/>
                  </a:cubicBezTo>
                  <a:cubicBezTo>
                    <a:pt x="740" y="1308"/>
                    <a:pt x="728" y="1343"/>
                    <a:pt x="733" y="1361"/>
                  </a:cubicBezTo>
                  <a:cubicBezTo>
                    <a:pt x="738" y="1379"/>
                    <a:pt x="756" y="1357"/>
                    <a:pt x="754" y="1380"/>
                  </a:cubicBezTo>
                  <a:cubicBezTo>
                    <a:pt x="751" y="1403"/>
                    <a:pt x="770" y="1401"/>
                    <a:pt x="771" y="1415"/>
                  </a:cubicBezTo>
                  <a:cubicBezTo>
                    <a:pt x="772" y="1429"/>
                    <a:pt x="804" y="1426"/>
                    <a:pt x="798" y="1445"/>
                  </a:cubicBezTo>
                  <a:cubicBezTo>
                    <a:pt x="792" y="1464"/>
                    <a:pt x="808" y="1477"/>
                    <a:pt x="815" y="1488"/>
                  </a:cubicBezTo>
                  <a:cubicBezTo>
                    <a:pt x="822" y="1498"/>
                    <a:pt x="849" y="1516"/>
                    <a:pt x="854" y="1529"/>
                  </a:cubicBezTo>
                  <a:cubicBezTo>
                    <a:pt x="860" y="1543"/>
                    <a:pt x="875" y="1561"/>
                    <a:pt x="894" y="1555"/>
                  </a:cubicBezTo>
                  <a:cubicBezTo>
                    <a:pt x="913" y="1550"/>
                    <a:pt x="914" y="1568"/>
                    <a:pt x="928" y="1566"/>
                  </a:cubicBezTo>
                  <a:cubicBezTo>
                    <a:pt x="943" y="1564"/>
                    <a:pt x="966" y="1572"/>
                    <a:pt x="970" y="1583"/>
                  </a:cubicBezTo>
                  <a:cubicBezTo>
                    <a:pt x="974" y="1595"/>
                    <a:pt x="1019" y="1605"/>
                    <a:pt x="1031" y="1607"/>
                  </a:cubicBezTo>
                  <a:cubicBezTo>
                    <a:pt x="1044" y="1609"/>
                    <a:pt x="1046" y="1587"/>
                    <a:pt x="1057" y="1580"/>
                  </a:cubicBezTo>
                  <a:cubicBezTo>
                    <a:pt x="1069" y="1574"/>
                    <a:pt x="1065" y="1528"/>
                    <a:pt x="1075" y="1525"/>
                  </a:cubicBezTo>
                  <a:cubicBezTo>
                    <a:pt x="1085" y="1522"/>
                    <a:pt x="1082" y="1474"/>
                    <a:pt x="1072" y="1470"/>
                  </a:cubicBezTo>
                  <a:cubicBezTo>
                    <a:pt x="1061" y="1466"/>
                    <a:pt x="1066" y="1449"/>
                    <a:pt x="1089" y="1452"/>
                  </a:cubicBezTo>
                  <a:cubicBezTo>
                    <a:pt x="1113" y="1456"/>
                    <a:pt x="1105" y="1432"/>
                    <a:pt x="1117" y="1429"/>
                  </a:cubicBezTo>
                  <a:cubicBezTo>
                    <a:pt x="1128" y="1425"/>
                    <a:pt x="1123" y="1404"/>
                    <a:pt x="1131" y="1401"/>
                  </a:cubicBezTo>
                  <a:cubicBezTo>
                    <a:pt x="1139" y="1399"/>
                    <a:pt x="1138" y="1385"/>
                    <a:pt x="1132" y="1377"/>
                  </a:cubicBezTo>
                  <a:cubicBezTo>
                    <a:pt x="1126" y="1368"/>
                    <a:pt x="1133" y="1362"/>
                    <a:pt x="1146" y="1360"/>
                  </a:cubicBezTo>
                  <a:cubicBezTo>
                    <a:pt x="1158" y="1358"/>
                    <a:pt x="1155" y="1340"/>
                    <a:pt x="1138" y="1334"/>
                  </a:cubicBezTo>
                  <a:cubicBezTo>
                    <a:pt x="1122" y="1328"/>
                    <a:pt x="1127" y="1309"/>
                    <a:pt x="1144" y="1320"/>
                  </a:cubicBezTo>
                  <a:cubicBezTo>
                    <a:pt x="1160" y="1332"/>
                    <a:pt x="1173" y="1323"/>
                    <a:pt x="1163" y="1311"/>
                  </a:cubicBezTo>
                  <a:cubicBezTo>
                    <a:pt x="1154" y="1299"/>
                    <a:pt x="1175" y="1292"/>
                    <a:pt x="1197" y="1290"/>
                  </a:cubicBezTo>
                  <a:cubicBezTo>
                    <a:pt x="1218" y="1288"/>
                    <a:pt x="1230" y="1277"/>
                    <a:pt x="1226" y="1260"/>
                  </a:cubicBezTo>
                  <a:cubicBezTo>
                    <a:pt x="1222" y="1243"/>
                    <a:pt x="1251" y="1244"/>
                    <a:pt x="1243" y="1259"/>
                  </a:cubicBezTo>
                  <a:cubicBezTo>
                    <a:pt x="1236" y="1274"/>
                    <a:pt x="1240" y="1288"/>
                    <a:pt x="1251" y="1278"/>
                  </a:cubicBezTo>
                  <a:cubicBezTo>
                    <a:pt x="1261" y="1267"/>
                    <a:pt x="1281" y="1275"/>
                    <a:pt x="1316" y="1264"/>
                  </a:cubicBezTo>
                  <a:cubicBezTo>
                    <a:pt x="1352" y="1254"/>
                    <a:pt x="1386" y="1225"/>
                    <a:pt x="1394" y="1197"/>
                  </a:cubicBezTo>
                  <a:cubicBezTo>
                    <a:pt x="1403" y="1169"/>
                    <a:pt x="1443" y="1172"/>
                    <a:pt x="1438" y="1153"/>
                  </a:cubicBezTo>
                  <a:cubicBezTo>
                    <a:pt x="1433" y="1134"/>
                    <a:pt x="1445" y="1127"/>
                    <a:pt x="1471" y="1139"/>
                  </a:cubicBezTo>
                  <a:cubicBezTo>
                    <a:pt x="1497" y="1152"/>
                    <a:pt x="1476" y="1131"/>
                    <a:pt x="1505" y="1131"/>
                  </a:cubicBezTo>
                  <a:cubicBezTo>
                    <a:pt x="1535" y="1131"/>
                    <a:pt x="1529" y="1121"/>
                    <a:pt x="1557" y="1120"/>
                  </a:cubicBezTo>
                  <a:cubicBezTo>
                    <a:pt x="1586" y="1119"/>
                    <a:pt x="1658" y="1106"/>
                    <a:pt x="1683" y="1085"/>
                  </a:cubicBezTo>
                  <a:cubicBezTo>
                    <a:pt x="1708" y="1065"/>
                    <a:pt x="1761" y="1047"/>
                    <a:pt x="1783" y="1033"/>
                  </a:cubicBezTo>
                  <a:cubicBezTo>
                    <a:pt x="1805" y="1020"/>
                    <a:pt x="1810" y="1008"/>
                    <a:pt x="1797" y="1016"/>
                  </a:cubicBezTo>
                  <a:cubicBezTo>
                    <a:pt x="1783" y="1023"/>
                    <a:pt x="1755" y="1024"/>
                    <a:pt x="1734" y="1019"/>
                  </a:cubicBezTo>
                  <a:cubicBezTo>
                    <a:pt x="1713" y="1014"/>
                    <a:pt x="1680" y="996"/>
                    <a:pt x="1656" y="1009"/>
                  </a:cubicBezTo>
                  <a:cubicBezTo>
                    <a:pt x="1632" y="1023"/>
                    <a:pt x="1647" y="990"/>
                    <a:pt x="1667" y="987"/>
                  </a:cubicBezTo>
                  <a:cubicBezTo>
                    <a:pt x="1686" y="983"/>
                    <a:pt x="1678" y="974"/>
                    <a:pt x="1673" y="953"/>
                  </a:cubicBezTo>
                  <a:cubicBezTo>
                    <a:pt x="1668" y="932"/>
                    <a:pt x="1706" y="946"/>
                    <a:pt x="1723" y="970"/>
                  </a:cubicBezTo>
                  <a:cubicBezTo>
                    <a:pt x="1739" y="994"/>
                    <a:pt x="1772" y="1004"/>
                    <a:pt x="1800" y="996"/>
                  </a:cubicBezTo>
                  <a:cubicBezTo>
                    <a:pt x="1828" y="988"/>
                    <a:pt x="1801" y="965"/>
                    <a:pt x="1812" y="949"/>
                  </a:cubicBezTo>
                  <a:cubicBezTo>
                    <a:pt x="1824" y="933"/>
                    <a:pt x="1726" y="885"/>
                    <a:pt x="1721" y="868"/>
                  </a:cubicBezTo>
                  <a:cubicBezTo>
                    <a:pt x="1716" y="851"/>
                    <a:pt x="1746" y="863"/>
                    <a:pt x="1773" y="874"/>
                  </a:cubicBezTo>
                  <a:cubicBezTo>
                    <a:pt x="1800" y="886"/>
                    <a:pt x="1806" y="852"/>
                    <a:pt x="1806" y="838"/>
                  </a:cubicBezTo>
                  <a:cubicBezTo>
                    <a:pt x="1806" y="823"/>
                    <a:pt x="1748" y="822"/>
                    <a:pt x="1722" y="837"/>
                  </a:cubicBezTo>
                  <a:cubicBezTo>
                    <a:pt x="1696" y="851"/>
                    <a:pt x="1671" y="818"/>
                    <a:pt x="1706" y="814"/>
                  </a:cubicBezTo>
                  <a:cubicBezTo>
                    <a:pt x="1742" y="810"/>
                    <a:pt x="1709" y="795"/>
                    <a:pt x="1720" y="785"/>
                  </a:cubicBezTo>
                  <a:cubicBezTo>
                    <a:pt x="1730" y="774"/>
                    <a:pt x="1775" y="815"/>
                    <a:pt x="1798" y="808"/>
                  </a:cubicBezTo>
                  <a:cubicBezTo>
                    <a:pt x="1821" y="800"/>
                    <a:pt x="1837" y="809"/>
                    <a:pt x="1857" y="793"/>
                  </a:cubicBezTo>
                  <a:cubicBezTo>
                    <a:pt x="1877" y="777"/>
                    <a:pt x="1822" y="763"/>
                    <a:pt x="1810" y="749"/>
                  </a:cubicBezTo>
                  <a:cubicBezTo>
                    <a:pt x="1799" y="736"/>
                    <a:pt x="1867" y="741"/>
                    <a:pt x="1888" y="742"/>
                  </a:cubicBezTo>
                  <a:cubicBezTo>
                    <a:pt x="1909" y="743"/>
                    <a:pt x="1914" y="712"/>
                    <a:pt x="1898" y="718"/>
                  </a:cubicBezTo>
                  <a:cubicBezTo>
                    <a:pt x="1881" y="724"/>
                    <a:pt x="1822" y="697"/>
                    <a:pt x="1834" y="679"/>
                  </a:cubicBezTo>
                  <a:cubicBezTo>
                    <a:pt x="1847" y="660"/>
                    <a:pt x="1869" y="682"/>
                    <a:pt x="1895" y="668"/>
                  </a:cubicBezTo>
                  <a:cubicBezTo>
                    <a:pt x="1921" y="655"/>
                    <a:pt x="1898" y="604"/>
                    <a:pt x="1879" y="604"/>
                  </a:cubicBezTo>
                  <a:cubicBezTo>
                    <a:pt x="1860" y="604"/>
                    <a:pt x="1816" y="598"/>
                    <a:pt x="1816" y="588"/>
                  </a:cubicBezTo>
                  <a:cubicBezTo>
                    <a:pt x="1816" y="579"/>
                    <a:pt x="1780" y="570"/>
                    <a:pt x="1790" y="561"/>
                  </a:cubicBezTo>
                  <a:cubicBezTo>
                    <a:pt x="1801" y="552"/>
                    <a:pt x="1814" y="573"/>
                    <a:pt x="1838" y="555"/>
                  </a:cubicBezTo>
                  <a:cubicBezTo>
                    <a:pt x="1862" y="537"/>
                    <a:pt x="1912" y="559"/>
                    <a:pt x="1934" y="555"/>
                  </a:cubicBezTo>
                  <a:cubicBezTo>
                    <a:pt x="1956" y="551"/>
                    <a:pt x="1925" y="510"/>
                    <a:pt x="1912" y="517"/>
                  </a:cubicBezTo>
                  <a:cubicBezTo>
                    <a:pt x="1900" y="525"/>
                    <a:pt x="1857" y="527"/>
                    <a:pt x="1854" y="505"/>
                  </a:cubicBezTo>
                  <a:cubicBezTo>
                    <a:pt x="1851" y="483"/>
                    <a:pt x="1894" y="505"/>
                    <a:pt x="1902" y="495"/>
                  </a:cubicBezTo>
                  <a:cubicBezTo>
                    <a:pt x="1909" y="484"/>
                    <a:pt x="1841" y="457"/>
                    <a:pt x="1831" y="479"/>
                  </a:cubicBezTo>
                  <a:cubicBezTo>
                    <a:pt x="1821" y="501"/>
                    <a:pt x="1783" y="494"/>
                    <a:pt x="1803" y="481"/>
                  </a:cubicBezTo>
                  <a:cubicBezTo>
                    <a:pt x="1823" y="469"/>
                    <a:pt x="1827" y="433"/>
                    <a:pt x="1825" y="416"/>
                  </a:cubicBezTo>
                  <a:cubicBezTo>
                    <a:pt x="1823" y="398"/>
                    <a:pt x="1896" y="397"/>
                    <a:pt x="1887" y="368"/>
                  </a:cubicBezTo>
                  <a:cubicBezTo>
                    <a:pt x="1879" y="339"/>
                    <a:pt x="1921" y="332"/>
                    <a:pt x="1945" y="332"/>
                  </a:cubicBezTo>
                  <a:cubicBezTo>
                    <a:pt x="1969" y="332"/>
                    <a:pt x="1944" y="301"/>
                    <a:pt x="1921" y="304"/>
                  </a:cubicBezTo>
                  <a:cubicBezTo>
                    <a:pt x="1899" y="307"/>
                    <a:pt x="1875" y="333"/>
                    <a:pt x="1863" y="323"/>
                  </a:cubicBezTo>
                  <a:cubicBezTo>
                    <a:pt x="1852" y="313"/>
                    <a:pt x="1890" y="294"/>
                    <a:pt x="1911" y="294"/>
                  </a:cubicBezTo>
                  <a:cubicBezTo>
                    <a:pt x="1932" y="294"/>
                    <a:pt x="1982" y="292"/>
                    <a:pt x="1999" y="281"/>
                  </a:cubicBezTo>
                  <a:cubicBezTo>
                    <a:pt x="2017" y="271"/>
                    <a:pt x="1968" y="262"/>
                    <a:pt x="1935" y="266"/>
                  </a:cubicBezTo>
                  <a:cubicBezTo>
                    <a:pt x="1902" y="270"/>
                    <a:pt x="1902" y="255"/>
                    <a:pt x="1952" y="254"/>
                  </a:cubicBezTo>
                  <a:cubicBezTo>
                    <a:pt x="2002" y="253"/>
                    <a:pt x="1993" y="243"/>
                    <a:pt x="2029" y="239"/>
                  </a:cubicBezTo>
                  <a:cubicBezTo>
                    <a:pt x="2064" y="235"/>
                    <a:pt x="2053" y="220"/>
                    <a:pt x="2074" y="219"/>
                  </a:cubicBezTo>
                  <a:cubicBezTo>
                    <a:pt x="2096" y="218"/>
                    <a:pt x="2153" y="194"/>
                    <a:pt x="2153" y="183"/>
                  </a:cubicBezTo>
                  <a:cubicBezTo>
                    <a:pt x="2153" y="171"/>
                    <a:pt x="2071" y="148"/>
                    <a:pt x="2033" y="148"/>
                  </a:cubicBezTo>
                  <a:close/>
                  <a:moveTo>
                    <a:pt x="737" y="1054"/>
                  </a:moveTo>
                  <a:cubicBezTo>
                    <a:pt x="738" y="1037"/>
                    <a:pt x="719" y="1048"/>
                    <a:pt x="709" y="1028"/>
                  </a:cubicBezTo>
                  <a:cubicBezTo>
                    <a:pt x="698" y="1008"/>
                    <a:pt x="645" y="1000"/>
                    <a:pt x="640" y="1016"/>
                  </a:cubicBezTo>
                  <a:cubicBezTo>
                    <a:pt x="638" y="1022"/>
                    <a:pt x="621" y="1031"/>
                    <a:pt x="635" y="1046"/>
                  </a:cubicBezTo>
                  <a:cubicBezTo>
                    <a:pt x="648" y="1060"/>
                    <a:pt x="658" y="1054"/>
                    <a:pt x="673" y="1069"/>
                  </a:cubicBezTo>
                  <a:cubicBezTo>
                    <a:pt x="689" y="1083"/>
                    <a:pt x="736" y="1071"/>
                    <a:pt x="737" y="105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3" name="Freeform 128">
              <a:extLst>
                <a:ext uri="{FF2B5EF4-FFF2-40B4-BE49-F238E27FC236}">
                  <a16:creationId xmlns:a16="http://schemas.microsoft.com/office/drawing/2014/main" id="{E5AAFA22-2BFA-4DAF-8FFB-71E83F6AD36A}"/>
                </a:ext>
              </a:extLst>
            </p:cNvPr>
            <p:cNvSpPr>
              <a:spLocks noEditPoints="1"/>
            </p:cNvSpPr>
            <p:nvPr/>
          </p:nvSpPr>
          <p:spPr bwMode="auto">
            <a:xfrm>
              <a:off x="632800" y="348305"/>
              <a:ext cx="3070893" cy="2524141"/>
            </a:xfrm>
            <a:custGeom>
              <a:avLst/>
              <a:gdLst>
                <a:gd name="T0" fmla="*/ 641 w 3135"/>
                <a:gd name="T1" fmla="*/ 2130 h 2414"/>
                <a:gd name="T2" fmla="*/ 590 w 3135"/>
                <a:gd name="T3" fmla="*/ 708 h 2414"/>
                <a:gd name="T4" fmla="*/ 1207 w 3135"/>
                <a:gd name="T5" fmla="*/ 783 h 2414"/>
                <a:gd name="T6" fmla="*/ 802 w 3135"/>
                <a:gd name="T7" fmla="*/ 838 h 2414"/>
                <a:gd name="T8" fmla="*/ 1206 w 3135"/>
                <a:gd name="T9" fmla="*/ 1042 h 2414"/>
                <a:gd name="T10" fmla="*/ 741 w 3135"/>
                <a:gd name="T11" fmla="*/ 604 h 2414"/>
                <a:gd name="T12" fmla="*/ 650 w 3135"/>
                <a:gd name="T13" fmla="*/ 577 h 2414"/>
                <a:gd name="T14" fmla="*/ 1153 w 3135"/>
                <a:gd name="T15" fmla="*/ 663 h 2414"/>
                <a:gd name="T16" fmla="*/ 928 w 3135"/>
                <a:gd name="T17" fmla="*/ 448 h 2414"/>
                <a:gd name="T18" fmla="*/ 1288 w 3135"/>
                <a:gd name="T19" fmla="*/ 371 h 2414"/>
                <a:gd name="T20" fmla="*/ 1299 w 3135"/>
                <a:gd name="T21" fmla="*/ 502 h 2414"/>
                <a:gd name="T22" fmla="*/ 1310 w 3135"/>
                <a:gd name="T23" fmla="*/ 576 h 2414"/>
                <a:gd name="T24" fmla="*/ 1694 w 3135"/>
                <a:gd name="T25" fmla="*/ 459 h 2414"/>
                <a:gd name="T26" fmla="*/ 1537 w 3135"/>
                <a:gd name="T27" fmla="*/ 724 h 2414"/>
                <a:gd name="T28" fmla="*/ 2143 w 3135"/>
                <a:gd name="T29" fmla="*/ 685 h 2414"/>
                <a:gd name="T30" fmla="*/ 1811 w 3135"/>
                <a:gd name="T31" fmla="*/ 471 h 2414"/>
                <a:gd name="T32" fmla="*/ 1866 w 3135"/>
                <a:gd name="T33" fmla="*/ 259 h 2414"/>
                <a:gd name="T34" fmla="*/ 1831 w 3135"/>
                <a:gd name="T35" fmla="*/ 206 h 2414"/>
                <a:gd name="T36" fmla="*/ 1980 w 3135"/>
                <a:gd name="T37" fmla="*/ 375 h 2414"/>
                <a:gd name="T38" fmla="*/ 2179 w 3135"/>
                <a:gd name="T39" fmla="*/ 562 h 2414"/>
                <a:gd name="T40" fmla="*/ 2482 w 3135"/>
                <a:gd name="T41" fmla="*/ 270 h 2414"/>
                <a:gd name="T42" fmla="*/ 2371 w 3135"/>
                <a:gd name="T43" fmla="*/ 28 h 2414"/>
                <a:gd name="T44" fmla="*/ 1775 w 3135"/>
                <a:gd name="T45" fmla="*/ 142 h 2414"/>
                <a:gd name="T46" fmla="*/ 1948 w 3135"/>
                <a:gd name="T47" fmla="*/ 1373 h 2414"/>
                <a:gd name="T48" fmla="*/ 2582 w 3135"/>
                <a:gd name="T49" fmla="*/ 1061 h 2414"/>
                <a:gd name="T50" fmla="*/ 2327 w 3135"/>
                <a:gd name="T51" fmla="*/ 849 h 2414"/>
                <a:gd name="T52" fmla="*/ 1948 w 3135"/>
                <a:gd name="T53" fmla="*/ 780 h 2414"/>
                <a:gd name="T54" fmla="*/ 2198 w 3135"/>
                <a:gd name="T55" fmla="*/ 963 h 2414"/>
                <a:gd name="T56" fmla="*/ 2298 w 3135"/>
                <a:gd name="T57" fmla="*/ 1276 h 2414"/>
                <a:gd name="T58" fmla="*/ 2652 w 3135"/>
                <a:gd name="T59" fmla="*/ 1306 h 2414"/>
                <a:gd name="T60" fmla="*/ 2129 w 3135"/>
                <a:gd name="T61" fmla="*/ 751 h 2414"/>
                <a:gd name="T62" fmla="*/ 3005 w 3135"/>
                <a:gd name="T63" fmla="*/ 2001 h 2414"/>
                <a:gd name="T64" fmla="*/ 344 w 3135"/>
                <a:gd name="T65" fmla="*/ 1962 h 2414"/>
                <a:gd name="T66" fmla="*/ 2561 w 3135"/>
                <a:gd name="T67" fmla="*/ 2141 h 2414"/>
                <a:gd name="T68" fmla="*/ 3005 w 3135"/>
                <a:gd name="T69" fmla="*/ 1899 h 2414"/>
                <a:gd name="T70" fmla="*/ 2793 w 3135"/>
                <a:gd name="T71" fmla="*/ 1747 h 2414"/>
                <a:gd name="T72" fmla="*/ 2634 w 3135"/>
                <a:gd name="T73" fmla="*/ 1646 h 2414"/>
                <a:gd name="T74" fmla="*/ 2381 w 3135"/>
                <a:gd name="T75" fmla="*/ 1444 h 2414"/>
                <a:gd name="T76" fmla="*/ 2270 w 3135"/>
                <a:gd name="T77" fmla="*/ 1693 h 2414"/>
                <a:gd name="T78" fmla="*/ 2079 w 3135"/>
                <a:gd name="T79" fmla="*/ 1926 h 2414"/>
                <a:gd name="T80" fmla="*/ 1679 w 3135"/>
                <a:gd name="T81" fmla="*/ 1639 h 2414"/>
                <a:gd name="T82" fmla="*/ 1806 w 3135"/>
                <a:gd name="T83" fmla="*/ 1343 h 2414"/>
                <a:gd name="T84" fmla="*/ 2024 w 3135"/>
                <a:gd name="T85" fmla="*/ 1206 h 2414"/>
                <a:gd name="T86" fmla="*/ 1985 w 3135"/>
                <a:gd name="T87" fmla="*/ 1059 h 2414"/>
                <a:gd name="T88" fmla="*/ 1809 w 3135"/>
                <a:gd name="T89" fmla="*/ 1071 h 2414"/>
                <a:gd name="T90" fmla="*/ 1675 w 3135"/>
                <a:gd name="T91" fmla="*/ 846 h 2414"/>
                <a:gd name="T92" fmla="*/ 1616 w 3135"/>
                <a:gd name="T93" fmla="*/ 910 h 2414"/>
                <a:gd name="T94" fmla="*/ 1585 w 3135"/>
                <a:gd name="T95" fmla="*/ 1134 h 2414"/>
                <a:gd name="T96" fmla="*/ 1537 w 3135"/>
                <a:gd name="T97" fmla="*/ 1087 h 2414"/>
                <a:gd name="T98" fmla="*/ 1246 w 3135"/>
                <a:gd name="T99" fmla="*/ 1086 h 2414"/>
                <a:gd name="T100" fmla="*/ 835 w 3135"/>
                <a:gd name="T101" fmla="*/ 1059 h 2414"/>
                <a:gd name="T102" fmla="*/ 303 w 3135"/>
                <a:gd name="T103" fmla="*/ 1062 h 2414"/>
                <a:gd name="T104" fmla="*/ 147 w 3135"/>
                <a:gd name="T105" fmla="*/ 1063 h 2414"/>
                <a:gd name="T106" fmla="*/ 397 w 3135"/>
                <a:gd name="T107" fmla="*/ 1834 h 2414"/>
                <a:gd name="T108" fmla="*/ 567 w 3135"/>
                <a:gd name="T109" fmla="*/ 2052 h 2414"/>
                <a:gd name="T110" fmla="*/ 1944 w 3135"/>
                <a:gd name="T111" fmla="*/ 2150 h 2414"/>
                <a:gd name="T112" fmla="*/ 2187 w 3135"/>
                <a:gd name="T113" fmla="*/ 2389 h 2414"/>
                <a:gd name="T114" fmla="*/ 2701 w 3135"/>
                <a:gd name="T115" fmla="*/ 2252 h 2414"/>
                <a:gd name="T116" fmla="*/ 759 w 3135"/>
                <a:gd name="T117" fmla="*/ 1269 h 2414"/>
                <a:gd name="T118" fmla="*/ 752 w 3135"/>
                <a:gd name="T119" fmla="*/ 1222 h 2414"/>
                <a:gd name="T120" fmla="*/ 1571 w 3135"/>
                <a:gd name="T121" fmla="*/ 2047 h 2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5" h="2414">
                  <a:moveTo>
                    <a:pt x="619" y="2116"/>
                  </a:moveTo>
                  <a:cubicBezTo>
                    <a:pt x="609" y="2105"/>
                    <a:pt x="583" y="2108"/>
                    <a:pt x="579" y="2098"/>
                  </a:cubicBezTo>
                  <a:cubicBezTo>
                    <a:pt x="575" y="2088"/>
                    <a:pt x="551" y="2051"/>
                    <a:pt x="537" y="2052"/>
                  </a:cubicBezTo>
                  <a:cubicBezTo>
                    <a:pt x="524" y="2052"/>
                    <a:pt x="507" y="2053"/>
                    <a:pt x="491" y="2041"/>
                  </a:cubicBezTo>
                  <a:cubicBezTo>
                    <a:pt x="476" y="2030"/>
                    <a:pt x="466" y="2029"/>
                    <a:pt x="455" y="2036"/>
                  </a:cubicBezTo>
                  <a:cubicBezTo>
                    <a:pt x="444" y="2043"/>
                    <a:pt x="466" y="2045"/>
                    <a:pt x="466" y="2052"/>
                  </a:cubicBezTo>
                  <a:cubicBezTo>
                    <a:pt x="465" y="2060"/>
                    <a:pt x="473" y="2065"/>
                    <a:pt x="482" y="2063"/>
                  </a:cubicBezTo>
                  <a:cubicBezTo>
                    <a:pt x="491" y="2062"/>
                    <a:pt x="497" y="2081"/>
                    <a:pt x="506" y="2082"/>
                  </a:cubicBezTo>
                  <a:cubicBezTo>
                    <a:pt x="515" y="2083"/>
                    <a:pt x="519" y="2098"/>
                    <a:pt x="530" y="2098"/>
                  </a:cubicBezTo>
                  <a:cubicBezTo>
                    <a:pt x="540" y="2098"/>
                    <a:pt x="543" y="2110"/>
                    <a:pt x="548" y="2117"/>
                  </a:cubicBezTo>
                  <a:cubicBezTo>
                    <a:pt x="554" y="2124"/>
                    <a:pt x="566" y="2118"/>
                    <a:pt x="566" y="2125"/>
                  </a:cubicBezTo>
                  <a:cubicBezTo>
                    <a:pt x="566" y="2131"/>
                    <a:pt x="579" y="2137"/>
                    <a:pt x="582" y="2145"/>
                  </a:cubicBezTo>
                  <a:cubicBezTo>
                    <a:pt x="603" y="2147"/>
                    <a:pt x="621" y="2149"/>
                    <a:pt x="637" y="2145"/>
                  </a:cubicBezTo>
                  <a:cubicBezTo>
                    <a:pt x="638" y="2140"/>
                    <a:pt x="639" y="2135"/>
                    <a:pt x="641" y="2130"/>
                  </a:cubicBezTo>
                  <a:cubicBezTo>
                    <a:pt x="647" y="2120"/>
                    <a:pt x="629" y="2127"/>
                    <a:pt x="619" y="2116"/>
                  </a:cubicBezTo>
                  <a:close/>
                  <a:moveTo>
                    <a:pt x="593" y="877"/>
                  </a:moveTo>
                  <a:cubicBezTo>
                    <a:pt x="621" y="883"/>
                    <a:pt x="624" y="933"/>
                    <a:pt x="643" y="933"/>
                  </a:cubicBezTo>
                  <a:cubicBezTo>
                    <a:pt x="655" y="933"/>
                    <a:pt x="646" y="917"/>
                    <a:pt x="666" y="917"/>
                  </a:cubicBezTo>
                  <a:cubicBezTo>
                    <a:pt x="686" y="917"/>
                    <a:pt x="682" y="907"/>
                    <a:pt x="700" y="908"/>
                  </a:cubicBezTo>
                  <a:cubicBezTo>
                    <a:pt x="719" y="910"/>
                    <a:pt x="735" y="903"/>
                    <a:pt x="735" y="882"/>
                  </a:cubicBezTo>
                  <a:cubicBezTo>
                    <a:pt x="735" y="860"/>
                    <a:pt x="749" y="852"/>
                    <a:pt x="767" y="847"/>
                  </a:cubicBezTo>
                  <a:cubicBezTo>
                    <a:pt x="786" y="843"/>
                    <a:pt x="769" y="819"/>
                    <a:pt x="796" y="813"/>
                  </a:cubicBezTo>
                  <a:cubicBezTo>
                    <a:pt x="822" y="807"/>
                    <a:pt x="895" y="775"/>
                    <a:pt x="908" y="766"/>
                  </a:cubicBezTo>
                  <a:cubicBezTo>
                    <a:pt x="920" y="757"/>
                    <a:pt x="892" y="744"/>
                    <a:pt x="864" y="727"/>
                  </a:cubicBezTo>
                  <a:cubicBezTo>
                    <a:pt x="836" y="710"/>
                    <a:pt x="814" y="705"/>
                    <a:pt x="792" y="719"/>
                  </a:cubicBezTo>
                  <a:cubicBezTo>
                    <a:pt x="771" y="733"/>
                    <a:pt x="788" y="704"/>
                    <a:pt x="771" y="712"/>
                  </a:cubicBezTo>
                  <a:cubicBezTo>
                    <a:pt x="753" y="719"/>
                    <a:pt x="707" y="699"/>
                    <a:pt x="700" y="691"/>
                  </a:cubicBezTo>
                  <a:cubicBezTo>
                    <a:pt x="694" y="683"/>
                    <a:pt x="610" y="708"/>
                    <a:pt x="590" y="708"/>
                  </a:cubicBezTo>
                  <a:cubicBezTo>
                    <a:pt x="569" y="708"/>
                    <a:pt x="591" y="730"/>
                    <a:pt x="605" y="741"/>
                  </a:cubicBezTo>
                  <a:cubicBezTo>
                    <a:pt x="619" y="752"/>
                    <a:pt x="571" y="786"/>
                    <a:pt x="580" y="794"/>
                  </a:cubicBezTo>
                  <a:cubicBezTo>
                    <a:pt x="590" y="802"/>
                    <a:pt x="571" y="822"/>
                    <a:pt x="549" y="847"/>
                  </a:cubicBezTo>
                  <a:cubicBezTo>
                    <a:pt x="527" y="872"/>
                    <a:pt x="565" y="871"/>
                    <a:pt x="593" y="877"/>
                  </a:cubicBezTo>
                  <a:close/>
                  <a:moveTo>
                    <a:pt x="1373" y="1005"/>
                  </a:moveTo>
                  <a:cubicBezTo>
                    <a:pt x="1382" y="994"/>
                    <a:pt x="1421" y="1027"/>
                    <a:pt x="1423" y="1003"/>
                  </a:cubicBezTo>
                  <a:cubicBezTo>
                    <a:pt x="1424" y="980"/>
                    <a:pt x="1379" y="969"/>
                    <a:pt x="1360" y="956"/>
                  </a:cubicBezTo>
                  <a:cubicBezTo>
                    <a:pt x="1342" y="944"/>
                    <a:pt x="1334" y="950"/>
                    <a:pt x="1304" y="928"/>
                  </a:cubicBezTo>
                  <a:cubicBezTo>
                    <a:pt x="1274" y="907"/>
                    <a:pt x="1312" y="896"/>
                    <a:pt x="1290" y="878"/>
                  </a:cubicBezTo>
                  <a:cubicBezTo>
                    <a:pt x="1268" y="861"/>
                    <a:pt x="1260" y="814"/>
                    <a:pt x="1276" y="799"/>
                  </a:cubicBezTo>
                  <a:cubicBezTo>
                    <a:pt x="1292" y="783"/>
                    <a:pt x="1309" y="760"/>
                    <a:pt x="1281" y="749"/>
                  </a:cubicBezTo>
                  <a:cubicBezTo>
                    <a:pt x="1253" y="738"/>
                    <a:pt x="1207" y="758"/>
                    <a:pt x="1212" y="765"/>
                  </a:cubicBezTo>
                  <a:cubicBezTo>
                    <a:pt x="1217" y="771"/>
                    <a:pt x="1256" y="793"/>
                    <a:pt x="1256" y="802"/>
                  </a:cubicBezTo>
                  <a:cubicBezTo>
                    <a:pt x="1256" y="811"/>
                    <a:pt x="1220" y="775"/>
                    <a:pt x="1207" y="783"/>
                  </a:cubicBezTo>
                  <a:cubicBezTo>
                    <a:pt x="1195" y="791"/>
                    <a:pt x="1181" y="768"/>
                    <a:pt x="1170" y="783"/>
                  </a:cubicBezTo>
                  <a:cubicBezTo>
                    <a:pt x="1159" y="799"/>
                    <a:pt x="1184" y="853"/>
                    <a:pt x="1193" y="869"/>
                  </a:cubicBezTo>
                  <a:cubicBezTo>
                    <a:pt x="1203" y="885"/>
                    <a:pt x="1184" y="885"/>
                    <a:pt x="1171" y="888"/>
                  </a:cubicBezTo>
                  <a:cubicBezTo>
                    <a:pt x="1159" y="891"/>
                    <a:pt x="1157" y="844"/>
                    <a:pt x="1145" y="827"/>
                  </a:cubicBezTo>
                  <a:cubicBezTo>
                    <a:pt x="1132" y="810"/>
                    <a:pt x="1083" y="790"/>
                    <a:pt x="1079" y="802"/>
                  </a:cubicBezTo>
                  <a:cubicBezTo>
                    <a:pt x="1076" y="814"/>
                    <a:pt x="1111" y="814"/>
                    <a:pt x="1106" y="832"/>
                  </a:cubicBezTo>
                  <a:cubicBezTo>
                    <a:pt x="1101" y="849"/>
                    <a:pt x="1083" y="821"/>
                    <a:pt x="1065" y="835"/>
                  </a:cubicBezTo>
                  <a:cubicBezTo>
                    <a:pt x="1048" y="849"/>
                    <a:pt x="1051" y="839"/>
                    <a:pt x="1054" y="825"/>
                  </a:cubicBezTo>
                  <a:cubicBezTo>
                    <a:pt x="1058" y="811"/>
                    <a:pt x="1030" y="796"/>
                    <a:pt x="998" y="799"/>
                  </a:cubicBezTo>
                  <a:cubicBezTo>
                    <a:pt x="967" y="802"/>
                    <a:pt x="984" y="824"/>
                    <a:pt x="975" y="832"/>
                  </a:cubicBezTo>
                  <a:cubicBezTo>
                    <a:pt x="966" y="839"/>
                    <a:pt x="919" y="827"/>
                    <a:pt x="948" y="821"/>
                  </a:cubicBezTo>
                  <a:cubicBezTo>
                    <a:pt x="978" y="814"/>
                    <a:pt x="966" y="797"/>
                    <a:pt x="955" y="780"/>
                  </a:cubicBezTo>
                  <a:cubicBezTo>
                    <a:pt x="944" y="763"/>
                    <a:pt x="914" y="783"/>
                    <a:pt x="866" y="800"/>
                  </a:cubicBezTo>
                  <a:cubicBezTo>
                    <a:pt x="817" y="818"/>
                    <a:pt x="796" y="836"/>
                    <a:pt x="802" y="838"/>
                  </a:cubicBezTo>
                  <a:cubicBezTo>
                    <a:pt x="808" y="839"/>
                    <a:pt x="810" y="847"/>
                    <a:pt x="791" y="863"/>
                  </a:cubicBezTo>
                  <a:cubicBezTo>
                    <a:pt x="772" y="878"/>
                    <a:pt x="791" y="892"/>
                    <a:pt x="808" y="892"/>
                  </a:cubicBezTo>
                  <a:cubicBezTo>
                    <a:pt x="825" y="892"/>
                    <a:pt x="810" y="906"/>
                    <a:pt x="822" y="910"/>
                  </a:cubicBezTo>
                  <a:cubicBezTo>
                    <a:pt x="833" y="913"/>
                    <a:pt x="889" y="888"/>
                    <a:pt x="905" y="899"/>
                  </a:cubicBezTo>
                  <a:cubicBezTo>
                    <a:pt x="920" y="910"/>
                    <a:pt x="813" y="916"/>
                    <a:pt x="813" y="935"/>
                  </a:cubicBezTo>
                  <a:cubicBezTo>
                    <a:pt x="813" y="953"/>
                    <a:pt x="872" y="964"/>
                    <a:pt x="916" y="956"/>
                  </a:cubicBezTo>
                  <a:cubicBezTo>
                    <a:pt x="959" y="949"/>
                    <a:pt x="1036" y="963"/>
                    <a:pt x="1036" y="974"/>
                  </a:cubicBezTo>
                  <a:cubicBezTo>
                    <a:pt x="1036" y="985"/>
                    <a:pt x="984" y="981"/>
                    <a:pt x="945" y="980"/>
                  </a:cubicBezTo>
                  <a:cubicBezTo>
                    <a:pt x="906" y="978"/>
                    <a:pt x="839" y="991"/>
                    <a:pt x="842" y="1003"/>
                  </a:cubicBezTo>
                  <a:cubicBezTo>
                    <a:pt x="846" y="1017"/>
                    <a:pt x="850" y="1017"/>
                    <a:pt x="891" y="1036"/>
                  </a:cubicBezTo>
                  <a:cubicBezTo>
                    <a:pt x="931" y="1055"/>
                    <a:pt x="973" y="1027"/>
                    <a:pt x="972" y="1053"/>
                  </a:cubicBezTo>
                  <a:cubicBezTo>
                    <a:pt x="970" y="1080"/>
                    <a:pt x="994" y="1086"/>
                    <a:pt x="1048" y="1087"/>
                  </a:cubicBezTo>
                  <a:cubicBezTo>
                    <a:pt x="1103" y="1089"/>
                    <a:pt x="1128" y="1063"/>
                    <a:pt x="1154" y="1064"/>
                  </a:cubicBezTo>
                  <a:cubicBezTo>
                    <a:pt x="1181" y="1066"/>
                    <a:pt x="1193" y="1061"/>
                    <a:pt x="1206" y="1042"/>
                  </a:cubicBezTo>
                  <a:cubicBezTo>
                    <a:pt x="1218" y="1024"/>
                    <a:pt x="1229" y="1034"/>
                    <a:pt x="1232" y="1044"/>
                  </a:cubicBezTo>
                  <a:cubicBezTo>
                    <a:pt x="1235" y="1053"/>
                    <a:pt x="1270" y="1052"/>
                    <a:pt x="1278" y="1059"/>
                  </a:cubicBezTo>
                  <a:cubicBezTo>
                    <a:pt x="1297" y="1079"/>
                    <a:pt x="1363" y="1073"/>
                    <a:pt x="1388" y="1061"/>
                  </a:cubicBezTo>
                  <a:cubicBezTo>
                    <a:pt x="1413" y="1049"/>
                    <a:pt x="1377" y="1014"/>
                    <a:pt x="1365" y="1030"/>
                  </a:cubicBezTo>
                  <a:cubicBezTo>
                    <a:pt x="1352" y="1045"/>
                    <a:pt x="1342" y="1036"/>
                    <a:pt x="1338" y="1028"/>
                  </a:cubicBezTo>
                  <a:cubicBezTo>
                    <a:pt x="1335" y="1020"/>
                    <a:pt x="1363" y="1016"/>
                    <a:pt x="1373" y="1005"/>
                  </a:cubicBezTo>
                  <a:close/>
                  <a:moveTo>
                    <a:pt x="780" y="621"/>
                  </a:moveTo>
                  <a:cubicBezTo>
                    <a:pt x="808" y="624"/>
                    <a:pt x="836" y="599"/>
                    <a:pt x="835" y="585"/>
                  </a:cubicBezTo>
                  <a:cubicBezTo>
                    <a:pt x="833" y="571"/>
                    <a:pt x="766" y="620"/>
                    <a:pt x="780" y="621"/>
                  </a:cubicBezTo>
                  <a:close/>
                  <a:moveTo>
                    <a:pt x="650" y="577"/>
                  </a:moveTo>
                  <a:cubicBezTo>
                    <a:pt x="661" y="582"/>
                    <a:pt x="650" y="604"/>
                    <a:pt x="663" y="598"/>
                  </a:cubicBezTo>
                  <a:cubicBezTo>
                    <a:pt x="675" y="591"/>
                    <a:pt x="679" y="590"/>
                    <a:pt x="688" y="593"/>
                  </a:cubicBezTo>
                  <a:cubicBezTo>
                    <a:pt x="705" y="599"/>
                    <a:pt x="708" y="584"/>
                    <a:pt x="716" y="576"/>
                  </a:cubicBezTo>
                  <a:cubicBezTo>
                    <a:pt x="724" y="568"/>
                    <a:pt x="721" y="604"/>
                    <a:pt x="741" y="604"/>
                  </a:cubicBezTo>
                  <a:cubicBezTo>
                    <a:pt x="758" y="604"/>
                    <a:pt x="755" y="566"/>
                    <a:pt x="771" y="577"/>
                  </a:cubicBezTo>
                  <a:cubicBezTo>
                    <a:pt x="786" y="588"/>
                    <a:pt x="791" y="573"/>
                    <a:pt x="794" y="562"/>
                  </a:cubicBezTo>
                  <a:cubicBezTo>
                    <a:pt x="797" y="551"/>
                    <a:pt x="797" y="532"/>
                    <a:pt x="814" y="529"/>
                  </a:cubicBezTo>
                  <a:cubicBezTo>
                    <a:pt x="831" y="526"/>
                    <a:pt x="817" y="546"/>
                    <a:pt x="825" y="560"/>
                  </a:cubicBezTo>
                  <a:cubicBezTo>
                    <a:pt x="836" y="581"/>
                    <a:pt x="856" y="562"/>
                    <a:pt x="858" y="552"/>
                  </a:cubicBezTo>
                  <a:cubicBezTo>
                    <a:pt x="859" y="543"/>
                    <a:pt x="888" y="549"/>
                    <a:pt x="886" y="538"/>
                  </a:cubicBezTo>
                  <a:cubicBezTo>
                    <a:pt x="884" y="527"/>
                    <a:pt x="894" y="524"/>
                    <a:pt x="886" y="512"/>
                  </a:cubicBezTo>
                  <a:cubicBezTo>
                    <a:pt x="878" y="499"/>
                    <a:pt x="898" y="502"/>
                    <a:pt x="908" y="493"/>
                  </a:cubicBezTo>
                  <a:cubicBezTo>
                    <a:pt x="917" y="484"/>
                    <a:pt x="895" y="492"/>
                    <a:pt x="880" y="478"/>
                  </a:cubicBezTo>
                  <a:cubicBezTo>
                    <a:pt x="864" y="463"/>
                    <a:pt x="858" y="482"/>
                    <a:pt x="858" y="492"/>
                  </a:cubicBezTo>
                  <a:cubicBezTo>
                    <a:pt x="858" y="501"/>
                    <a:pt x="828" y="493"/>
                    <a:pt x="811" y="487"/>
                  </a:cubicBezTo>
                  <a:cubicBezTo>
                    <a:pt x="794" y="481"/>
                    <a:pt x="772" y="507"/>
                    <a:pt x="747" y="520"/>
                  </a:cubicBezTo>
                  <a:cubicBezTo>
                    <a:pt x="722" y="532"/>
                    <a:pt x="721" y="554"/>
                    <a:pt x="697" y="552"/>
                  </a:cubicBezTo>
                  <a:cubicBezTo>
                    <a:pt x="674" y="551"/>
                    <a:pt x="640" y="573"/>
                    <a:pt x="650" y="577"/>
                  </a:cubicBezTo>
                  <a:close/>
                  <a:moveTo>
                    <a:pt x="894" y="570"/>
                  </a:moveTo>
                  <a:cubicBezTo>
                    <a:pt x="872" y="571"/>
                    <a:pt x="874" y="593"/>
                    <a:pt x="898" y="593"/>
                  </a:cubicBezTo>
                  <a:cubicBezTo>
                    <a:pt x="923" y="593"/>
                    <a:pt x="931" y="601"/>
                    <a:pt x="895" y="599"/>
                  </a:cubicBezTo>
                  <a:cubicBezTo>
                    <a:pt x="859" y="598"/>
                    <a:pt x="844" y="629"/>
                    <a:pt x="869" y="623"/>
                  </a:cubicBezTo>
                  <a:cubicBezTo>
                    <a:pt x="894" y="616"/>
                    <a:pt x="923" y="616"/>
                    <a:pt x="905" y="623"/>
                  </a:cubicBezTo>
                  <a:cubicBezTo>
                    <a:pt x="886" y="629"/>
                    <a:pt x="835" y="633"/>
                    <a:pt x="842" y="643"/>
                  </a:cubicBezTo>
                  <a:cubicBezTo>
                    <a:pt x="847" y="649"/>
                    <a:pt x="867" y="648"/>
                    <a:pt x="888" y="655"/>
                  </a:cubicBezTo>
                  <a:cubicBezTo>
                    <a:pt x="908" y="663"/>
                    <a:pt x="920" y="668"/>
                    <a:pt x="936" y="651"/>
                  </a:cubicBezTo>
                  <a:cubicBezTo>
                    <a:pt x="952" y="634"/>
                    <a:pt x="972" y="616"/>
                    <a:pt x="964" y="640"/>
                  </a:cubicBezTo>
                  <a:cubicBezTo>
                    <a:pt x="956" y="663"/>
                    <a:pt x="989" y="646"/>
                    <a:pt x="1031" y="644"/>
                  </a:cubicBezTo>
                  <a:cubicBezTo>
                    <a:pt x="1073" y="643"/>
                    <a:pt x="1023" y="669"/>
                    <a:pt x="980" y="673"/>
                  </a:cubicBezTo>
                  <a:cubicBezTo>
                    <a:pt x="936" y="676"/>
                    <a:pt x="944" y="697"/>
                    <a:pt x="978" y="705"/>
                  </a:cubicBezTo>
                  <a:cubicBezTo>
                    <a:pt x="1012" y="713"/>
                    <a:pt x="1086" y="683"/>
                    <a:pt x="1103" y="666"/>
                  </a:cubicBezTo>
                  <a:cubicBezTo>
                    <a:pt x="1120" y="649"/>
                    <a:pt x="1136" y="676"/>
                    <a:pt x="1153" y="663"/>
                  </a:cubicBezTo>
                  <a:cubicBezTo>
                    <a:pt x="1170" y="651"/>
                    <a:pt x="1203" y="665"/>
                    <a:pt x="1232" y="658"/>
                  </a:cubicBezTo>
                  <a:cubicBezTo>
                    <a:pt x="1262" y="652"/>
                    <a:pt x="1267" y="596"/>
                    <a:pt x="1245" y="587"/>
                  </a:cubicBezTo>
                  <a:cubicBezTo>
                    <a:pt x="1223" y="577"/>
                    <a:pt x="1223" y="598"/>
                    <a:pt x="1206" y="601"/>
                  </a:cubicBezTo>
                  <a:cubicBezTo>
                    <a:pt x="1189" y="604"/>
                    <a:pt x="1179" y="582"/>
                    <a:pt x="1165" y="568"/>
                  </a:cubicBezTo>
                  <a:cubicBezTo>
                    <a:pt x="1151" y="554"/>
                    <a:pt x="1161" y="527"/>
                    <a:pt x="1140" y="531"/>
                  </a:cubicBezTo>
                  <a:cubicBezTo>
                    <a:pt x="1120" y="534"/>
                    <a:pt x="1076" y="566"/>
                    <a:pt x="1103" y="570"/>
                  </a:cubicBezTo>
                  <a:cubicBezTo>
                    <a:pt x="1129" y="573"/>
                    <a:pt x="1120" y="587"/>
                    <a:pt x="1106" y="593"/>
                  </a:cubicBezTo>
                  <a:cubicBezTo>
                    <a:pt x="1092" y="599"/>
                    <a:pt x="1139" y="610"/>
                    <a:pt x="1132" y="619"/>
                  </a:cubicBezTo>
                  <a:cubicBezTo>
                    <a:pt x="1126" y="629"/>
                    <a:pt x="1054" y="621"/>
                    <a:pt x="1051" y="605"/>
                  </a:cubicBezTo>
                  <a:cubicBezTo>
                    <a:pt x="1048" y="590"/>
                    <a:pt x="992" y="562"/>
                    <a:pt x="969" y="568"/>
                  </a:cubicBezTo>
                  <a:cubicBezTo>
                    <a:pt x="945" y="574"/>
                    <a:pt x="955" y="549"/>
                    <a:pt x="931" y="548"/>
                  </a:cubicBezTo>
                  <a:cubicBezTo>
                    <a:pt x="908" y="546"/>
                    <a:pt x="916" y="568"/>
                    <a:pt x="894" y="570"/>
                  </a:cubicBezTo>
                  <a:close/>
                  <a:moveTo>
                    <a:pt x="975" y="457"/>
                  </a:moveTo>
                  <a:cubicBezTo>
                    <a:pt x="983" y="439"/>
                    <a:pt x="923" y="442"/>
                    <a:pt x="928" y="448"/>
                  </a:cubicBezTo>
                  <a:cubicBezTo>
                    <a:pt x="939" y="462"/>
                    <a:pt x="967" y="476"/>
                    <a:pt x="975" y="457"/>
                  </a:cubicBezTo>
                  <a:close/>
                  <a:moveTo>
                    <a:pt x="1104" y="449"/>
                  </a:moveTo>
                  <a:cubicBezTo>
                    <a:pt x="1125" y="446"/>
                    <a:pt x="1115" y="431"/>
                    <a:pt x="1083" y="435"/>
                  </a:cubicBezTo>
                  <a:cubicBezTo>
                    <a:pt x="1050" y="440"/>
                    <a:pt x="994" y="440"/>
                    <a:pt x="994" y="463"/>
                  </a:cubicBezTo>
                  <a:cubicBezTo>
                    <a:pt x="994" y="482"/>
                    <a:pt x="1005" y="492"/>
                    <a:pt x="1040" y="495"/>
                  </a:cubicBezTo>
                  <a:cubicBezTo>
                    <a:pt x="1076" y="498"/>
                    <a:pt x="1108" y="463"/>
                    <a:pt x="1090" y="463"/>
                  </a:cubicBezTo>
                  <a:cubicBezTo>
                    <a:pt x="1073" y="463"/>
                    <a:pt x="1084" y="453"/>
                    <a:pt x="1104" y="449"/>
                  </a:cubicBezTo>
                  <a:close/>
                  <a:moveTo>
                    <a:pt x="1028" y="420"/>
                  </a:moveTo>
                  <a:cubicBezTo>
                    <a:pt x="1044" y="426"/>
                    <a:pt x="1059" y="406"/>
                    <a:pt x="1070" y="415"/>
                  </a:cubicBezTo>
                  <a:cubicBezTo>
                    <a:pt x="1081" y="424"/>
                    <a:pt x="1129" y="432"/>
                    <a:pt x="1129" y="407"/>
                  </a:cubicBezTo>
                  <a:cubicBezTo>
                    <a:pt x="1129" y="382"/>
                    <a:pt x="1069" y="379"/>
                    <a:pt x="1053" y="389"/>
                  </a:cubicBezTo>
                  <a:cubicBezTo>
                    <a:pt x="1037" y="398"/>
                    <a:pt x="966" y="401"/>
                    <a:pt x="986" y="417"/>
                  </a:cubicBezTo>
                  <a:cubicBezTo>
                    <a:pt x="998" y="426"/>
                    <a:pt x="1012" y="414"/>
                    <a:pt x="1028" y="420"/>
                  </a:cubicBezTo>
                  <a:close/>
                  <a:moveTo>
                    <a:pt x="1288" y="371"/>
                  </a:moveTo>
                  <a:cubicBezTo>
                    <a:pt x="1307" y="359"/>
                    <a:pt x="1342" y="379"/>
                    <a:pt x="1335" y="393"/>
                  </a:cubicBezTo>
                  <a:cubicBezTo>
                    <a:pt x="1329" y="407"/>
                    <a:pt x="1275" y="390"/>
                    <a:pt x="1279" y="403"/>
                  </a:cubicBezTo>
                  <a:cubicBezTo>
                    <a:pt x="1281" y="407"/>
                    <a:pt x="1287" y="426"/>
                    <a:pt x="1324" y="415"/>
                  </a:cubicBezTo>
                  <a:cubicBezTo>
                    <a:pt x="1362" y="404"/>
                    <a:pt x="1393" y="412"/>
                    <a:pt x="1418" y="432"/>
                  </a:cubicBezTo>
                  <a:cubicBezTo>
                    <a:pt x="1443" y="453"/>
                    <a:pt x="1466" y="460"/>
                    <a:pt x="1483" y="440"/>
                  </a:cubicBezTo>
                  <a:cubicBezTo>
                    <a:pt x="1501" y="420"/>
                    <a:pt x="1462" y="417"/>
                    <a:pt x="1469" y="401"/>
                  </a:cubicBezTo>
                  <a:cubicBezTo>
                    <a:pt x="1477" y="385"/>
                    <a:pt x="1444" y="376"/>
                    <a:pt x="1427" y="376"/>
                  </a:cubicBezTo>
                  <a:cubicBezTo>
                    <a:pt x="1410" y="376"/>
                    <a:pt x="1404" y="345"/>
                    <a:pt x="1390" y="351"/>
                  </a:cubicBezTo>
                  <a:cubicBezTo>
                    <a:pt x="1376" y="357"/>
                    <a:pt x="1366" y="368"/>
                    <a:pt x="1366" y="348"/>
                  </a:cubicBezTo>
                  <a:cubicBezTo>
                    <a:pt x="1366" y="328"/>
                    <a:pt x="1285" y="326"/>
                    <a:pt x="1265" y="334"/>
                  </a:cubicBezTo>
                  <a:cubicBezTo>
                    <a:pt x="1245" y="342"/>
                    <a:pt x="1270" y="384"/>
                    <a:pt x="1288" y="371"/>
                  </a:cubicBezTo>
                  <a:close/>
                  <a:moveTo>
                    <a:pt x="1299" y="502"/>
                  </a:moveTo>
                  <a:cubicBezTo>
                    <a:pt x="1312" y="487"/>
                    <a:pt x="1249" y="437"/>
                    <a:pt x="1246" y="460"/>
                  </a:cubicBezTo>
                  <a:cubicBezTo>
                    <a:pt x="1243" y="484"/>
                    <a:pt x="1286" y="519"/>
                    <a:pt x="1299" y="502"/>
                  </a:cubicBezTo>
                  <a:close/>
                  <a:moveTo>
                    <a:pt x="1502" y="298"/>
                  </a:moveTo>
                  <a:cubicBezTo>
                    <a:pt x="1513" y="279"/>
                    <a:pt x="1436" y="265"/>
                    <a:pt x="1455" y="281"/>
                  </a:cubicBezTo>
                  <a:cubicBezTo>
                    <a:pt x="1466" y="290"/>
                    <a:pt x="1491" y="317"/>
                    <a:pt x="1502" y="298"/>
                  </a:cubicBezTo>
                  <a:close/>
                  <a:moveTo>
                    <a:pt x="1326" y="652"/>
                  </a:moveTo>
                  <a:cubicBezTo>
                    <a:pt x="1337" y="640"/>
                    <a:pt x="1303" y="613"/>
                    <a:pt x="1293" y="635"/>
                  </a:cubicBezTo>
                  <a:cubicBezTo>
                    <a:pt x="1284" y="657"/>
                    <a:pt x="1315" y="665"/>
                    <a:pt x="1326" y="652"/>
                  </a:cubicBezTo>
                  <a:close/>
                  <a:moveTo>
                    <a:pt x="1502" y="543"/>
                  </a:moveTo>
                  <a:cubicBezTo>
                    <a:pt x="1501" y="559"/>
                    <a:pt x="1465" y="540"/>
                    <a:pt x="1437" y="529"/>
                  </a:cubicBezTo>
                  <a:cubicBezTo>
                    <a:pt x="1409" y="518"/>
                    <a:pt x="1426" y="551"/>
                    <a:pt x="1448" y="570"/>
                  </a:cubicBezTo>
                  <a:cubicBezTo>
                    <a:pt x="1469" y="588"/>
                    <a:pt x="1437" y="579"/>
                    <a:pt x="1407" y="559"/>
                  </a:cubicBezTo>
                  <a:cubicBezTo>
                    <a:pt x="1377" y="538"/>
                    <a:pt x="1381" y="573"/>
                    <a:pt x="1395" y="584"/>
                  </a:cubicBezTo>
                  <a:cubicBezTo>
                    <a:pt x="1409" y="595"/>
                    <a:pt x="1391" y="610"/>
                    <a:pt x="1373" y="585"/>
                  </a:cubicBezTo>
                  <a:cubicBezTo>
                    <a:pt x="1354" y="560"/>
                    <a:pt x="1345" y="534"/>
                    <a:pt x="1315" y="532"/>
                  </a:cubicBezTo>
                  <a:cubicBezTo>
                    <a:pt x="1285" y="531"/>
                    <a:pt x="1299" y="561"/>
                    <a:pt x="1310" y="576"/>
                  </a:cubicBezTo>
                  <a:cubicBezTo>
                    <a:pt x="1326" y="596"/>
                    <a:pt x="1342" y="601"/>
                    <a:pt x="1366" y="615"/>
                  </a:cubicBezTo>
                  <a:cubicBezTo>
                    <a:pt x="1391" y="629"/>
                    <a:pt x="1432" y="609"/>
                    <a:pt x="1451" y="613"/>
                  </a:cubicBezTo>
                  <a:cubicBezTo>
                    <a:pt x="1469" y="618"/>
                    <a:pt x="1430" y="641"/>
                    <a:pt x="1443" y="657"/>
                  </a:cubicBezTo>
                  <a:cubicBezTo>
                    <a:pt x="1455" y="673"/>
                    <a:pt x="1490" y="662"/>
                    <a:pt x="1516" y="660"/>
                  </a:cubicBezTo>
                  <a:cubicBezTo>
                    <a:pt x="1543" y="658"/>
                    <a:pt x="1530" y="643"/>
                    <a:pt x="1546" y="632"/>
                  </a:cubicBezTo>
                  <a:cubicBezTo>
                    <a:pt x="1561" y="621"/>
                    <a:pt x="1530" y="623"/>
                    <a:pt x="1543" y="596"/>
                  </a:cubicBezTo>
                  <a:cubicBezTo>
                    <a:pt x="1555" y="570"/>
                    <a:pt x="1504" y="527"/>
                    <a:pt x="1502" y="543"/>
                  </a:cubicBezTo>
                  <a:close/>
                  <a:moveTo>
                    <a:pt x="1568" y="451"/>
                  </a:moveTo>
                  <a:cubicBezTo>
                    <a:pt x="1591" y="451"/>
                    <a:pt x="1610" y="448"/>
                    <a:pt x="1630" y="440"/>
                  </a:cubicBezTo>
                  <a:cubicBezTo>
                    <a:pt x="1650" y="432"/>
                    <a:pt x="1619" y="432"/>
                    <a:pt x="1633" y="414"/>
                  </a:cubicBezTo>
                  <a:cubicBezTo>
                    <a:pt x="1647" y="395"/>
                    <a:pt x="1599" y="393"/>
                    <a:pt x="1596" y="400"/>
                  </a:cubicBezTo>
                  <a:cubicBezTo>
                    <a:pt x="1593" y="406"/>
                    <a:pt x="1532" y="362"/>
                    <a:pt x="1522" y="376"/>
                  </a:cubicBezTo>
                  <a:cubicBezTo>
                    <a:pt x="1513" y="390"/>
                    <a:pt x="1544" y="451"/>
                    <a:pt x="1568" y="451"/>
                  </a:cubicBezTo>
                  <a:close/>
                  <a:moveTo>
                    <a:pt x="1694" y="459"/>
                  </a:moveTo>
                  <a:cubicBezTo>
                    <a:pt x="1691" y="449"/>
                    <a:pt x="1573" y="464"/>
                    <a:pt x="1591" y="478"/>
                  </a:cubicBezTo>
                  <a:cubicBezTo>
                    <a:pt x="1622" y="501"/>
                    <a:pt x="1697" y="468"/>
                    <a:pt x="1694" y="459"/>
                  </a:cubicBezTo>
                  <a:close/>
                  <a:moveTo>
                    <a:pt x="1677" y="687"/>
                  </a:moveTo>
                  <a:cubicBezTo>
                    <a:pt x="1705" y="685"/>
                    <a:pt x="1691" y="651"/>
                    <a:pt x="1660" y="627"/>
                  </a:cubicBezTo>
                  <a:cubicBezTo>
                    <a:pt x="1629" y="604"/>
                    <a:pt x="1558" y="652"/>
                    <a:pt x="1571" y="662"/>
                  </a:cubicBezTo>
                  <a:cubicBezTo>
                    <a:pt x="1585" y="673"/>
                    <a:pt x="1649" y="688"/>
                    <a:pt x="1677" y="687"/>
                  </a:cubicBezTo>
                  <a:close/>
                  <a:moveTo>
                    <a:pt x="1477" y="905"/>
                  </a:moveTo>
                  <a:cubicBezTo>
                    <a:pt x="1512" y="928"/>
                    <a:pt x="1501" y="886"/>
                    <a:pt x="1540" y="888"/>
                  </a:cubicBezTo>
                  <a:cubicBezTo>
                    <a:pt x="1579" y="889"/>
                    <a:pt x="1580" y="825"/>
                    <a:pt x="1586" y="802"/>
                  </a:cubicBezTo>
                  <a:cubicBezTo>
                    <a:pt x="1593" y="779"/>
                    <a:pt x="1555" y="780"/>
                    <a:pt x="1565" y="797"/>
                  </a:cubicBezTo>
                  <a:cubicBezTo>
                    <a:pt x="1574" y="814"/>
                    <a:pt x="1563" y="832"/>
                    <a:pt x="1560" y="811"/>
                  </a:cubicBezTo>
                  <a:cubicBezTo>
                    <a:pt x="1557" y="791"/>
                    <a:pt x="1527" y="810"/>
                    <a:pt x="1516" y="794"/>
                  </a:cubicBezTo>
                  <a:cubicBezTo>
                    <a:pt x="1505" y="779"/>
                    <a:pt x="1551" y="777"/>
                    <a:pt x="1561" y="757"/>
                  </a:cubicBezTo>
                  <a:cubicBezTo>
                    <a:pt x="1572" y="736"/>
                    <a:pt x="1526" y="740"/>
                    <a:pt x="1537" y="724"/>
                  </a:cubicBezTo>
                  <a:cubicBezTo>
                    <a:pt x="1547" y="708"/>
                    <a:pt x="1468" y="726"/>
                    <a:pt x="1491" y="735"/>
                  </a:cubicBezTo>
                  <a:cubicBezTo>
                    <a:pt x="1515" y="744"/>
                    <a:pt x="1493" y="757"/>
                    <a:pt x="1471" y="741"/>
                  </a:cubicBezTo>
                  <a:cubicBezTo>
                    <a:pt x="1449" y="726"/>
                    <a:pt x="1389" y="752"/>
                    <a:pt x="1410" y="769"/>
                  </a:cubicBezTo>
                  <a:cubicBezTo>
                    <a:pt x="1427" y="783"/>
                    <a:pt x="1479" y="760"/>
                    <a:pt x="1449" y="800"/>
                  </a:cubicBezTo>
                  <a:cubicBezTo>
                    <a:pt x="1420" y="841"/>
                    <a:pt x="1407" y="790"/>
                    <a:pt x="1379" y="794"/>
                  </a:cubicBezTo>
                  <a:cubicBezTo>
                    <a:pt x="1351" y="799"/>
                    <a:pt x="1363" y="833"/>
                    <a:pt x="1405" y="846"/>
                  </a:cubicBezTo>
                  <a:cubicBezTo>
                    <a:pt x="1448" y="858"/>
                    <a:pt x="1443" y="882"/>
                    <a:pt x="1477" y="905"/>
                  </a:cubicBezTo>
                  <a:close/>
                  <a:moveTo>
                    <a:pt x="1732" y="655"/>
                  </a:moveTo>
                  <a:cubicBezTo>
                    <a:pt x="1742" y="687"/>
                    <a:pt x="1755" y="665"/>
                    <a:pt x="1772" y="677"/>
                  </a:cubicBezTo>
                  <a:cubicBezTo>
                    <a:pt x="1789" y="690"/>
                    <a:pt x="1816" y="697"/>
                    <a:pt x="1830" y="685"/>
                  </a:cubicBezTo>
                  <a:cubicBezTo>
                    <a:pt x="1844" y="673"/>
                    <a:pt x="1850" y="663"/>
                    <a:pt x="1855" y="674"/>
                  </a:cubicBezTo>
                  <a:cubicBezTo>
                    <a:pt x="1862" y="692"/>
                    <a:pt x="1897" y="694"/>
                    <a:pt x="1972" y="696"/>
                  </a:cubicBezTo>
                  <a:cubicBezTo>
                    <a:pt x="2047" y="697"/>
                    <a:pt x="2028" y="665"/>
                    <a:pt x="2050" y="677"/>
                  </a:cubicBezTo>
                  <a:cubicBezTo>
                    <a:pt x="2072" y="690"/>
                    <a:pt x="2122" y="690"/>
                    <a:pt x="2143" y="685"/>
                  </a:cubicBezTo>
                  <a:cubicBezTo>
                    <a:pt x="2165" y="680"/>
                    <a:pt x="2176" y="646"/>
                    <a:pt x="2175" y="629"/>
                  </a:cubicBezTo>
                  <a:cubicBezTo>
                    <a:pt x="2173" y="612"/>
                    <a:pt x="2006" y="598"/>
                    <a:pt x="1976" y="615"/>
                  </a:cubicBezTo>
                  <a:cubicBezTo>
                    <a:pt x="1947" y="632"/>
                    <a:pt x="1900" y="607"/>
                    <a:pt x="1877" y="619"/>
                  </a:cubicBezTo>
                  <a:cubicBezTo>
                    <a:pt x="1853" y="632"/>
                    <a:pt x="1861" y="604"/>
                    <a:pt x="1819" y="602"/>
                  </a:cubicBezTo>
                  <a:cubicBezTo>
                    <a:pt x="1777" y="601"/>
                    <a:pt x="1822" y="579"/>
                    <a:pt x="1830" y="570"/>
                  </a:cubicBezTo>
                  <a:cubicBezTo>
                    <a:pt x="1838" y="560"/>
                    <a:pt x="1766" y="535"/>
                    <a:pt x="1736" y="541"/>
                  </a:cubicBezTo>
                  <a:cubicBezTo>
                    <a:pt x="1707" y="548"/>
                    <a:pt x="1689" y="532"/>
                    <a:pt x="1661" y="520"/>
                  </a:cubicBezTo>
                  <a:cubicBezTo>
                    <a:pt x="1633" y="507"/>
                    <a:pt x="1557" y="510"/>
                    <a:pt x="1572" y="532"/>
                  </a:cubicBezTo>
                  <a:cubicBezTo>
                    <a:pt x="1583" y="548"/>
                    <a:pt x="1674" y="580"/>
                    <a:pt x="1683" y="565"/>
                  </a:cubicBezTo>
                  <a:cubicBezTo>
                    <a:pt x="1693" y="549"/>
                    <a:pt x="1716" y="584"/>
                    <a:pt x="1730" y="601"/>
                  </a:cubicBezTo>
                  <a:cubicBezTo>
                    <a:pt x="1744" y="618"/>
                    <a:pt x="1721" y="624"/>
                    <a:pt x="1732" y="655"/>
                  </a:cubicBezTo>
                  <a:close/>
                  <a:moveTo>
                    <a:pt x="1811" y="471"/>
                  </a:moveTo>
                  <a:cubicBezTo>
                    <a:pt x="1783" y="457"/>
                    <a:pt x="1748" y="487"/>
                    <a:pt x="1777" y="498"/>
                  </a:cubicBezTo>
                  <a:cubicBezTo>
                    <a:pt x="1802" y="507"/>
                    <a:pt x="1839" y="485"/>
                    <a:pt x="1811" y="471"/>
                  </a:cubicBezTo>
                  <a:close/>
                  <a:moveTo>
                    <a:pt x="1586" y="297"/>
                  </a:moveTo>
                  <a:cubicBezTo>
                    <a:pt x="1609" y="308"/>
                    <a:pt x="1596" y="323"/>
                    <a:pt x="1621" y="334"/>
                  </a:cubicBezTo>
                  <a:cubicBezTo>
                    <a:pt x="1646" y="345"/>
                    <a:pt x="1717" y="320"/>
                    <a:pt x="1724" y="337"/>
                  </a:cubicBezTo>
                  <a:cubicBezTo>
                    <a:pt x="1730" y="354"/>
                    <a:pt x="1650" y="356"/>
                    <a:pt x="1661" y="367"/>
                  </a:cubicBezTo>
                  <a:cubicBezTo>
                    <a:pt x="1672" y="378"/>
                    <a:pt x="1717" y="395"/>
                    <a:pt x="1711" y="404"/>
                  </a:cubicBezTo>
                  <a:cubicBezTo>
                    <a:pt x="1705" y="414"/>
                    <a:pt x="1786" y="440"/>
                    <a:pt x="1794" y="428"/>
                  </a:cubicBezTo>
                  <a:cubicBezTo>
                    <a:pt x="1802" y="415"/>
                    <a:pt x="1824" y="418"/>
                    <a:pt x="1844" y="426"/>
                  </a:cubicBezTo>
                  <a:cubicBezTo>
                    <a:pt x="1864" y="434"/>
                    <a:pt x="1866" y="378"/>
                    <a:pt x="1880" y="387"/>
                  </a:cubicBezTo>
                  <a:cubicBezTo>
                    <a:pt x="1894" y="396"/>
                    <a:pt x="1892" y="367"/>
                    <a:pt x="1916" y="357"/>
                  </a:cubicBezTo>
                  <a:cubicBezTo>
                    <a:pt x="1939" y="348"/>
                    <a:pt x="1973" y="348"/>
                    <a:pt x="1975" y="337"/>
                  </a:cubicBezTo>
                  <a:cubicBezTo>
                    <a:pt x="1976" y="329"/>
                    <a:pt x="1969" y="318"/>
                    <a:pt x="1941" y="322"/>
                  </a:cubicBezTo>
                  <a:cubicBezTo>
                    <a:pt x="1913" y="325"/>
                    <a:pt x="1894" y="314"/>
                    <a:pt x="1906" y="298"/>
                  </a:cubicBezTo>
                  <a:cubicBezTo>
                    <a:pt x="1919" y="283"/>
                    <a:pt x="1875" y="278"/>
                    <a:pt x="1891" y="265"/>
                  </a:cubicBezTo>
                  <a:cubicBezTo>
                    <a:pt x="1906" y="253"/>
                    <a:pt x="1861" y="240"/>
                    <a:pt x="1866" y="259"/>
                  </a:cubicBezTo>
                  <a:cubicBezTo>
                    <a:pt x="1870" y="278"/>
                    <a:pt x="1838" y="261"/>
                    <a:pt x="1833" y="244"/>
                  </a:cubicBezTo>
                  <a:cubicBezTo>
                    <a:pt x="1828" y="226"/>
                    <a:pt x="1764" y="220"/>
                    <a:pt x="1722" y="183"/>
                  </a:cubicBezTo>
                  <a:cubicBezTo>
                    <a:pt x="1680" y="145"/>
                    <a:pt x="1636" y="170"/>
                    <a:pt x="1661" y="175"/>
                  </a:cubicBezTo>
                  <a:cubicBezTo>
                    <a:pt x="1686" y="180"/>
                    <a:pt x="1685" y="192"/>
                    <a:pt x="1664" y="190"/>
                  </a:cubicBezTo>
                  <a:cubicBezTo>
                    <a:pt x="1644" y="189"/>
                    <a:pt x="1608" y="192"/>
                    <a:pt x="1641" y="205"/>
                  </a:cubicBezTo>
                  <a:cubicBezTo>
                    <a:pt x="1674" y="217"/>
                    <a:pt x="1638" y="222"/>
                    <a:pt x="1611" y="222"/>
                  </a:cubicBezTo>
                  <a:cubicBezTo>
                    <a:pt x="1585" y="222"/>
                    <a:pt x="1583" y="256"/>
                    <a:pt x="1618" y="261"/>
                  </a:cubicBezTo>
                  <a:cubicBezTo>
                    <a:pt x="1652" y="265"/>
                    <a:pt x="1627" y="286"/>
                    <a:pt x="1599" y="278"/>
                  </a:cubicBezTo>
                  <a:cubicBezTo>
                    <a:pt x="1571" y="270"/>
                    <a:pt x="1561" y="284"/>
                    <a:pt x="1586" y="297"/>
                  </a:cubicBezTo>
                  <a:close/>
                  <a:moveTo>
                    <a:pt x="1775" y="142"/>
                  </a:moveTo>
                  <a:cubicBezTo>
                    <a:pt x="1797" y="128"/>
                    <a:pt x="1814" y="137"/>
                    <a:pt x="1795" y="147"/>
                  </a:cubicBezTo>
                  <a:cubicBezTo>
                    <a:pt x="1777" y="156"/>
                    <a:pt x="1783" y="162"/>
                    <a:pt x="1810" y="161"/>
                  </a:cubicBezTo>
                  <a:cubicBezTo>
                    <a:pt x="1836" y="159"/>
                    <a:pt x="1799" y="169"/>
                    <a:pt x="1799" y="184"/>
                  </a:cubicBezTo>
                  <a:cubicBezTo>
                    <a:pt x="1799" y="200"/>
                    <a:pt x="1830" y="190"/>
                    <a:pt x="1831" y="206"/>
                  </a:cubicBezTo>
                  <a:cubicBezTo>
                    <a:pt x="1833" y="222"/>
                    <a:pt x="1900" y="228"/>
                    <a:pt x="1920" y="209"/>
                  </a:cubicBezTo>
                  <a:cubicBezTo>
                    <a:pt x="1941" y="190"/>
                    <a:pt x="1933" y="214"/>
                    <a:pt x="1931" y="226"/>
                  </a:cubicBezTo>
                  <a:cubicBezTo>
                    <a:pt x="1930" y="239"/>
                    <a:pt x="2026" y="250"/>
                    <a:pt x="2031" y="234"/>
                  </a:cubicBezTo>
                  <a:cubicBezTo>
                    <a:pt x="2036" y="219"/>
                    <a:pt x="2050" y="225"/>
                    <a:pt x="2069" y="229"/>
                  </a:cubicBezTo>
                  <a:cubicBezTo>
                    <a:pt x="2087" y="234"/>
                    <a:pt x="2179" y="212"/>
                    <a:pt x="2181" y="194"/>
                  </a:cubicBezTo>
                  <a:cubicBezTo>
                    <a:pt x="2182" y="175"/>
                    <a:pt x="2210" y="203"/>
                    <a:pt x="2181" y="223"/>
                  </a:cubicBezTo>
                  <a:cubicBezTo>
                    <a:pt x="2151" y="244"/>
                    <a:pt x="2092" y="240"/>
                    <a:pt x="2065" y="248"/>
                  </a:cubicBezTo>
                  <a:cubicBezTo>
                    <a:pt x="2039" y="256"/>
                    <a:pt x="2083" y="275"/>
                    <a:pt x="2109" y="295"/>
                  </a:cubicBezTo>
                  <a:cubicBezTo>
                    <a:pt x="2136" y="315"/>
                    <a:pt x="2075" y="304"/>
                    <a:pt x="2050" y="278"/>
                  </a:cubicBezTo>
                  <a:cubicBezTo>
                    <a:pt x="2025" y="251"/>
                    <a:pt x="1969" y="251"/>
                    <a:pt x="1939" y="253"/>
                  </a:cubicBezTo>
                  <a:cubicBezTo>
                    <a:pt x="1909" y="254"/>
                    <a:pt x="1919" y="309"/>
                    <a:pt x="1941" y="309"/>
                  </a:cubicBezTo>
                  <a:cubicBezTo>
                    <a:pt x="1962" y="309"/>
                    <a:pt x="1984" y="317"/>
                    <a:pt x="2006" y="351"/>
                  </a:cubicBezTo>
                  <a:cubicBezTo>
                    <a:pt x="2028" y="385"/>
                    <a:pt x="2075" y="378"/>
                    <a:pt x="2075" y="393"/>
                  </a:cubicBezTo>
                  <a:cubicBezTo>
                    <a:pt x="2075" y="409"/>
                    <a:pt x="2014" y="381"/>
                    <a:pt x="1980" y="375"/>
                  </a:cubicBezTo>
                  <a:cubicBezTo>
                    <a:pt x="1945" y="368"/>
                    <a:pt x="1891" y="390"/>
                    <a:pt x="1889" y="415"/>
                  </a:cubicBezTo>
                  <a:cubicBezTo>
                    <a:pt x="1888" y="440"/>
                    <a:pt x="1939" y="437"/>
                    <a:pt x="1973" y="417"/>
                  </a:cubicBezTo>
                  <a:cubicBezTo>
                    <a:pt x="2008" y="396"/>
                    <a:pt x="1983" y="423"/>
                    <a:pt x="1966" y="439"/>
                  </a:cubicBezTo>
                  <a:cubicBezTo>
                    <a:pt x="1948" y="454"/>
                    <a:pt x="2006" y="467"/>
                    <a:pt x="2006" y="485"/>
                  </a:cubicBezTo>
                  <a:cubicBezTo>
                    <a:pt x="2006" y="504"/>
                    <a:pt x="1964" y="498"/>
                    <a:pt x="1959" y="481"/>
                  </a:cubicBezTo>
                  <a:cubicBezTo>
                    <a:pt x="1955" y="463"/>
                    <a:pt x="1939" y="446"/>
                    <a:pt x="1898" y="449"/>
                  </a:cubicBezTo>
                  <a:cubicBezTo>
                    <a:pt x="1858" y="453"/>
                    <a:pt x="1869" y="481"/>
                    <a:pt x="1894" y="484"/>
                  </a:cubicBezTo>
                  <a:cubicBezTo>
                    <a:pt x="1919" y="487"/>
                    <a:pt x="1920" y="506"/>
                    <a:pt x="1892" y="506"/>
                  </a:cubicBezTo>
                  <a:cubicBezTo>
                    <a:pt x="1864" y="506"/>
                    <a:pt x="1801" y="523"/>
                    <a:pt x="1820" y="541"/>
                  </a:cubicBezTo>
                  <a:cubicBezTo>
                    <a:pt x="1842" y="562"/>
                    <a:pt x="1922" y="541"/>
                    <a:pt x="1936" y="554"/>
                  </a:cubicBezTo>
                  <a:cubicBezTo>
                    <a:pt x="1950" y="566"/>
                    <a:pt x="1989" y="571"/>
                    <a:pt x="1998" y="557"/>
                  </a:cubicBezTo>
                  <a:cubicBezTo>
                    <a:pt x="2008" y="543"/>
                    <a:pt x="2039" y="549"/>
                    <a:pt x="2070" y="549"/>
                  </a:cubicBezTo>
                  <a:cubicBezTo>
                    <a:pt x="2101" y="549"/>
                    <a:pt x="2109" y="554"/>
                    <a:pt x="2123" y="566"/>
                  </a:cubicBezTo>
                  <a:cubicBezTo>
                    <a:pt x="2137" y="579"/>
                    <a:pt x="2162" y="574"/>
                    <a:pt x="2179" y="562"/>
                  </a:cubicBezTo>
                  <a:cubicBezTo>
                    <a:pt x="2196" y="549"/>
                    <a:pt x="2196" y="549"/>
                    <a:pt x="2218" y="549"/>
                  </a:cubicBezTo>
                  <a:cubicBezTo>
                    <a:pt x="2240" y="549"/>
                    <a:pt x="2245" y="535"/>
                    <a:pt x="2234" y="518"/>
                  </a:cubicBezTo>
                  <a:cubicBezTo>
                    <a:pt x="2223" y="501"/>
                    <a:pt x="2195" y="531"/>
                    <a:pt x="2192" y="518"/>
                  </a:cubicBezTo>
                  <a:cubicBezTo>
                    <a:pt x="2188" y="503"/>
                    <a:pt x="2162" y="498"/>
                    <a:pt x="2118" y="504"/>
                  </a:cubicBezTo>
                  <a:cubicBezTo>
                    <a:pt x="2075" y="510"/>
                    <a:pt x="2093" y="476"/>
                    <a:pt x="2120" y="484"/>
                  </a:cubicBezTo>
                  <a:cubicBezTo>
                    <a:pt x="2147" y="492"/>
                    <a:pt x="2182" y="488"/>
                    <a:pt x="2212" y="481"/>
                  </a:cubicBezTo>
                  <a:cubicBezTo>
                    <a:pt x="2242" y="473"/>
                    <a:pt x="2218" y="459"/>
                    <a:pt x="2218" y="446"/>
                  </a:cubicBezTo>
                  <a:cubicBezTo>
                    <a:pt x="2218" y="434"/>
                    <a:pt x="2256" y="442"/>
                    <a:pt x="2284" y="442"/>
                  </a:cubicBezTo>
                  <a:cubicBezTo>
                    <a:pt x="2312" y="442"/>
                    <a:pt x="2352" y="396"/>
                    <a:pt x="2354" y="370"/>
                  </a:cubicBezTo>
                  <a:cubicBezTo>
                    <a:pt x="2356" y="343"/>
                    <a:pt x="2292" y="350"/>
                    <a:pt x="2260" y="350"/>
                  </a:cubicBezTo>
                  <a:cubicBezTo>
                    <a:pt x="2229" y="350"/>
                    <a:pt x="2281" y="326"/>
                    <a:pt x="2340" y="329"/>
                  </a:cubicBezTo>
                  <a:cubicBezTo>
                    <a:pt x="2399" y="332"/>
                    <a:pt x="2373" y="306"/>
                    <a:pt x="2384" y="297"/>
                  </a:cubicBezTo>
                  <a:cubicBezTo>
                    <a:pt x="2395" y="287"/>
                    <a:pt x="2423" y="307"/>
                    <a:pt x="2452" y="301"/>
                  </a:cubicBezTo>
                  <a:cubicBezTo>
                    <a:pt x="2482" y="295"/>
                    <a:pt x="2462" y="270"/>
                    <a:pt x="2482" y="270"/>
                  </a:cubicBezTo>
                  <a:cubicBezTo>
                    <a:pt x="2496" y="270"/>
                    <a:pt x="2529" y="248"/>
                    <a:pt x="2593" y="212"/>
                  </a:cubicBezTo>
                  <a:cubicBezTo>
                    <a:pt x="2657" y="176"/>
                    <a:pt x="2707" y="183"/>
                    <a:pt x="2710" y="162"/>
                  </a:cubicBezTo>
                  <a:cubicBezTo>
                    <a:pt x="2713" y="142"/>
                    <a:pt x="2621" y="162"/>
                    <a:pt x="2605" y="156"/>
                  </a:cubicBezTo>
                  <a:cubicBezTo>
                    <a:pt x="2590" y="150"/>
                    <a:pt x="2669" y="133"/>
                    <a:pt x="2688" y="137"/>
                  </a:cubicBezTo>
                  <a:cubicBezTo>
                    <a:pt x="2707" y="142"/>
                    <a:pt x="2732" y="137"/>
                    <a:pt x="2795" y="106"/>
                  </a:cubicBezTo>
                  <a:cubicBezTo>
                    <a:pt x="2859" y="75"/>
                    <a:pt x="2831" y="67"/>
                    <a:pt x="2805" y="72"/>
                  </a:cubicBezTo>
                  <a:cubicBezTo>
                    <a:pt x="2778" y="77"/>
                    <a:pt x="2749" y="67"/>
                    <a:pt x="2750" y="50"/>
                  </a:cubicBezTo>
                  <a:cubicBezTo>
                    <a:pt x="2752" y="33"/>
                    <a:pt x="2711" y="49"/>
                    <a:pt x="2710" y="39"/>
                  </a:cubicBezTo>
                  <a:cubicBezTo>
                    <a:pt x="2708" y="30"/>
                    <a:pt x="2671" y="34"/>
                    <a:pt x="2630" y="50"/>
                  </a:cubicBezTo>
                  <a:cubicBezTo>
                    <a:pt x="2590" y="66"/>
                    <a:pt x="2627" y="34"/>
                    <a:pt x="2644" y="28"/>
                  </a:cubicBezTo>
                  <a:cubicBezTo>
                    <a:pt x="2661" y="22"/>
                    <a:pt x="2541" y="28"/>
                    <a:pt x="2521" y="14"/>
                  </a:cubicBezTo>
                  <a:cubicBezTo>
                    <a:pt x="2501" y="0"/>
                    <a:pt x="2477" y="38"/>
                    <a:pt x="2459" y="19"/>
                  </a:cubicBezTo>
                  <a:cubicBezTo>
                    <a:pt x="2440" y="0"/>
                    <a:pt x="2391" y="16"/>
                    <a:pt x="2398" y="30"/>
                  </a:cubicBezTo>
                  <a:cubicBezTo>
                    <a:pt x="2404" y="44"/>
                    <a:pt x="2390" y="44"/>
                    <a:pt x="2371" y="28"/>
                  </a:cubicBezTo>
                  <a:cubicBezTo>
                    <a:pt x="2352" y="13"/>
                    <a:pt x="2317" y="30"/>
                    <a:pt x="2284" y="25"/>
                  </a:cubicBezTo>
                  <a:cubicBezTo>
                    <a:pt x="2251" y="20"/>
                    <a:pt x="2265" y="52"/>
                    <a:pt x="2229" y="36"/>
                  </a:cubicBezTo>
                  <a:cubicBezTo>
                    <a:pt x="2193" y="20"/>
                    <a:pt x="2154" y="28"/>
                    <a:pt x="2165" y="33"/>
                  </a:cubicBezTo>
                  <a:cubicBezTo>
                    <a:pt x="2176" y="38"/>
                    <a:pt x="2162" y="47"/>
                    <a:pt x="2147" y="42"/>
                  </a:cubicBezTo>
                  <a:cubicBezTo>
                    <a:pt x="2131" y="38"/>
                    <a:pt x="2117" y="44"/>
                    <a:pt x="2125" y="59"/>
                  </a:cubicBezTo>
                  <a:cubicBezTo>
                    <a:pt x="2132" y="75"/>
                    <a:pt x="2067" y="55"/>
                    <a:pt x="2067" y="72"/>
                  </a:cubicBezTo>
                  <a:cubicBezTo>
                    <a:pt x="2067" y="89"/>
                    <a:pt x="2044" y="98"/>
                    <a:pt x="2025" y="83"/>
                  </a:cubicBezTo>
                  <a:cubicBezTo>
                    <a:pt x="2006" y="67"/>
                    <a:pt x="1947" y="63"/>
                    <a:pt x="1964" y="77"/>
                  </a:cubicBezTo>
                  <a:cubicBezTo>
                    <a:pt x="1981" y="91"/>
                    <a:pt x="1911" y="83"/>
                    <a:pt x="1930" y="97"/>
                  </a:cubicBezTo>
                  <a:cubicBezTo>
                    <a:pt x="1948" y="111"/>
                    <a:pt x="1906" y="122"/>
                    <a:pt x="1906" y="114"/>
                  </a:cubicBezTo>
                  <a:cubicBezTo>
                    <a:pt x="1906" y="106"/>
                    <a:pt x="1867" y="92"/>
                    <a:pt x="1852" y="106"/>
                  </a:cubicBezTo>
                  <a:cubicBezTo>
                    <a:pt x="1836" y="120"/>
                    <a:pt x="1831" y="137"/>
                    <a:pt x="1824" y="128"/>
                  </a:cubicBezTo>
                  <a:cubicBezTo>
                    <a:pt x="1816" y="119"/>
                    <a:pt x="1781" y="122"/>
                    <a:pt x="1749" y="134"/>
                  </a:cubicBezTo>
                  <a:cubicBezTo>
                    <a:pt x="1716" y="147"/>
                    <a:pt x="1753" y="156"/>
                    <a:pt x="1775" y="142"/>
                  </a:cubicBezTo>
                  <a:close/>
                  <a:moveTo>
                    <a:pt x="2168" y="1488"/>
                  </a:moveTo>
                  <a:cubicBezTo>
                    <a:pt x="2179" y="1487"/>
                    <a:pt x="2201" y="1448"/>
                    <a:pt x="2173" y="1449"/>
                  </a:cubicBezTo>
                  <a:cubicBezTo>
                    <a:pt x="2145" y="1451"/>
                    <a:pt x="2151" y="1491"/>
                    <a:pt x="2168" y="1488"/>
                  </a:cubicBezTo>
                  <a:close/>
                  <a:moveTo>
                    <a:pt x="2031" y="1454"/>
                  </a:moveTo>
                  <a:cubicBezTo>
                    <a:pt x="2056" y="1470"/>
                    <a:pt x="2093" y="1428"/>
                    <a:pt x="2090" y="1415"/>
                  </a:cubicBezTo>
                  <a:cubicBezTo>
                    <a:pt x="2087" y="1403"/>
                    <a:pt x="2001" y="1435"/>
                    <a:pt x="2031" y="1454"/>
                  </a:cubicBezTo>
                  <a:close/>
                  <a:moveTo>
                    <a:pt x="2143" y="1368"/>
                  </a:moveTo>
                  <a:cubicBezTo>
                    <a:pt x="2147" y="1353"/>
                    <a:pt x="2092" y="1346"/>
                    <a:pt x="2095" y="1329"/>
                  </a:cubicBezTo>
                  <a:cubicBezTo>
                    <a:pt x="2098" y="1312"/>
                    <a:pt x="2044" y="1298"/>
                    <a:pt x="2026" y="1289"/>
                  </a:cubicBezTo>
                  <a:cubicBezTo>
                    <a:pt x="2009" y="1279"/>
                    <a:pt x="1983" y="1275"/>
                    <a:pt x="1983" y="1256"/>
                  </a:cubicBezTo>
                  <a:cubicBezTo>
                    <a:pt x="1983" y="1237"/>
                    <a:pt x="1945" y="1251"/>
                    <a:pt x="1944" y="1279"/>
                  </a:cubicBezTo>
                  <a:cubicBezTo>
                    <a:pt x="1942" y="1307"/>
                    <a:pt x="1927" y="1301"/>
                    <a:pt x="1934" y="1328"/>
                  </a:cubicBezTo>
                  <a:cubicBezTo>
                    <a:pt x="1942" y="1354"/>
                    <a:pt x="1900" y="1361"/>
                    <a:pt x="1905" y="1375"/>
                  </a:cubicBezTo>
                  <a:cubicBezTo>
                    <a:pt x="1909" y="1389"/>
                    <a:pt x="1930" y="1373"/>
                    <a:pt x="1948" y="1373"/>
                  </a:cubicBezTo>
                  <a:cubicBezTo>
                    <a:pt x="1967" y="1373"/>
                    <a:pt x="1943" y="1399"/>
                    <a:pt x="1967" y="1401"/>
                  </a:cubicBezTo>
                  <a:cubicBezTo>
                    <a:pt x="1986" y="1403"/>
                    <a:pt x="2019" y="1381"/>
                    <a:pt x="2026" y="1368"/>
                  </a:cubicBezTo>
                  <a:cubicBezTo>
                    <a:pt x="2034" y="1356"/>
                    <a:pt x="2050" y="1351"/>
                    <a:pt x="2072" y="1367"/>
                  </a:cubicBezTo>
                  <a:cubicBezTo>
                    <a:pt x="2093" y="1382"/>
                    <a:pt x="2140" y="1384"/>
                    <a:pt x="2143" y="1368"/>
                  </a:cubicBezTo>
                  <a:close/>
                  <a:moveTo>
                    <a:pt x="2654" y="1231"/>
                  </a:moveTo>
                  <a:cubicBezTo>
                    <a:pt x="2672" y="1233"/>
                    <a:pt x="2675" y="1256"/>
                    <a:pt x="2705" y="1281"/>
                  </a:cubicBezTo>
                  <a:cubicBezTo>
                    <a:pt x="2735" y="1306"/>
                    <a:pt x="2738" y="1289"/>
                    <a:pt x="2742" y="1272"/>
                  </a:cubicBezTo>
                  <a:cubicBezTo>
                    <a:pt x="2747" y="1254"/>
                    <a:pt x="2780" y="1268"/>
                    <a:pt x="2778" y="1251"/>
                  </a:cubicBezTo>
                  <a:cubicBezTo>
                    <a:pt x="2777" y="1234"/>
                    <a:pt x="2805" y="1214"/>
                    <a:pt x="2824" y="1206"/>
                  </a:cubicBezTo>
                  <a:cubicBezTo>
                    <a:pt x="2842" y="1198"/>
                    <a:pt x="2808" y="1180"/>
                    <a:pt x="2783" y="1181"/>
                  </a:cubicBezTo>
                  <a:cubicBezTo>
                    <a:pt x="2758" y="1183"/>
                    <a:pt x="2753" y="1165"/>
                    <a:pt x="2753" y="1155"/>
                  </a:cubicBezTo>
                  <a:cubicBezTo>
                    <a:pt x="2753" y="1144"/>
                    <a:pt x="2707" y="1117"/>
                    <a:pt x="2691" y="1122"/>
                  </a:cubicBezTo>
                  <a:cubicBezTo>
                    <a:pt x="2675" y="1126"/>
                    <a:pt x="2649" y="1102"/>
                    <a:pt x="2629" y="1100"/>
                  </a:cubicBezTo>
                  <a:cubicBezTo>
                    <a:pt x="2608" y="1098"/>
                    <a:pt x="2579" y="1083"/>
                    <a:pt x="2582" y="1061"/>
                  </a:cubicBezTo>
                  <a:cubicBezTo>
                    <a:pt x="2585" y="1039"/>
                    <a:pt x="2622" y="1067"/>
                    <a:pt x="2630" y="1050"/>
                  </a:cubicBezTo>
                  <a:cubicBezTo>
                    <a:pt x="2638" y="1033"/>
                    <a:pt x="2591" y="1042"/>
                    <a:pt x="2590" y="1030"/>
                  </a:cubicBezTo>
                  <a:cubicBezTo>
                    <a:pt x="2588" y="1017"/>
                    <a:pt x="2600" y="1022"/>
                    <a:pt x="2610" y="1014"/>
                  </a:cubicBezTo>
                  <a:cubicBezTo>
                    <a:pt x="2619" y="1006"/>
                    <a:pt x="2602" y="991"/>
                    <a:pt x="2591" y="985"/>
                  </a:cubicBezTo>
                  <a:cubicBezTo>
                    <a:pt x="2580" y="978"/>
                    <a:pt x="2577" y="997"/>
                    <a:pt x="2566" y="997"/>
                  </a:cubicBezTo>
                  <a:cubicBezTo>
                    <a:pt x="2555" y="997"/>
                    <a:pt x="2565" y="980"/>
                    <a:pt x="2572" y="969"/>
                  </a:cubicBezTo>
                  <a:cubicBezTo>
                    <a:pt x="2580" y="958"/>
                    <a:pt x="2537" y="946"/>
                    <a:pt x="2518" y="952"/>
                  </a:cubicBezTo>
                  <a:cubicBezTo>
                    <a:pt x="2499" y="958"/>
                    <a:pt x="2493" y="947"/>
                    <a:pt x="2493" y="935"/>
                  </a:cubicBezTo>
                  <a:cubicBezTo>
                    <a:pt x="2493" y="922"/>
                    <a:pt x="2460" y="935"/>
                    <a:pt x="2448" y="944"/>
                  </a:cubicBezTo>
                  <a:cubicBezTo>
                    <a:pt x="2435" y="953"/>
                    <a:pt x="2420" y="935"/>
                    <a:pt x="2435" y="933"/>
                  </a:cubicBezTo>
                  <a:cubicBezTo>
                    <a:pt x="2451" y="932"/>
                    <a:pt x="2469" y="919"/>
                    <a:pt x="2465" y="905"/>
                  </a:cubicBezTo>
                  <a:cubicBezTo>
                    <a:pt x="2460" y="891"/>
                    <a:pt x="2420" y="889"/>
                    <a:pt x="2412" y="907"/>
                  </a:cubicBezTo>
                  <a:cubicBezTo>
                    <a:pt x="2404" y="924"/>
                    <a:pt x="2371" y="888"/>
                    <a:pt x="2371" y="874"/>
                  </a:cubicBezTo>
                  <a:cubicBezTo>
                    <a:pt x="2371" y="860"/>
                    <a:pt x="2321" y="872"/>
                    <a:pt x="2327" y="849"/>
                  </a:cubicBezTo>
                  <a:cubicBezTo>
                    <a:pt x="2334" y="825"/>
                    <a:pt x="2270" y="819"/>
                    <a:pt x="2253" y="819"/>
                  </a:cubicBezTo>
                  <a:cubicBezTo>
                    <a:pt x="2235" y="819"/>
                    <a:pt x="2210" y="833"/>
                    <a:pt x="2214" y="849"/>
                  </a:cubicBezTo>
                  <a:cubicBezTo>
                    <a:pt x="2217" y="864"/>
                    <a:pt x="2195" y="858"/>
                    <a:pt x="2192" y="841"/>
                  </a:cubicBezTo>
                  <a:cubicBezTo>
                    <a:pt x="2189" y="824"/>
                    <a:pt x="2147" y="860"/>
                    <a:pt x="2134" y="860"/>
                  </a:cubicBezTo>
                  <a:cubicBezTo>
                    <a:pt x="2122" y="860"/>
                    <a:pt x="2142" y="814"/>
                    <a:pt x="2136" y="800"/>
                  </a:cubicBezTo>
                  <a:cubicBezTo>
                    <a:pt x="2129" y="786"/>
                    <a:pt x="2120" y="782"/>
                    <a:pt x="2111" y="758"/>
                  </a:cubicBezTo>
                  <a:cubicBezTo>
                    <a:pt x="2101" y="735"/>
                    <a:pt x="2054" y="744"/>
                    <a:pt x="2042" y="758"/>
                  </a:cubicBezTo>
                  <a:cubicBezTo>
                    <a:pt x="2029" y="772"/>
                    <a:pt x="1989" y="766"/>
                    <a:pt x="1967" y="788"/>
                  </a:cubicBezTo>
                  <a:cubicBezTo>
                    <a:pt x="1945" y="810"/>
                    <a:pt x="1969" y="832"/>
                    <a:pt x="1978" y="839"/>
                  </a:cubicBezTo>
                  <a:cubicBezTo>
                    <a:pt x="1987" y="847"/>
                    <a:pt x="1945" y="860"/>
                    <a:pt x="1959" y="872"/>
                  </a:cubicBezTo>
                  <a:cubicBezTo>
                    <a:pt x="1973" y="885"/>
                    <a:pt x="1995" y="878"/>
                    <a:pt x="1997" y="899"/>
                  </a:cubicBezTo>
                  <a:cubicBezTo>
                    <a:pt x="1998" y="919"/>
                    <a:pt x="1945" y="892"/>
                    <a:pt x="1937" y="875"/>
                  </a:cubicBezTo>
                  <a:cubicBezTo>
                    <a:pt x="1930" y="858"/>
                    <a:pt x="1941" y="843"/>
                    <a:pt x="1930" y="830"/>
                  </a:cubicBezTo>
                  <a:cubicBezTo>
                    <a:pt x="1919" y="818"/>
                    <a:pt x="1928" y="802"/>
                    <a:pt x="1948" y="780"/>
                  </a:cubicBezTo>
                  <a:cubicBezTo>
                    <a:pt x="1969" y="758"/>
                    <a:pt x="1984" y="761"/>
                    <a:pt x="1984" y="749"/>
                  </a:cubicBezTo>
                  <a:cubicBezTo>
                    <a:pt x="1984" y="736"/>
                    <a:pt x="1897" y="736"/>
                    <a:pt x="1845" y="783"/>
                  </a:cubicBezTo>
                  <a:cubicBezTo>
                    <a:pt x="1794" y="830"/>
                    <a:pt x="1810" y="892"/>
                    <a:pt x="1813" y="905"/>
                  </a:cubicBezTo>
                  <a:cubicBezTo>
                    <a:pt x="1816" y="917"/>
                    <a:pt x="1861" y="911"/>
                    <a:pt x="1888" y="919"/>
                  </a:cubicBezTo>
                  <a:cubicBezTo>
                    <a:pt x="1914" y="927"/>
                    <a:pt x="1900" y="938"/>
                    <a:pt x="1880" y="935"/>
                  </a:cubicBezTo>
                  <a:cubicBezTo>
                    <a:pt x="1859" y="932"/>
                    <a:pt x="1825" y="925"/>
                    <a:pt x="1827" y="939"/>
                  </a:cubicBezTo>
                  <a:cubicBezTo>
                    <a:pt x="1828" y="953"/>
                    <a:pt x="1870" y="980"/>
                    <a:pt x="1895" y="974"/>
                  </a:cubicBezTo>
                  <a:cubicBezTo>
                    <a:pt x="1920" y="967"/>
                    <a:pt x="1920" y="967"/>
                    <a:pt x="1931" y="981"/>
                  </a:cubicBezTo>
                  <a:cubicBezTo>
                    <a:pt x="1942" y="995"/>
                    <a:pt x="1972" y="991"/>
                    <a:pt x="2001" y="992"/>
                  </a:cubicBezTo>
                  <a:cubicBezTo>
                    <a:pt x="2031" y="994"/>
                    <a:pt x="2065" y="1005"/>
                    <a:pt x="2079" y="1006"/>
                  </a:cubicBezTo>
                  <a:cubicBezTo>
                    <a:pt x="2093" y="1008"/>
                    <a:pt x="2111" y="999"/>
                    <a:pt x="2115" y="991"/>
                  </a:cubicBezTo>
                  <a:cubicBezTo>
                    <a:pt x="2120" y="983"/>
                    <a:pt x="2178" y="1003"/>
                    <a:pt x="2195" y="1002"/>
                  </a:cubicBezTo>
                  <a:cubicBezTo>
                    <a:pt x="2212" y="1000"/>
                    <a:pt x="2201" y="985"/>
                    <a:pt x="2190" y="980"/>
                  </a:cubicBezTo>
                  <a:cubicBezTo>
                    <a:pt x="2179" y="975"/>
                    <a:pt x="2184" y="955"/>
                    <a:pt x="2198" y="963"/>
                  </a:cubicBezTo>
                  <a:cubicBezTo>
                    <a:pt x="2212" y="971"/>
                    <a:pt x="2235" y="975"/>
                    <a:pt x="2240" y="989"/>
                  </a:cubicBezTo>
                  <a:cubicBezTo>
                    <a:pt x="2244" y="1001"/>
                    <a:pt x="2257" y="995"/>
                    <a:pt x="2259" y="1006"/>
                  </a:cubicBezTo>
                  <a:cubicBezTo>
                    <a:pt x="2260" y="1017"/>
                    <a:pt x="2310" y="1030"/>
                    <a:pt x="2312" y="1042"/>
                  </a:cubicBezTo>
                  <a:cubicBezTo>
                    <a:pt x="2313" y="1055"/>
                    <a:pt x="2264" y="1061"/>
                    <a:pt x="2278" y="1072"/>
                  </a:cubicBezTo>
                  <a:cubicBezTo>
                    <a:pt x="2292" y="1083"/>
                    <a:pt x="2313" y="1058"/>
                    <a:pt x="2332" y="1056"/>
                  </a:cubicBezTo>
                  <a:cubicBezTo>
                    <a:pt x="2351" y="1055"/>
                    <a:pt x="2351" y="1097"/>
                    <a:pt x="2365" y="1091"/>
                  </a:cubicBezTo>
                  <a:cubicBezTo>
                    <a:pt x="2384" y="1082"/>
                    <a:pt x="2399" y="1098"/>
                    <a:pt x="2418" y="1125"/>
                  </a:cubicBezTo>
                  <a:cubicBezTo>
                    <a:pt x="2437" y="1151"/>
                    <a:pt x="2416" y="1176"/>
                    <a:pt x="2418" y="1186"/>
                  </a:cubicBezTo>
                  <a:cubicBezTo>
                    <a:pt x="2420" y="1195"/>
                    <a:pt x="2455" y="1192"/>
                    <a:pt x="2476" y="1181"/>
                  </a:cubicBezTo>
                  <a:cubicBezTo>
                    <a:pt x="2496" y="1170"/>
                    <a:pt x="2515" y="1194"/>
                    <a:pt x="2530" y="1208"/>
                  </a:cubicBezTo>
                  <a:cubicBezTo>
                    <a:pt x="2546" y="1222"/>
                    <a:pt x="2473" y="1245"/>
                    <a:pt x="2479" y="1233"/>
                  </a:cubicBezTo>
                  <a:cubicBezTo>
                    <a:pt x="2485" y="1220"/>
                    <a:pt x="2435" y="1183"/>
                    <a:pt x="2390" y="1200"/>
                  </a:cubicBezTo>
                  <a:cubicBezTo>
                    <a:pt x="2345" y="1217"/>
                    <a:pt x="2376" y="1244"/>
                    <a:pt x="2381" y="1259"/>
                  </a:cubicBezTo>
                  <a:cubicBezTo>
                    <a:pt x="2385" y="1275"/>
                    <a:pt x="2340" y="1290"/>
                    <a:pt x="2298" y="1276"/>
                  </a:cubicBezTo>
                  <a:cubicBezTo>
                    <a:pt x="2256" y="1262"/>
                    <a:pt x="2268" y="1286"/>
                    <a:pt x="2251" y="1286"/>
                  </a:cubicBezTo>
                  <a:cubicBezTo>
                    <a:pt x="2234" y="1286"/>
                    <a:pt x="2215" y="1312"/>
                    <a:pt x="2231" y="1329"/>
                  </a:cubicBezTo>
                  <a:cubicBezTo>
                    <a:pt x="2246" y="1346"/>
                    <a:pt x="2281" y="1331"/>
                    <a:pt x="2309" y="1332"/>
                  </a:cubicBezTo>
                  <a:cubicBezTo>
                    <a:pt x="2337" y="1334"/>
                    <a:pt x="2340" y="1342"/>
                    <a:pt x="2343" y="1326"/>
                  </a:cubicBezTo>
                  <a:cubicBezTo>
                    <a:pt x="2346" y="1311"/>
                    <a:pt x="2376" y="1318"/>
                    <a:pt x="2396" y="1323"/>
                  </a:cubicBezTo>
                  <a:cubicBezTo>
                    <a:pt x="2416" y="1328"/>
                    <a:pt x="2412" y="1356"/>
                    <a:pt x="2437" y="1359"/>
                  </a:cubicBezTo>
                  <a:cubicBezTo>
                    <a:pt x="2462" y="1362"/>
                    <a:pt x="2441" y="1387"/>
                    <a:pt x="2457" y="1404"/>
                  </a:cubicBezTo>
                  <a:cubicBezTo>
                    <a:pt x="2473" y="1421"/>
                    <a:pt x="2522" y="1412"/>
                    <a:pt x="2541" y="1431"/>
                  </a:cubicBezTo>
                  <a:cubicBezTo>
                    <a:pt x="2560" y="1449"/>
                    <a:pt x="2639" y="1487"/>
                    <a:pt x="2650" y="1473"/>
                  </a:cubicBezTo>
                  <a:cubicBezTo>
                    <a:pt x="2663" y="1457"/>
                    <a:pt x="2582" y="1385"/>
                    <a:pt x="2558" y="1379"/>
                  </a:cubicBezTo>
                  <a:cubicBezTo>
                    <a:pt x="2535" y="1373"/>
                    <a:pt x="2582" y="1365"/>
                    <a:pt x="2611" y="1389"/>
                  </a:cubicBezTo>
                  <a:cubicBezTo>
                    <a:pt x="2641" y="1412"/>
                    <a:pt x="2685" y="1423"/>
                    <a:pt x="2707" y="1395"/>
                  </a:cubicBezTo>
                  <a:cubicBezTo>
                    <a:pt x="2728" y="1367"/>
                    <a:pt x="2688" y="1375"/>
                    <a:pt x="2688" y="1354"/>
                  </a:cubicBezTo>
                  <a:cubicBezTo>
                    <a:pt x="2688" y="1334"/>
                    <a:pt x="2674" y="1306"/>
                    <a:pt x="2652" y="1306"/>
                  </a:cubicBezTo>
                  <a:cubicBezTo>
                    <a:pt x="2630" y="1306"/>
                    <a:pt x="2574" y="1262"/>
                    <a:pt x="2594" y="1253"/>
                  </a:cubicBezTo>
                  <a:cubicBezTo>
                    <a:pt x="2615" y="1244"/>
                    <a:pt x="2588" y="1231"/>
                    <a:pt x="2604" y="1214"/>
                  </a:cubicBezTo>
                  <a:cubicBezTo>
                    <a:pt x="2619" y="1197"/>
                    <a:pt x="2635" y="1229"/>
                    <a:pt x="2654" y="1231"/>
                  </a:cubicBezTo>
                  <a:close/>
                  <a:moveTo>
                    <a:pt x="2324" y="1156"/>
                  </a:moveTo>
                  <a:cubicBezTo>
                    <a:pt x="2343" y="1153"/>
                    <a:pt x="2340" y="1124"/>
                    <a:pt x="2329" y="1109"/>
                  </a:cubicBezTo>
                  <a:cubicBezTo>
                    <a:pt x="2321" y="1098"/>
                    <a:pt x="2301" y="1097"/>
                    <a:pt x="2284" y="1098"/>
                  </a:cubicBezTo>
                  <a:cubicBezTo>
                    <a:pt x="2267" y="1100"/>
                    <a:pt x="2237" y="1126"/>
                    <a:pt x="2253" y="1153"/>
                  </a:cubicBezTo>
                  <a:cubicBezTo>
                    <a:pt x="2268" y="1180"/>
                    <a:pt x="2306" y="1159"/>
                    <a:pt x="2324" y="1156"/>
                  </a:cubicBezTo>
                  <a:close/>
                  <a:moveTo>
                    <a:pt x="2129" y="751"/>
                  </a:moveTo>
                  <a:cubicBezTo>
                    <a:pt x="2120" y="771"/>
                    <a:pt x="2150" y="771"/>
                    <a:pt x="2151" y="794"/>
                  </a:cubicBezTo>
                  <a:cubicBezTo>
                    <a:pt x="2153" y="818"/>
                    <a:pt x="2182" y="825"/>
                    <a:pt x="2204" y="811"/>
                  </a:cubicBezTo>
                  <a:cubicBezTo>
                    <a:pt x="2226" y="797"/>
                    <a:pt x="2288" y="816"/>
                    <a:pt x="2288" y="797"/>
                  </a:cubicBezTo>
                  <a:cubicBezTo>
                    <a:pt x="2288" y="780"/>
                    <a:pt x="2223" y="749"/>
                    <a:pt x="2200" y="754"/>
                  </a:cubicBezTo>
                  <a:cubicBezTo>
                    <a:pt x="2176" y="758"/>
                    <a:pt x="2139" y="730"/>
                    <a:pt x="2129" y="751"/>
                  </a:cubicBezTo>
                  <a:close/>
                  <a:moveTo>
                    <a:pt x="2714" y="2078"/>
                  </a:moveTo>
                  <a:cubicBezTo>
                    <a:pt x="2717" y="2091"/>
                    <a:pt x="2808" y="2128"/>
                    <a:pt x="2811" y="2111"/>
                  </a:cubicBezTo>
                  <a:cubicBezTo>
                    <a:pt x="2814" y="2094"/>
                    <a:pt x="2712" y="2067"/>
                    <a:pt x="2714" y="2078"/>
                  </a:cubicBezTo>
                  <a:close/>
                  <a:moveTo>
                    <a:pt x="3110" y="2171"/>
                  </a:moveTo>
                  <a:cubicBezTo>
                    <a:pt x="3104" y="2183"/>
                    <a:pt x="3094" y="2163"/>
                    <a:pt x="3108" y="2152"/>
                  </a:cubicBezTo>
                  <a:cubicBezTo>
                    <a:pt x="3122" y="2142"/>
                    <a:pt x="3106" y="2138"/>
                    <a:pt x="3093" y="2144"/>
                  </a:cubicBezTo>
                  <a:cubicBezTo>
                    <a:pt x="3081" y="2150"/>
                    <a:pt x="3084" y="2116"/>
                    <a:pt x="3096" y="2110"/>
                  </a:cubicBezTo>
                  <a:cubicBezTo>
                    <a:pt x="3107" y="2104"/>
                    <a:pt x="3067" y="2091"/>
                    <a:pt x="3067" y="2103"/>
                  </a:cubicBezTo>
                  <a:cubicBezTo>
                    <a:pt x="3067" y="2114"/>
                    <a:pt x="3039" y="2107"/>
                    <a:pt x="3036" y="2096"/>
                  </a:cubicBezTo>
                  <a:cubicBezTo>
                    <a:pt x="3033" y="2086"/>
                    <a:pt x="3013" y="2083"/>
                    <a:pt x="3021" y="2076"/>
                  </a:cubicBezTo>
                  <a:cubicBezTo>
                    <a:pt x="3028" y="2068"/>
                    <a:pt x="2997" y="2064"/>
                    <a:pt x="2994" y="2077"/>
                  </a:cubicBezTo>
                  <a:cubicBezTo>
                    <a:pt x="2990" y="2089"/>
                    <a:pt x="2981" y="2068"/>
                    <a:pt x="2997" y="2052"/>
                  </a:cubicBezTo>
                  <a:cubicBezTo>
                    <a:pt x="3012" y="2035"/>
                    <a:pt x="3007" y="2020"/>
                    <a:pt x="3022" y="2012"/>
                  </a:cubicBezTo>
                  <a:cubicBezTo>
                    <a:pt x="3036" y="2004"/>
                    <a:pt x="3021" y="1994"/>
                    <a:pt x="3005" y="2001"/>
                  </a:cubicBezTo>
                  <a:cubicBezTo>
                    <a:pt x="2989" y="2007"/>
                    <a:pt x="2948" y="2064"/>
                    <a:pt x="2948" y="2080"/>
                  </a:cubicBezTo>
                  <a:cubicBezTo>
                    <a:pt x="2948" y="2095"/>
                    <a:pt x="2947" y="2114"/>
                    <a:pt x="2932" y="2113"/>
                  </a:cubicBezTo>
                  <a:cubicBezTo>
                    <a:pt x="2918" y="2112"/>
                    <a:pt x="2901" y="2125"/>
                    <a:pt x="2912" y="2134"/>
                  </a:cubicBezTo>
                  <a:cubicBezTo>
                    <a:pt x="2924" y="2142"/>
                    <a:pt x="2882" y="2166"/>
                    <a:pt x="2902" y="2176"/>
                  </a:cubicBezTo>
                  <a:cubicBezTo>
                    <a:pt x="2916" y="2184"/>
                    <a:pt x="2937" y="2173"/>
                    <a:pt x="2956" y="2175"/>
                  </a:cubicBezTo>
                  <a:cubicBezTo>
                    <a:pt x="2975" y="2177"/>
                    <a:pt x="2990" y="2178"/>
                    <a:pt x="3006" y="2167"/>
                  </a:cubicBezTo>
                  <a:cubicBezTo>
                    <a:pt x="3022" y="2156"/>
                    <a:pt x="3022" y="2177"/>
                    <a:pt x="3038" y="2175"/>
                  </a:cubicBezTo>
                  <a:cubicBezTo>
                    <a:pt x="3055" y="2173"/>
                    <a:pt x="3029" y="2189"/>
                    <a:pt x="3030" y="2200"/>
                  </a:cubicBezTo>
                  <a:cubicBezTo>
                    <a:pt x="3031" y="2212"/>
                    <a:pt x="3048" y="2194"/>
                    <a:pt x="3060" y="2188"/>
                  </a:cubicBezTo>
                  <a:cubicBezTo>
                    <a:pt x="3073" y="2182"/>
                    <a:pt x="3088" y="2188"/>
                    <a:pt x="3082" y="2198"/>
                  </a:cubicBezTo>
                  <a:cubicBezTo>
                    <a:pt x="3076" y="2209"/>
                    <a:pt x="3116" y="2219"/>
                    <a:pt x="3126" y="2202"/>
                  </a:cubicBezTo>
                  <a:cubicBezTo>
                    <a:pt x="3135" y="2186"/>
                    <a:pt x="3116" y="2160"/>
                    <a:pt x="3110" y="2171"/>
                  </a:cubicBezTo>
                  <a:close/>
                  <a:moveTo>
                    <a:pt x="290" y="1885"/>
                  </a:moveTo>
                  <a:cubicBezTo>
                    <a:pt x="262" y="1900"/>
                    <a:pt x="330" y="1971"/>
                    <a:pt x="344" y="1962"/>
                  </a:cubicBezTo>
                  <a:cubicBezTo>
                    <a:pt x="353" y="1956"/>
                    <a:pt x="327" y="1926"/>
                    <a:pt x="327" y="1907"/>
                  </a:cubicBezTo>
                  <a:cubicBezTo>
                    <a:pt x="327" y="1889"/>
                    <a:pt x="318" y="1870"/>
                    <a:pt x="290" y="1885"/>
                  </a:cubicBezTo>
                  <a:close/>
                  <a:moveTo>
                    <a:pt x="2861" y="2240"/>
                  </a:moveTo>
                  <a:cubicBezTo>
                    <a:pt x="2850" y="2242"/>
                    <a:pt x="2859" y="2225"/>
                    <a:pt x="2860" y="2216"/>
                  </a:cubicBezTo>
                  <a:cubicBezTo>
                    <a:pt x="2862" y="2208"/>
                    <a:pt x="2837" y="2220"/>
                    <a:pt x="2836" y="2230"/>
                  </a:cubicBezTo>
                  <a:cubicBezTo>
                    <a:pt x="2835" y="2240"/>
                    <a:pt x="2818" y="2244"/>
                    <a:pt x="2818" y="2251"/>
                  </a:cubicBezTo>
                  <a:cubicBezTo>
                    <a:pt x="2818" y="2269"/>
                    <a:pt x="2816" y="2259"/>
                    <a:pt x="2803" y="2265"/>
                  </a:cubicBezTo>
                  <a:cubicBezTo>
                    <a:pt x="2791" y="2272"/>
                    <a:pt x="2742" y="2265"/>
                    <a:pt x="2741" y="2254"/>
                  </a:cubicBezTo>
                  <a:cubicBezTo>
                    <a:pt x="2739" y="2244"/>
                    <a:pt x="2704" y="2238"/>
                    <a:pt x="2703" y="2223"/>
                  </a:cubicBezTo>
                  <a:cubicBezTo>
                    <a:pt x="2701" y="2208"/>
                    <a:pt x="2684" y="2204"/>
                    <a:pt x="2698" y="2187"/>
                  </a:cubicBezTo>
                  <a:cubicBezTo>
                    <a:pt x="2712" y="2171"/>
                    <a:pt x="2696" y="2163"/>
                    <a:pt x="2682" y="2176"/>
                  </a:cubicBezTo>
                  <a:cubicBezTo>
                    <a:pt x="2669" y="2188"/>
                    <a:pt x="2661" y="2169"/>
                    <a:pt x="2679" y="2162"/>
                  </a:cubicBezTo>
                  <a:cubicBezTo>
                    <a:pt x="2697" y="2155"/>
                    <a:pt x="2731" y="2148"/>
                    <a:pt x="2714" y="2116"/>
                  </a:cubicBezTo>
                  <a:cubicBezTo>
                    <a:pt x="2696" y="2085"/>
                    <a:pt x="2589" y="2126"/>
                    <a:pt x="2561" y="2141"/>
                  </a:cubicBezTo>
                  <a:cubicBezTo>
                    <a:pt x="2534" y="2157"/>
                    <a:pt x="2500" y="2207"/>
                    <a:pt x="2485" y="2207"/>
                  </a:cubicBezTo>
                  <a:cubicBezTo>
                    <a:pt x="2470" y="2207"/>
                    <a:pt x="2511" y="2180"/>
                    <a:pt x="2517" y="2170"/>
                  </a:cubicBezTo>
                  <a:cubicBezTo>
                    <a:pt x="2523" y="2160"/>
                    <a:pt x="2515" y="2150"/>
                    <a:pt x="2524" y="2154"/>
                  </a:cubicBezTo>
                  <a:cubicBezTo>
                    <a:pt x="2533" y="2158"/>
                    <a:pt x="2557" y="2120"/>
                    <a:pt x="2573" y="2108"/>
                  </a:cubicBezTo>
                  <a:cubicBezTo>
                    <a:pt x="2590" y="2095"/>
                    <a:pt x="2607" y="2107"/>
                    <a:pt x="2610" y="2097"/>
                  </a:cubicBezTo>
                  <a:cubicBezTo>
                    <a:pt x="2612" y="2087"/>
                    <a:pt x="2620" y="2080"/>
                    <a:pt x="2636" y="2066"/>
                  </a:cubicBezTo>
                  <a:cubicBezTo>
                    <a:pt x="2651" y="2052"/>
                    <a:pt x="2838" y="2054"/>
                    <a:pt x="2856" y="2055"/>
                  </a:cubicBezTo>
                  <a:cubicBezTo>
                    <a:pt x="2873" y="2056"/>
                    <a:pt x="2909" y="2031"/>
                    <a:pt x="2919" y="2016"/>
                  </a:cubicBezTo>
                  <a:cubicBezTo>
                    <a:pt x="2929" y="2000"/>
                    <a:pt x="2942" y="2000"/>
                    <a:pt x="2967" y="2002"/>
                  </a:cubicBezTo>
                  <a:cubicBezTo>
                    <a:pt x="2992" y="2003"/>
                    <a:pt x="3004" y="1981"/>
                    <a:pt x="3016" y="1972"/>
                  </a:cubicBezTo>
                  <a:cubicBezTo>
                    <a:pt x="3029" y="1963"/>
                    <a:pt x="3024" y="1960"/>
                    <a:pt x="3013" y="1957"/>
                  </a:cubicBezTo>
                  <a:cubicBezTo>
                    <a:pt x="3002" y="1955"/>
                    <a:pt x="2992" y="1948"/>
                    <a:pt x="3003" y="1947"/>
                  </a:cubicBezTo>
                  <a:cubicBezTo>
                    <a:pt x="3014" y="1946"/>
                    <a:pt x="3019" y="1940"/>
                    <a:pt x="3024" y="1926"/>
                  </a:cubicBezTo>
                  <a:cubicBezTo>
                    <a:pt x="3029" y="1912"/>
                    <a:pt x="3020" y="1918"/>
                    <a:pt x="3005" y="1899"/>
                  </a:cubicBezTo>
                  <a:cubicBezTo>
                    <a:pt x="2990" y="1879"/>
                    <a:pt x="2983" y="1905"/>
                    <a:pt x="2968" y="1903"/>
                  </a:cubicBezTo>
                  <a:cubicBezTo>
                    <a:pt x="2953" y="1902"/>
                    <a:pt x="2978" y="1883"/>
                    <a:pt x="2966" y="1875"/>
                  </a:cubicBezTo>
                  <a:cubicBezTo>
                    <a:pt x="2953" y="1868"/>
                    <a:pt x="2930" y="1873"/>
                    <a:pt x="2911" y="1889"/>
                  </a:cubicBezTo>
                  <a:cubicBezTo>
                    <a:pt x="2892" y="1904"/>
                    <a:pt x="2894" y="1888"/>
                    <a:pt x="2877" y="1903"/>
                  </a:cubicBezTo>
                  <a:cubicBezTo>
                    <a:pt x="2861" y="1919"/>
                    <a:pt x="2861" y="1896"/>
                    <a:pt x="2869" y="1889"/>
                  </a:cubicBezTo>
                  <a:cubicBezTo>
                    <a:pt x="2877" y="1883"/>
                    <a:pt x="2882" y="1890"/>
                    <a:pt x="2889" y="1881"/>
                  </a:cubicBezTo>
                  <a:cubicBezTo>
                    <a:pt x="2896" y="1871"/>
                    <a:pt x="2903" y="1881"/>
                    <a:pt x="2921" y="1869"/>
                  </a:cubicBezTo>
                  <a:cubicBezTo>
                    <a:pt x="2939" y="1857"/>
                    <a:pt x="2955" y="1863"/>
                    <a:pt x="2960" y="1854"/>
                  </a:cubicBezTo>
                  <a:cubicBezTo>
                    <a:pt x="2966" y="1846"/>
                    <a:pt x="2951" y="1834"/>
                    <a:pt x="2934" y="1838"/>
                  </a:cubicBezTo>
                  <a:cubicBezTo>
                    <a:pt x="2917" y="1842"/>
                    <a:pt x="2905" y="1814"/>
                    <a:pt x="2895" y="1822"/>
                  </a:cubicBezTo>
                  <a:cubicBezTo>
                    <a:pt x="2884" y="1830"/>
                    <a:pt x="2886" y="1811"/>
                    <a:pt x="2873" y="1818"/>
                  </a:cubicBezTo>
                  <a:cubicBezTo>
                    <a:pt x="2861" y="1826"/>
                    <a:pt x="2854" y="1816"/>
                    <a:pt x="2849" y="1801"/>
                  </a:cubicBezTo>
                  <a:cubicBezTo>
                    <a:pt x="2843" y="1786"/>
                    <a:pt x="2810" y="1762"/>
                    <a:pt x="2789" y="1756"/>
                  </a:cubicBezTo>
                  <a:cubicBezTo>
                    <a:pt x="2769" y="1750"/>
                    <a:pt x="2782" y="1739"/>
                    <a:pt x="2793" y="1747"/>
                  </a:cubicBezTo>
                  <a:cubicBezTo>
                    <a:pt x="2804" y="1754"/>
                    <a:pt x="2817" y="1739"/>
                    <a:pt x="2821" y="1731"/>
                  </a:cubicBezTo>
                  <a:cubicBezTo>
                    <a:pt x="2826" y="1723"/>
                    <a:pt x="2813" y="1716"/>
                    <a:pt x="2807" y="1715"/>
                  </a:cubicBezTo>
                  <a:cubicBezTo>
                    <a:pt x="2801" y="1715"/>
                    <a:pt x="2801" y="1704"/>
                    <a:pt x="2803" y="1697"/>
                  </a:cubicBezTo>
                  <a:cubicBezTo>
                    <a:pt x="2804" y="1689"/>
                    <a:pt x="2781" y="1679"/>
                    <a:pt x="2780" y="1671"/>
                  </a:cubicBezTo>
                  <a:cubicBezTo>
                    <a:pt x="2779" y="1663"/>
                    <a:pt x="2766" y="1658"/>
                    <a:pt x="2767" y="1651"/>
                  </a:cubicBezTo>
                  <a:cubicBezTo>
                    <a:pt x="2767" y="1644"/>
                    <a:pt x="2753" y="1634"/>
                    <a:pt x="2753" y="1624"/>
                  </a:cubicBezTo>
                  <a:cubicBezTo>
                    <a:pt x="2753" y="1615"/>
                    <a:pt x="2730" y="1596"/>
                    <a:pt x="2729" y="1585"/>
                  </a:cubicBezTo>
                  <a:cubicBezTo>
                    <a:pt x="2728" y="1574"/>
                    <a:pt x="2716" y="1566"/>
                    <a:pt x="2711" y="1553"/>
                  </a:cubicBezTo>
                  <a:cubicBezTo>
                    <a:pt x="2707" y="1540"/>
                    <a:pt x="2700" y="1546"/>
                    <a:pt x="2696" y="1565"/>
                  </a:cubicBezTo>
                  <a:cubicBezTo>
                    <a:pt x="2691" y="1584"/>
                    <a:pt x="2675" y="1583"/>
                    <a:pt x="2679" y="1589"/>
                  </a:cubicBezTo>
                  <a:cubicBezTo>
                    <a:pt x="2689" y="1602"/>
                    <a:pt x="2682" y="1602"/>
                    <a:pt x="2675" y="1610"/>
                  </a:cubicBezTo>
                  <a:cubicBezTo>
                    <a:pt x="2668" y="1618"/>
                    <a:pt x="2679" y="1630"/>
                    <a:pt x="2668" y="1630"/>
                  </a:cubicBezTo>
                  <a:cubicBezTo>
                    <a:pt x="2656" y="1630"/>
                    <a:pt x="2661" y="1654"/>
                    <a:pt x="2655" y="1643"/>
                  </a:cubicBezTo>
                  <a:cubicBezTo>
                    <a:pt x="2649" y="1632"/>
                    <a:pt x="2634" y="1635"/>
                    <a:pt x="2634" y="1646"/>
                  </a:cubicBezTo>
                  <a:cubicBezTo>
                    <a:pt x="2634" y="1657"/>
                    <a:pt x="2609" y="1667"/>
                    <a:pt x="2599" y="1666"/>
                  </a:cubicBezTo>
                  <a:cubicBezTo>
                    <a:pt x="2589" y="1665"/>
                    <a:pt x="2589" y="1644"/>
                    <a:pt x="2580" y="1651"/>
                  </a:cubicBezTo>
                  <a:cubicBezTo>
                    <a:pt x="2572" y="1657"/>
                    <a:pt x="2573" y="1633"/>
                    <a:pt x="2560" y="1634"/>
                  </a:cubicBezTo>
                  <a:cubicBezTo>
                    <a:pt x="2547" y="1634"/>
                    <a:pt x="2537" y="1633"/>
                    <a:pt x="2541" y="1621"/>
                  </a:cubicBezTo>
                  <a:cubicBezTo>
                    <a:pt x="2545" y="1609"/>
                    <a:pt x="2519" y="1604"/>
                    <a:pt x="2527" y="1597"/>
                  </a:cubicBezTo>
                  <a:cubicBezTo>
                    <a:pt x="2536" y="1590"/>
                    <a:pt x="2525" y="1577"/>
                    <a:pt x="2523" y="1557"/>
                  </a:cubicBezTo>
                  <a:cubicBezTo>
                    <a:pt x="2522" y="1537"/>
                    <a:pt x="2535" y="1535"/>
                    <a:pt x="2535" y="1527"/>
                  </a:cubicBezTo>
                  <a:cubicBezTo>
                    <a:pt x="2535" y="1520"/>
                    <a:pt x="2526" y="1520"/>
                    <a:pt x="2516" y="1526"/>
                  </a:cubicBezTo>
                  <a:cubicBezTo>
                    <a:pt x="2507" y="1532"/>
                    <a:pt x="2507" y="1517"/>
                    <a:pt x="2497" y="1518"/>
                  </a:cubicBezTo>
                  <a:cubicBezTo>
                    <a:pt x="2487" y="1519"/>
                    <a:pt x="2456" y="1517"/>
                    <a:pt x="2455" y="1503"/>
                  </a:cubicBezTo>
                  <a:cubicBezTo>
                    <a:pt x="2453" y="1489"/>
                    <a:pt x="2443" y="1496"/>
                    <a:pt x="2438" y="1483"/>
                  </a:cubicBezTo>
                  <a:cubicBezTo>
                    <a:pt x="2434" y="1470"/>
                    <a:pt x="2421" y="1480"/>
                    <a:pt x="2421" y="1470"/>
                  </a:cubicBezTo>
                  <a:cubicBezTo>
                    <a:pt x="2421" y="1461"/>
                    <a:pt x="2416" y="1457"/>
                    <a:pt x="2406" y="1456"/>
                  </a:cubicBezTo>
                  <a:cubicBezTo>
                    <a:pt x="2397" y="1456"/>
                    <a:pt x="2394" y="1446"/>
                    <a:pt x="2381" y="1444"/>
                  </a:cubicBezTo>
                  <a:cubicBezTo>
                    <a:pt x="2369" y="1442"/>
                    <a:pt x="2353" y="1453"/>
                    <a:pt x="2346" y="1456"/>
                  </a:cubicBezTo>
                  <a:cubicBezTo>
                    <a:pt x="2339" y="1459"/>
                    <a:pt x="2321" y="1445"/>
                    <a:pt x="2314" y="1450"/>
                  </a:cubicBezTo>
                  <a:cubicBezTo>
                    <a:pt x="2307" y="1456"/>
                    <a:pt x="2306" y="1446"/>
                    <a:pt x="2286" y="1441"/>
                  </a:cubicBezTo>
                  <a:cubicBezTo>
                    <a:pt x="2267" y="1435"/>
                    <a:pt x="2241" y="1434"/>
                    <a:pt x="2239" y="1441"/>
                  </a:cubicBezTo>
                  <a:cubicBezTo>
                    <a:pt x="2238" y="1448"/>
                    <a:pt x="2222" y="1450"/>
                    <a:pt x="2225" y="1467"/>
                  </a:cubicBezTo>
                  <a:cubicBezTo>
                    <a:pt x="2227" y="1483"/>
                    <a:pt x="2243" y="1480"/>
                    <a:pt x="2247" y="1491"/>
                  </a:cubicBezTo>
                  <a:cubicBezTo>
                    <a:pt x="2251" y="1502"/>
                    <a:pt x="2239" y="1498"/>
                    <a:pt x="2239" y="1508"/>
                  </a:cubicBezTo>
                  <a:cubicBezTo>
                    <a:pt x="2238" y="1518"/>
                    <a:pt x="2228" y="1517"/>
                    <a:pt x="2228" y="1524"/>
                  </a:cubicBezTo>
                  <a:cubicBezTo>
                    <a:pt x="2228" y="1531"/>
                    <a:pt x="2235" y="1530"/>
                    <a:pt x="2239" y="1544"/>
                  </a:cubicBezTo>
                  <a:cubicBezTo>
                    <a:pt x="2242" y="1558"/>
                    <a:pt x="2250" y="1557"/>
                    <a:pt x="2253" y="1576"/>
                  </a:cubicBezTo>
                  <a:cubicBezTo>
                    <a:pt x="2255" y="1595"/>
                    <a:pt x="2246" y="1591"/>
                    <a:pt x="2239" y="1593"/>
                  </a:cubicBezTo>
                  <a:cubicBezTo>
                    <a:pt x="2231" y="1595"/>
                    <a:pt x="2239" y="1605"/>
                    <a:pt x="2228" y="1617"/>
                  </a:cubicBezTo>
                  <a:cubicBezTo>
                    <a:pt x="2217" y="1630"/>
                    <a:pt x="2208" y="1643"/>
                    <a:pt x="2217" y="1651"/>
                  </a:cubicBezTo>
                  <a:cubicBezTo>
                    <a:pt x="2225" y="1658"/>
                    <a:pt x="2257" y="1672"/>
                    <a:pt x="2270" y="1693"/>
                  </a:cubicBezTo>
                  <a:cubicBezTo>
                    <a:pt x="2282" y="1714"/>
                    <a:pt x="2281" y="1747"/>
                    <a:pt x="2278" y="1770"/>
                  </a:cubicBezTo>
                  <a:cubicBezTo>
                    <a:pt x="2274" y="1793"/>
                    <a:pt x="2247" y="1799"/>
                    <a:pt x="2228" y="1819"/>
                  </a:cubicBezTo>
                  <a:cubicBezTo>
                    <a:pt x="2208" y="1839"/>
                    <a:pt x="2188" y="1836"/>
                    <a:pt x="2178" y="1837"/>
                  </a:cubicBezTo>
                  <a:cubicBezTo>
                    <a:pt x="2169" y="1838"/>
                    <a:pt x="2175" y="1857"/>
                    <a:pt x="2188" y="1871"/>
                  </a:cubicBezTo>
                  <a:cubicBezTo>
                    <a:pt x="2201" y="1886"/>
                    <a:pt x="2190" y="1891"/>
                    <a:pt x="2197" y="1907"/>
                  </a:cubicBezTo>
                  <a:cubicBezTo>
                    <a:pt x="2204" y="1922"/>
                    <a:pt x="2197" y="1935"/>
                    <a:pt x="2207" y="1949"/>
                  </a:cubicBezTo>
                  <a:cubicBezTo>
                    <a:pt x="2217" y="1963"/>
                    <a:pt x="2211" y="1968"/>
                    <a:pt x="2200" y="1978"/>
                  </a:cubicBezTo>
                  <a:cubicBezTo>
                    <a:pt x="2188" y="1988"/>
                    <a:pt x="2204" y="1983"/>
                    <a:pt x="2205" y="1996"/>
                  </a:cubicBezTo>
                  <a:cubicBezTo>
                    <a:pt x="2206" y="2010"/>
                    <a:pt x="2200" y="2002"/>
                    <a:pt x="2189" y="1995"/>
                  </a:cubicBezTo>
                  <a:cubicBezTo>
                    <a:pt x="2179" y="1988"/>
                    <a:pt x="2170" y="2008"/>
                    <a:pt x="2170" y="2017"/>
                  </a:cubicBezTo>
                  <a:cubicBezTo>
                    <a:pt x="2170" y="2025"/>
                    <a:pt x="2146" y="2005"/>
                    <a:pt x="2140" y="2006"/>
                  </a:cubicBezTo>
                  <a:cubicBezTo>
                    <a:pt x="2135" y="2006"/>
                    <a:pt x="2142" y="1992"/>
                    <a:pt x="2128" y="1981"/>
                  </a:cubicBezTo>
                  <a:cubicBezTo>
                    <a:pt x="2114" y="1971"/>
                    <a:pt x="2103" y="1968"/>
                    <a:pt x="2103" y="1957"/>
                  </a:cubicBezTo>
                  <a:cubicBezTo>
                    <a:pt x="2103" y="1946"/>
                    <a:pt x="2079" y="1939"/>
                    <a:pt x="2079" y="1926"/>
                  </a:cubicBezTo>
                  <a:cubicBezTo>
                    <a:pt x="2079" y="1914"/>
                    <a:pt x="2082" y="1882"/>
                    <a:pt x="2076" y="1872"/>
                  </a:cubicBezTo>
                  <a:cubicBezTo>
                    <a:pt x="2071" y="1863"/>
                    <a:pt x="2076" y="1853"/>
                    <a:pt x="2080" y="1844"/>
                  </a:cubicBezTo>
                  <a:cubicBezTo>
                    <a:pt x="2085" y="1836"/>
                    <a:pt x="2075" y="1822"/>
                    <a:pt x="2061" y="1822"/>
                  </a:cubicBezTo>
                  <a:cubicBezTo>
                    <a:pt x="2047" y="1822"/>
                    <a:pt x="2027" y="1818"/>
                    <a:pt x="2008" y="1819"/>
                  </a:cubicBezTo>
                  <a:cubicBezTo>
                    <a:pt x="1988" y="1821"/>
                    <a:pt x="1977" y="1818"/>
                    <a:pt x="1971" y="1812"/>
                  </a:cubicBezTo>
                  <a:cubicBezTo>
                    <a:pt x="1965" y="1807"/>
                    <a:pt x="1947" y="1795"/>
                    <a:pt x="1923" y="1789"/>
                  </a:cubicBezTo>
                  <a:cubicBezTo>
                    <a:pt x="1898" y="1783"/>
                    <a:pt x="1888" y="1770"/>
                    <a:pt x="1885" y="1763"/>
                  </a:cubicBezTo>
                  <a:cubicBezTo>
                    <a:pt x="1883" y="1756"/>
                    <a:pt x="1859" y="1751"/>
                    <a:pt x="1853" y="1744"/>
                  </a:cubicBezTo>
                  <a:cubicBezTo>
                    <a:pt x="1848" y="1736"/>
                    <a:pt x="1824" y="1733"/>
                    <a:pt x="1815" y="1734"/>
                  </a:cubicBezTo>
                  <a:cubicBezTo>
                    <a:pt x="1806" y="1736"/>
                    <a:pt x="1782" y="1715"/>
                    <a:pt x="1768" y="1715"/>
                  </a:cubicBezTo>
                  <a:cubicBezTo>
                    <a:pt x="1754" y="1716"/>
                    <a:pt x="1721" y="1730"/>
                    <a:pt x="1716" y="1731"/>
                  </a:cubicBezTo>
                  <a:cubicBezTo>
                    <a:pt x="1710" y="1732"/>
                    <a:pt x="1717" y="1719"/>
                    <a:pt x="1721" y="1714"/>
                  </a:cubicBezTo>
                  <a:cubicBezTo>
                    <a:pt x="1725" y="1708"/>
                    <a:pt x="1709" y="1685"/>
                    <a:pt x="1705" y="1669"/>
                  </a:cubicBezTo>
                  <a:cubicBezTo>
                    <a:pt x="1701" y="1654"/>
                    <a:pt x="1696" y="1637"/>
                    <a:pt x="1679" y="1639"/>
                  </a:cubicBezTo>
                  <a:cubicBezTo>
                    <a:pt x="1663" y="1641"/>
                    <a:pt x="1645" y="1633"/>
                    <a:pt x="1640" y="1630"/>
                  </a:cubicBezTo>
                  <a:cubicBezTo>
                    <a:pt x="1636" y="1626"/>
                    <a:pt x="1635" y="1582"/>
                    <a:pt x="1639" y="1563"/>
                  </a:cubicBezTo>
                  <a:cubicBezTo>
                    <a:pt x="1643" y="1545"/>
                    <a:pt x="1663" y="1517"/>
                    <a:pt x="1663" y="1505"/>
                  </a:cubicBezTo>
                  <a:cubicBezTo>
                    <a:pt x="1663" y="1493"/>
                    <a:pt x="1676" y="1488"/>
                    <a:pt x="1688" y="1485"/>
                  </a:cubicBezTo>
                  <a:cubicBezTo>
                    <a:pt x="1700" y="1481"/>
                    <a:pt x="1690" y="1459"/>
                    <a:pt x="1702" y="1457"/>
                  </a:cubicBezTo>
                  <a:cubicBezTo>
                    <a:pt x="1714" y="1456"/>
                    <a:pt x="1714" y="1451"/>
                    <a:pt x="1717" y="1442"/>
                  </a:cubicBezTo>
                  <a:cubicBezTo>
                    <a:pt x="1719" y="1432"/>
                    <a:pt x="1733" y="1439"/>
                    <a:pt x="1725" y="1431"/>
                  </a:cubicBezTo>
                  <a:cubicBezTo>
                    <a:pt x="1717" y="1423"/>
                    <a:pt x="1724" y="1421"/>
                    <a:pt x="1742" y="1421"/>
                  </a:cubicBezTo>
                  <a:cubicBezTo>
                    <a:pt x="1760" y="1421"/>
                    <a:pt x="1786" y="1414"/>
                    <a:pt x="1782" y="1396"/>
                  </a:cubicBezTo>
                  <a:cubicBezTo>
                    <a:pt x="1778" y="1378"/>
                    <a:pt x="1732" y="1392"/>
                    <a:pt x="1732" y="1377"/>
                  </a:cubicBezTo>
                  <a:cubicBezTo>
                    <a:pt x="1732" y="1362"/>
                    <a:pt x="1672" y="1361"/>
                    <a:pt x="1676" y="1353"/>
                  </a:cubicBezTo>
                  <a:cubicBezTo>
                    <a:pt x="1680" y="1344"/>
                    <a:pt x="1735" y="1359"/>
                    <a:pt x="1756" y="1367"/>
                  </a:cubicBezTo>
                  <a:cubicBezTo>
                    <a:pt x="1776" y="1375"/>
                    <a:pt x="1781" y="1374"/>
                    <a:pt x="1798" y="1373"/>
                  </a:cubicBezTo>
                  <a:cubicBezTo>
                    <a:pt x="1814" y="1372"/>
                    <a:pt x="1803" y="1351"/>
                    <a:pt x="1806" y="1343"/>
                  </a:cubicBezTo>
                  <a:cubicBezTo>
                    <a:pt x="1810" y="1334"/>
                    <a:pt x="1841" y="1356"/>
                    <a:pt x="1859" y="1351"/>
                  </a:cubicBezTo>
                  <a:cubicBezTo>
                    <a:pt x="1877" y="1346"/>
                    <a:pt x="1894" y="1310"/>
                    <a:pt x="1909" y="1300"/>
                  </a:cubicBezTo>
                  <a:cubicBezTo>
                    <a:pt x="1923" y="1290"/>
                    <a:pt x="1910" y="1280"/>
                    <a:pt x="1881" y="1283"/>
                  </a:cubicBezTo>
                  <a:cubicBezTo>
                    <a:pt x="1852" y="1285"/>
                    <a:pt x="1836" y="1274"/>
                    <a:pt x="1820" y="1262"/>
                  </a:cubicBezTo>
                  <a:cubicBezTo>
                    <a:pt x="1805" y="1251"/>
                    <a:pt x="1806" y="1241"/>
                    <a:pt x="1823" y="1243"/>
                  </a:cubicBezTo>
                  <a:cubicBezTo>
                    <a:pt x="1839" y="1244"/>
                    <a:pt x="1878" y="1276"/>
                    <a:pt x="1893" y="1277"/>
                  </a:cubicBezTo>
                  <a:cubicBezTo>
                    <a:pt x="1908" y="1278"/>
                    <a:pt x="1934" y="1248"/>
                    <a:pt x="1946" y="1239"/>
                  </a:cubicBezTo>
                  <a:cubicBezTo>
                    <a:pt x="1959" y="1229"/>
                    <a:pt x="1934" y="1226"/>
                    <a:pt x="1926" y="1219"/>
                  </a:cubicBezTo>
                  <a:cubicBezTo>
                    <a:pt x="1917" y="1212"/>
                    <a:pt x="1941" y="1207"/>
                    <a:pt x="1953" y="1207"/>
                  </a:cubicBezTo>
                  <a:cubicBezTo>
                    <a:pt x="1966" y="1207"/>
                    <a:pt x="1971" y="1218"/>
                    <a:pt x="1976" y="1223"/>
                  </a:cubicBezTo>
                  <a:cubicBezTo>
                    <a:pt x="1980" y="1229"/>
                    <a:pt x="2002" y="1219"/>
                    <a:pt x="2013" y="1219"/>
                  </a:cubicBezTo>
                  <a:cubicBezTo>
                    <a:pt x="2024" y="1219"/>
                    <a:pt x="2012" y="1201"/>
                    <a:pt x="1994" y="1194"/>
                  </a:cubicBezTo>
                  <a:cubicBezTo>
                    <a:pt x="1976" y="1187"/>
                    <a:pt x="1994" y="1174"/>
                    <a:pt x="2000" y="1185"/>
                  </a:cubicBezTo>
                  <a:cubicBezTo>
                    <a:pt x="2005" y="1196"/>
                    <a:pt x="2018" y="1194"/>
                    <a:pt x="2024" y="1206"/>
                  </a:cubicBezTo>
                  <a:cubicBezTo>
                    <a:pt x="2033" y="1224"/>
                    <a:pt x="2039" y="1212"/>
                    <a:pt x="2054" y="1207"/>
                  </a:cubicBezTo>
                  <a:cubicBezTo>
                    <a:pt x="2070" y="1201"/>
                    <a:pt x="2078" y="1192"/>
                    <a:pt x="2086" y="1183"/>
                  </a:cubicBezTo>
                  <a:cubicBezTo>
                    <a:pt x="2095" y="1173"/>
                    <a:pt x="2097" y="1184"/>
                    <a:pt x="2107" y="1169"/>
                  </a:cubicBezTo>
                  <a:cubicBezTo>
                    <a:pt x="2117" y="1155"/>
                    <a:pt x="2102" y="1141"/>
                    <a:pt x="2090" y="1131"/>
                  </a:cubicBezTo>
                  <a:cubicBezTo>
                    <a:pt x="2077" y="1122"/>
                    <a:pt x="2090" y="1112"/>
                    <a:pt x="2078" y="1106"/>
                  </a:cubicBezTo>
                  <a:cubicBezTo>
                    <a:pt x="2065" y="1100"/>
                    <a:pt x="2063" y="1088"/>
                    <a:pt x="2079" y="1091"/>
                  </a:cubicBezTo>
                  <a:cubicBezTo>
                    <a:pt x="2094" y="1095"/>
                    <a:pt x="2107" y="1090"/>
                    <a:pt x="2114" y="1079"/>
                  </a:cubicBezTo>
                  <a:cubicBezTo>
                    <a:pt x="2121" y="1068"/>
                    <a:pt x="2090" y="1066"/>
                    <a:pt x="2104" y="1058"/>
                  </a:cubicBezTo>
                  <a:cubicBezTo>
                    <a:pt x="2118" y="1050"/>
                    <a:pt x="2107" y="1042"/>
                    <a:pt x="2093" y="1042"/>
                  </a:cubicBezTo>
                  <a:cubicBezTo>
                    <a:pt x="2079" y="1042"/>
                    <a:pt x="2067" y="1035"/>
                    <a:pt x="2066" y="1024"/>
                  </a:cubicBezTo>
                  <a:cubicBezTo>
                    <a:pt x="2065" y="1012"/>
                    <a:pt x="2041" y="1020"/>
                    <a:pt x="2026" y="1013"/>
                  </a:cubicBezTo>
                  <a:cubicBezTo>
                    <a:pt x="2012" y="1006"/>
                    <a:pt x="1979" y="1007"/>
                    <a:pt x="1971" y="1008"/>
                  </a:cubicBezTo>
                  <a:cubicBezTo>
                    <a:pt x="1963" y="1009"/>
                    <a:pt x="1962" y="1041"/>
                    <a:pt x="1974" y="1041"/>
                  </a:cubicBezTo>
                  <a:cubicBezTo>
                    <a:pt x="1986" y="1042"/>
                    <a:pt x="1995" y="1055"/>
                    <a:pt x="1985" y="1059"/>
                  </a:cubicBezTo>
                  <a:cubicBezTo>
                    <a:pt x="1975" y="1063"/>
                    <a:pt x="1987" y="1075"/>
                    <a:pt x="1979" y="1074"/>
                  </a:cubicBezTo>
                  <a:cubicBezTo>
                    <a:pt x="1971" y="1073"/>
                    <a:pt x="1959" y="1070"/>
                    <a:pt x="1956" y="1090"/>
                  </a:cubicBezTo>
                  <a:cubicBezTo>
                    <a:pt x="1954" y="1110"/>
                    <a:pt x="1952" y="1118"/>
                    <a:pt x="1939" y="1125"/>
                  </a:cubicBezTo>
                  <a:cubicBezTo>
                    <a:pt x="1926" y="1132"/>
                    <a:pt x="1936" y="1102"/>
                    <a:pt x="1923" y="1103"/>
                  </a:cubicBezTo>
                  <a:cubicBezTo>
                    <a:pt x="1911" y="1104"/>
                    <a:pt x="1909" y="1128"/>
                    <a:pt x="1919" y="1130"/>
                  </a:cubicBezTo>
                  <a:cubicBezTo>
                    <a:pt x="1928" y="1133"/>
                    <a:pt x="1930" y="1141"/>
                    <a:pt x="1932" y="1152"/>
                  </a:cubicBezTo>
                  <a:cubicBezTo>
                    <a:pt x="1934" y="1164"/>
                    <a:pt x="1915" y="1155"/>
                    <a:pt x="1907" y="1169"/>
                  </a:cubicBezTo>
                  <a:cubicBezTo>
                    <a:pt x="1899" y="1183"/>
                    <a:pt x="1898" y="1163"/>
                    <a:pt x="1888" y="1154"/>
                  </a:cubicBezTo>
                  <a:cubicBezTo>
                    <a:pt x="1877" y="1144"/>
                    <a:pt x="1863" y="1129"/>
                    <a:pt x="1864" y="1117"/>
                  </a:cubicBezTo>
                  <a:cubicBezTo>
                    <a:pt x="1865" y="1107"/>
                    <a:pt x="1870" y="1103"/>
                    <a:pt x="1879" y="1102"/>
                  </a:cubicBezTo>
                  <a:cubicBezTo>
                    <a:pt x="1888" y="1100"/>
                    <a:pt x="1879" y="1092"/>
                    <a:pt x="1878" y="1078"/>
                  </a:cubicBezTo>
                  <a:cubicBezTo>
                    <a:pt x="1877" y="1064"/>
                    <a:pt x="1867" y="1069"/>
                    <a:pt x="1855" y="1054"/>
                  </a:cubicBezTo>
                  <a:cubicBezTo>
                    <a:pt x="1842" y="1039"/>
                    <a:pt x="1829" y="1039"/>
                    <a:pt x="1822" y="1046"/>
                  </a:cubicBezTo>
                  <a:cubicBezTo>
                    <a:pt x="1815" y="1053"/>
                    <a:pt x="1820" y="1066"/>
                    <a:pt x="1809" y="1071"/>
                  </a:cubicBezTo>
                  <a:cubicBezTo>
                    <a:pt x="1798" y="1076"/>
                    <a:pt x="1803" y="1098"/>
                    <a:pt x="1793" y="1099"/>
                  </a:cubicBezTo>
                  <a:cubicBezTo>
                    <a:pt x="1784" y="1101"/>
                    <a:pt x="1789" y="1061"/>
                    <a:pt x="1781" y="1057"/>
                  </a:cubicBezTo>
                  <a:cubicBezTo>
                    <a:pt x="1774" y="1053"/>
                    <a:pt x="1774" y="1044"/>
                    <a:pt x="1786" y="1042"/>
                  </a:cubicBezTo>
                  <a:cubicBezTo>
                    <a:pt x="1798" y="1041"/>
                    <a:pt x="1805" y="1028"/>
                    <a:pt x="1795" y="1028"/>
                  </a:cubicBezTo>
                  <a:cubicBezTo>
                    <a:pt x="1785" y="1028"/>
                    <a:pt x="1767" y="1017"/>
                    <a:pt x="1760" y="1014"/>
                  </a:cubicBezTo>
                  <a:cubicBezTo>
                    <a:pt x="1753" y="1011"/>
                    <a:pt x="1741" y="1027"/>
                    <a:pt x="1733" y="1021"/>
                  </a:cubicBezTo>
                  <a:cubicBezTo>
                    <a:pt x="1725" y="1015"/>
                    <a:pt x="1734" y="999"/>
                    <a:pt x="1735" y="991"/>
                  </a:cubicBezTo>
                  <a:cubicBezTo>
                    <a:pt x="1735" y="982"/>
                    <a:pt x="1747" y="995"/>
                    <a:pt x="1755" y="984"/>
                  </a:cubicBezTo>
                  <a:cubicBezTo>
                    <a:pt x="1763" y="973"/>
                    <a:pt x="1733" y="973"/>
                    <a:pt x="1733" y="961"/>
                  </a:cubicBezTo>
                  <a:cubicBezTo>
                    <a:pt x="1733" y="949"/>
                    <a:pt x="1710" y="946"/>
                    <a:pt x="1702" y="942"/>
                  </a:cubicBezTo>
                  <a:cubicBezTo>
                    <a:pt x="1694" y="939"/>
                    <a:pt x="1707" y="919"/>
                    <a:pt x="1703" y="911"/>
                  </a:cubicBezTo>
                  <a:cubicBezTo>
                    <a:pt x="1700" y="903"/>
                    <a:pt x="1671" y="878"/>
                    <a:pt x="1658" y="880"/>
                  </a:cubicBezTo>
                  <a:cubicBezTo>
                    <a:pt x="1646" y="882"/>
                    <a:pt x="1643" y="864"/>
                    <a:pt x="1650" y="864"/>
                  </a:cubicBezTo>
                  <a:cubicBezTo>
                    <a:pt x="1657" y="865"/>
                    <a:pt x="1662" y="861"/>
                    <a:pt x="1675" y="846"/>
                  </a:cubicBezTo>
                  <a:cubicBezTo>
                    <a:pt x="1689" y="831"/>
                    <a:pt x="1690" y="826"/>
                    <a:pt x="1681" y="823"/>
                  </a:cubicBezTo>
                  <a:cubicBezTo>
                    <a:pt x="1671" y="820"/>
                    <a:pt x="1667" y="811"/>
                    <a:pt x="1683" y="811"/>
                  </a:cubicBezTo>
                  <a:cubicBezTo>
                    <a:pt x="1700" y="812"/>
                    <a:pt x="1728" y="823"/>
                    <a:pt x="1738" y="816"/>
                  </a:cubicBezTo>
                  <a:cubicBezTo>
                    <a:pt x="1747" y="809"/>
                    <a:pt x="1777" y="763"/>
                    <a:pt x="1788" y="747"/>
                  </a:cubicBezTo>
                  <a:cubicBezTo>
                    <a:pt x="1800" y="730"/>
                    <a:pt x="1780" y="729"/>
                    <a:pt x="1752" y="731"/>
                  </a:cubicBezTo>
                  <a:cubicBezTo>
                    <a:pt x="1724" y="733"/>
                    <a:pt x="1717" y="720"/>
                    <a:pt x="1694" y="719"/>
                  </a:cubicBezTo>
                  <a:cubicBezTo>
                    <a:pt x="1671" y="717"/>
                    <a:pt x="1627" y="723"/>
                    <a:pt x="1621" y="730"/>
                  </a:cubicBezTo>
                  <a:cubicBezTo>
                    <a:pt x="1615" y="737"/>
                    <a:pt x="1632" y="744"/>
                    <a:pt x="1630" y="751"/>
                  </a:cubicBezTo>
                  <a:cubicBezTo>
                    <a:pt x="1628" y="759"/>
                    <a:pt x="1614" y="746"/>
                    <a:pt x="1608" y="749"/>
                  </a:cubicBezTo>
                  <a:cubicBezTo>
                    <a:pt x="1601" y="752"/>
                    <a:pt x="1610" y="762"/>
                    <a:pt x="1608" y="790"/>
                  </a:cubicBezTo>
                  <a:cubicBezTo>
                    <a:pt x="1605" y="817"/>
                    <a:pt x="1613" y="818"/>
                    <a:pt x="1621" y="829"/>
                  </a:cubicBezTo>
                  <a:cubicBezTo>
                    <a:pt x="1629" y="839"/>
                    <a:pt x="1627" y="852"/>
                    <a:pt x="1627" y="869"/>
                  </a:cubicBezTo>
                  <a:cubicBezTo>
                    <a:pt x="1627" y="886"/>
                    <a:pt x="1611" y="885"/>
                    <a:pt x="1605" y="889"/>
                  </a:cubicBezTo>
                  <a:cubicBezTo>
                    <a:pt x="1600" y="893"/>
                    <a:pt x="1619" y="900"/>
                    <a:pt x="1616" y="910"/>
                  </a:cubicBezTo>
                  <a:cubicBezTo>
                    <a:pt x="1613" y="921"/>
                    <a:pt x="1597" y="904"/>
                    <a:pt x="1587" y="907"/>
                  </a:cubicBezTo>
                  <a:cubicBezTo>
                    <a:pt x="1578" y="910"/>
                    <a:pt x="1570" y="937"/>
                    <a:pt x="1580" y="946"/>
                  </a:cubicBezTo>
                  <a:cubicBezTo>
                    <a:pt x="1590" y="954"/>
                    <a:pt x="1594" y="953"/>
                    <a:pt x="1586" y="963"/>
                  </a:cubicBezTo>
                  <a:cubicBezTo>
                    <a:pt x="1579" y="973"/>
                    <a:pt x="1570" y="988"/>
                    <a:pt x="1589" y="1002"/>
                  </a:cubicBezTo>
                  <a:cubicBezTo>
                    <a:pt x="1608" y="1017"/>
                    <a:pt x="1642" y="1016"/>
                    <a:pt x="1660" y="1027"/>
                  </a:cubicBezTo>
                  <a:cubicBezTo>
                    <a:pt x="1678" y="1039"/>
                    <a:pt x="1652" y="1032"/>
                    <a:pt x="1659" y="1045"/>
                  </a:cubicBezTo>
                  <a:cubicBezTo>
                    <a:pt x="1666" y="1059"/>
                    <a:pt x="1647" y="1063"/>
                    <a:pt x="1648" y="1073"/>
                  </a:cubicBezTo>
                  <a:cubicBezTo>
                    <a:pt x="1649" y="1084"/>
                    <a:pt x="1656" y="1078"/>
                    <a:pt x="1665" y="1061"/>
                  </a:cubicBezTo>
                  <a:cubicBezTo>
                    <a:pt x="1675" y="1044"/>
                    <a:pt x="1682" y="1066"/>
                    <a:pt x="1681" y="1080"/>
                  </a:cubicBezTo>
                  <a:cubicBezTo>
                    <a:pt x="1680" y="1095"/>
                    <a:pt x="1667" y="1087"/>
                    <a:pt x="1657" y="1102"/>
                  </a:cubicBezTo>
                  <a:cubicBezTo>
                    <a:pt x="1647" y="1116"/>
                    <a:pt x="1637" y="1119"/>
                    <a:pt x="1622" y="1116"/>
                  </a:cubicBezTo>
                  <a:cubicBezTo>
                    <a:pt x="1608" y="1112"/>
                    <a:pt x="1616" y="1137"/>
                    <a:pt x="1622" y="1150"/>
                  </a:cubicBezTo>
                  <a:cubicBezTo>
                    <a:pt x="1629" y="1163"/>
                    <a:pt x="1621" y="1168"/>
                    <a:pt x="1604" y="1163"/>
                  </a:cubicBezTo>
                  <a:cubicBezTo>
                    <a:pt x="1586" y="1158"/>
                    <a:pt x="1576" y="1148"/>
                    <a:pt x="1585" y="1134"/>
                  </a:cubicBezTo>
                  <a:cubicBezTo>
                    <a:pt x="1593" y="1121"/>
                    <a:pt x="1600" y="1105"/>
                    <a:pt x="1590" y="1107"/>
                  </a:cubicBezTo>
                  <a:cubicBezTo>
                    <a:pt x="1579" y="1109"/>
                    <a:pt x="1556" y="1106"/>
                    <a:pt x="1549" y="1095"/>
                  </a:cubicBezTo>
                  <a:cubicBezTo>
                    <a:pt x="1542" y="1084"/>
                    <a:pt x="1554" y="1089"/>
                    <a:pt x="1575" y="1091"/>
                  </a:cubicBezTo>
                  <a:cubicBezTo>
                    <a:pt x="1596" y="1094"/>
                    <a:pt x="1578" y="1077"/>
                    <a:pt x="1593" y="1077"/>
                  </a:cubicBezTo>
                  <a:cubicBezTo>
                    <a:pt x="1609" y="1077"/>
                    <a:pt x="1621" y="1086"/>
                    <a:pt x="1634" y="1074"/>
                  </a:cubicBezTo>
                  <a:cubicBezTo>
                    <a:pt x="1647" y="1063"/>
                    <a:pt x="1625" y="1040"/>
                    <a:pt x="1615" y="1044"/>
                  </a:cubicBezTo>
                  <a:cubicBezTo>
                    <a:pt x="1604" y="1048"/>
                    <a:pt x="1586" y="1052"/>
                    <a:pt x="1586" y="1041"/>
                  </a:cubicBezTo>
                  <a:cubicBezTo>
                    <a:pt x="1586" y="1031"/>
                    <a:pt x="1605" y="1038"/>
                    <a:pt x="1615" y="1036"/>
                  </a:cubicBezTo>
                  <a:cubicBezTo>
                    <a:pt x="1625" y="1034"/>
                    <a:pt x="1610" y="1020"/>
                    <a:pt x="1594" y="1024"/>
                  </a:cubicBezTo>
                  <a:cubicBezTo>
                    <a:pt x="1579" y="1027"/>
                    <a:pt x="1568" y="1028"/>
                    <a:pt x="1555" y="1015"/>
                  </a:cubicBezTo>
                  <a:cubicBezTo>
                    <a:pt x="1543" y="1002"/>
                    <a:pt x="1520" y="994"/>
                    <a:pt x="1515" y="1024"/>
                  </a:cubicBezTo>
                  <a:cubicBezTo>
                    <a:pt x="1509" y="1055"/>
                    <a:pt x="1487" y="1038"/>
                    <a:pt x="1479" y="1049"/>
                  </a:cubicBezTo>
                  <a:cubicBezTo>
                    <a:pt x="1470" y="1059"/>
                    <a:pt x="1489" y="1066"/>
                    <a:pt x="1510" y="1066"/>
                  </a:cubicBezTo>
                  <a:cubicBezTo>
                    <a:pt x="1531" y="1067"/>
                    <a:pt x="1547" y="1087"/>
                    <a:pt x="1537" y="1087"/>
                  </a:cubicBezTo>
                  <a:cubicBezTo>
                    <a:pt x="1526" y="1087"/>
                    <a:pt x="1531" y="1102"/>
                    <a:pt x="1520" y="1096"/>
                  </a:cubicBezTo>
                  <a:cubicBezTo>
                    <a:pt x="1509" y="1091"/>
                    <a:pt x="1498" y="1096"/>
                    <a:pt x="1506" y="1105"/>
                  </a:cubicBezTo>
                  <a:cubicBezTo>
                    <a:pt x="1514" y="1115"/>
                    <a:pt x="1503" y="1119"/>
                    <a:pt x="1504" y="1128"/>
                  </a:cubicBezTo>
                  <a:cubicBezTo>
                    <a:pt x="1505" y="1137"/>
                    <a:pt x="1487" y="1129"/>
                    <a:pt x="1471" y="1127"/>
                  </a:cubicBezTo>
                  <a:cubicBezTo>
                    <a:pt x="1455" y="1126"/>
                    <a:pt x="1424" y="1131"/>
                    <a:pt x="1402" y="1136"/>
                  </a:cubicBezTo>
                  <a:cubicBezTo>
                    <a:pt x="1381" y="1141"/>
                    <a:pt x="1356" y="1133"/>
                    <a:pt x="1347" y="1123"/>
                  </a:cubicBezTo>
                  <a:cubicBezTo>
                    <a:pt x="1338" y="1112"/>
                    <a:pt x="1325" y="1114"/>
                    <a:pt x="1310" y="1114"/>
                  </a:cubicBezTo>
                  <a:cubicBezTo>
                    <a:pt x="1294" y="1114"/>
                    <a:pt x="1299" y="1099"/>
                    <a:pt x="1278" y="1098"/>
                  </a:cubicBezTo>
                  <a:cubicBezTo>
                    <a:pt x="1258" y="1098"/>
                    <a:pt x="1263" y="1080"/>
                    <a:pt x="1260" y="1070"/>
                  </a:cubicBezTo>
                  <a:cubicBezTo>
                    <a:pt x="1258" y="1060"/>
                    <a:pt x="1218" y="1063"/>
                    <a:pt x="1203" y="1073"/>
                  </a:cubicBezTo>
                  <a:cubicBezTo>
                    <a:pt x="1188" y="1082"/>
                    <a:pt x="1159" y="1078"/>
                    <a:pt x="1151" y="1095"/>
                  </a:cubicBezTo>
                  <a:cubicBezTo>
                    <a:pt x="1143" y="1112"/>
                    <a:pt x="1158" y="1110"/>
                    <a:pt x="1167" y="1110"/>
                  </a:cubicBezTo>
                  <a:cubicBezTo>
                    <a:pt x="1179" y="1110"/>
                    <a:pt x="1178" y="1096"/>
                    <a:pt x="1200" y="1099"/>
                  </a:cubicBezTo>
                  <a:cubicBezTo>
                    <a:pt x="1221" y="1102"/>
                    <a:pt x="1237" y="1077"/>
                    <a:pt x="1246" y="1086"/>
                  </a:cubicBezTo>
                  <a:cubicBezTo>
                    <a:pt x="1256" y="1095"/>
                    <a:pt x="1209" y="1113"/>
                    <a:pt x="1189" y="1116"/>
                  </a:cubicBezTo>
                  <a:cubicBezTo>
                    <a:pt x="1168" y="1119"/>
                    <a:pt x="1173" y="1136"/>
                    <a:pt x="1193" y="1165"/>
                  </a:cubicBezTo>
                  <a:cubicBezTo>
                    <a:pt x="1212" y="1194"/>
                    <a:pt x="1184" y="1177"/>
                    <a:pt x="1184" y="1191"/>
                  </a:cubicBezTo>
                  <a:cubicBezTo>
                    <a:pt x="1184" y="1205"/>
                    <a:pt x="1147" y="1187"/>
                    <a:pt x="1162" y="1182"/>
                  </a:cubicBezTo>
                  <a:cubicBezTo>
                    <a:pt x="1177" y="1177"/>
                    <a:pt x="1170" y="1162"/>
                    <a:pt x="1158" y="1153"/>
                  </a:cubicBezTo>
                  <a:cubicBezTo>
                    <a:pt x="1147" y="1144"/>
                    <a:pt x="1139" y="1153"/>
                    <a:pt x="1140" y="1143"/>
                  </a:cubicBezTo>
                  <a:cubicBezTo>
                    <a:pt x="1142" y="1133"/>
                    <a:pt x="1128" y="1144"/>
                    <a:pt x="1117" y="1135"/>
                  </a:cubicBezTo>
                  <a:cubicBezTo>
                    <a:pt x="1106" y="1126"/>
                    <a:pt x="1100" y="1119"/>
                    <a:pt x="1086" y="1127"/>
                  </a:cubicBezTo>
                  <a:cubicBezTo>
                    <a:pt x="1071" y="1135"/>
                    <a:pt x="1054" y="1133"/>
                    <a:pt x="1021" y="1138"/>
                  </a:cubicBezTo>
                  <a:cubicBezTo>
                    <a:pt x="988" y="1144"/>
                    <a:pt x="928" y="1142"/>
                    <a:pt x="917" y="1131"/>
                  </a:cubicBezTo>
                  <a:cubicBezTo>
                    <a:pt x="906" y="1120"/>
                    <a:pt x="945" y="1101"/>
                    <a:pt x="957" y="1104"/>
                  </a:cubicBezTo>
                  <a:cubicBezTo>
                    <a:pt x="968" y="1107"/>
                    <a:pt x="962" y="1091"/>
                    <a:pt x="944" y="1077"/>
                  </a:cubicBezTo>
                  <a:cubicBezTo>
                    <a:pt x="926" y="1063"/>
                    <a:pt x="886" y="1055"/>
                    <a:pt x="887" y="1063"/>
                  </a:cubicBezTo>
                  <a:cubicBezTo>
                    <a:pt x="888" y="1072"/>
                    <a:pt x="864" y="1064"/>
                    <a:pt x="835" y="1059"/>
                  </a:cubicBezTo>
                  <a:cubicBezTo>
                    <a:pt x="806" y="1053"/>
                    <a:pt x="803" y="1043"/>
                    <a:pt x="784" y="1042"/>
                  </a:cubicBezTo>
                  <a:cubicBezTo>
                    <a:pt x="766" y="1042"/>
                    <a:pt x="737" y="1036"/>
                    <a:pt x="715" y="1019"/>
                  </a:cubicBezTo>
                  <a:cubicBezTo>
                    <a:pt x="693" y="1002"/>
                    <a:pt x="642" y="1006"/>
                    <a:pt x="636" y="1022"/>
                  </a:cubicBezTo>
                  <a:cubicBezTo>
                    <a:pt x="629" y="1038"/>
                    <a:pt x="612" y="1037"/>
                    <a:pt x="595" y="1037"/>
                  </a:cubicBezTo>
                  <a:cubicBezTo>
                    <a:pt x="578" y="1037"/>
                    <a:pt x="603" y="1018"/>
                    <a:pt x="597" y="1014"/>
                  </a:cubicBezTo>
                  <a:cubicBezTo>
                    <a:pt x="588" y="1010"/>
                    <a:pt x="597" y="988"/>
                    <a:pt x="585" y="987"/>
                  </a:cubicBezTo>
                  <a:cubicBezTo>
                    <a:pt x="572" y="985"/>
                    <a:pt x="561" y="1038"/>
                    <a:pt x="537" y="1037"/>
                  </a:cubicBezTo>
                  <a:cubicBezTo>
                    <a:pt x="514" y="1035"/>
                    <a:pt x="504" y="981"/>
                    <a:pt x="484" y="967"/>
                  </a:cubicBezTo>
                  <a:cubicBezTo>
                    <a:pt x="465" y="953"/>
                    <a:pt x="447" y="952"/>
                    <a:pt x="463" y="973"/>
                  </a:cubicBezTo>
                  <a:cubicBezTo>
                    <a:pt x="480" y="994"/>
                    <a:pt x="449" y="979"/>
                    <a:pt x="451" y="993"/>
                  </a:cubicBezTo>
                  <a:cubicBezTo>
                    <a:pt x="452" y="1007"/>
                    <a:pt x="424" y="1024"/>
                    <a:pt x="425" y="1016"/>
                  </a:cubicBezTo>
                  <a:cubicBezTo>
                    <a:pt x="426" y="1008"/>
                    <a:pt x="409" y="999"/>
                    <a:pt x="391" y="1021"/>
                  </a:cubicBezTo>
                  <a:cubicBezTo>
                    <a:pt x="372" y="1043"/>
                    <a:pt x="359" y="1040"/>
                    <a:pt x="357" y="1032"/>
                  </a:cubicBezTo>
                  <a:cubicBezTo>
                    <a:pt x="356" y="1024"/>
                    <a:pt x="300" y="1052"/>
                    <a:pt x="303" y="1062"/>
                  </a:cubicBezTo>
                  <a:cubicBezTo>
                    <a:pt x="305" y="1071"/>
                    <a:pt x="294" y="1078"/>
                    <a:pt x="279" y="1077"/>
                  </a:cubicBezTo>
                  <a:cubicBezTo>
                    <a:pt x="264" y="1077"/>
                    <a:pt x="276" y="1064"/>
                    <a:pt x="288" y="1058"/>
                  </a:cubicBezTo>
                  <a:cubicBezTo>
                    <a:pt x="301" y="1051"/>
                    <a:pt x="337" y="1022"/>
                    <a:pt x="356" y="1019"/>
                  </a:cubicBezTo>
                  <a:cubicBezTo>
                    <a:pt x="374" y="1016"/>
                    <a:pt x="410" y="1001"/>
                    <a:pt x="411" y="992"/>
                  </a:cubicBezTo>
                  <a:cubicBezTo>
                    <a:pt x="412" y="984"/>
                    <a:pt x="393" y="991"/>
                    <a:pt x="381" y="988"/>
                  </a:cubicBezTo>
                  <a:cubicBezTo>
                    <a:pt x="368" y="986"/>
                    <a:pt x="346" y="1000"/>
                    <a:pt x="325" y="1010"/>
                  </a:cubicBezTo>
                  <a:cubicBezTo>
                    <a:pt x="304" y="1019"/>
                    <a:pt x="280" y="1016"/>
                    <a:pt x="286" y="1028"/>
                  </a:cubicBezTo>
                  <a:cubicBezTo>
                    <a:pt x="292" y="1041"/>
                    <a:pt x="267" y="1027"/>
                    <a:pt x="261" y="1035"/>
                  </a:cubicBezTo>
                  <a:cubicBezTo>
                    <a:pt x="256" y="1044"/>
                    <a:pt x="246" y="1034"/>
                    <a:pt x="253" y="1030"/>
                  </a:cubicBezTo>
                  <a:cubicBezTo>
                    <a:pt x="261" y="1025"/>
                    <a:pt x="235" y="1017"/>
                    <a:pt x="235" y="1022"/>
                  </a:cubicBezTo>
                  <a:cubicBezTo>
                    <a:pt x="235" y="1027"/>
                    <a:pt x="230" y="1034"/>
                    <a:pt x="211" y="1034"/>
                  </a:cubicBezTo>
                  <a:cubicBezTo>
                    <a:pt x="193" y="1034"/>
                    <a:pt x="174" y="1048"/>
                    <a:pt x="186" y="1057"/>
                  </a:cubicBezTo>
                  <a:cubicBezTo>
                    <a:pt x="199" y="1066"/>
                    <a:pt x="207" y="1071"/>
                    <a:pt x="200" y="1077"/>
                  </a:cubicBezTo>
                  <a:cubicBezTo>
                    <a:pt x="194" y="1084"/>
                    <a:pt x="175" y="1061"/>
                    <a:pt x="147" y="1063"/>
                  </a:cubicBezTo>
                  <a:cubicBezTo>
                    <a:pt x="120" y="1066"/>
                    <a:pt x="65" y="1033"/>
                    <a:pt x="65" y="1025"/>
                  </a:cubicBezTo>
                  <a:cubicBezTo>
                    <a:pt x="65" y="1019"/>
                    <a:pt x="27" y="1023"/>
                    <a:pt x="0" y="1020"/>
                  </a:cubicBezTo>
                  <a:cubicBezTo>
                    <a:pt x="0" y="1559"/>
                    <a:pt x="0" y="1559"/>
                    <a:pt x="0" y="1559"/>
                  </a:cubicBezTo>
                  <a:cubicBezTo>
                    <a:pt x="0" y="1559"/>
                    <a:pt x="14" y="1569"/>
                    <a:pt x="19" y="1563"/>
                  </a:cubicBezTo>
                  <a:cubicBezTo>
                    <a:pt x="24" y="1557"/>
                    <a:pt x="34" y="1565"/>
                    <a:pt x="51" y="1557"/>
                  </a:cubicBezTo>
                  <a:cubicBezTo>
                    <a:pt x="69" y="1548"/>
                    <a:pt x="75" y="1566"/>
                    <a:pt x="75" y="1574"/>
                  </a:cubicBezTo>
                  <a:cubicBezTo>
                    <a:pt x="75" y="1583"/>
                    <a:pt x="100" y="1596"/>
                    <a:pt x="111" y="1610"/>
                  </a:cubicBezTo>
                  <a:cubicBezTo>
                    <a:pt x="121" y="1623"/>
                    <a:pt x="126" y="1635"/>
                    <a:pt x="138" y="1627"/>
                  </a:cubicBezTo>
                  <a:cubicBezTo>
                    <a:pt x="149" y="1620"/>
                    <a:pt x="170" y="1616"/>
                    <a:pt x="170" y="1602"/>
                  </a:cubicBezTo>
                  <a:cubicBezTo>
                    <a:pt x="170" y="1589"/>
                    <a:pt x="218" y="1587"/>
                    <a:pt x="218" y="1604"/>
                  </a:cubicBezTo>
                  <a:cubicBezTo>
                    <a:pt x="218" y="1622"/>
                    <a:pt x="267" y="1643"/>
                    <a:pt x="294" y="1691"/>
                  </a:cubicBezTo>
                  <a:cubicBezTo>
                    <a:pt x="321" y="1739"/>
                    <a:pt x="317" y="1749"/>
                    <a:pt x="356" y="1765"/>
                  </a:cubicBezTo>
                  <a:cubicBezTo>
                    <a:pt x="396" y="1780"/>
                    <a:pt x="395" y="1788"/>
                    <a:pt x="389" y="1802"/>
                  </a:cubicBezTo>
                  <a:cubicBezTo>
                    <a:pt x="384" y="1816"/>
                    <a:pt x="413" y="1823"/>
                    <a:pt x="397" y="1834"/>
                  </a:cubicBezTo>
                  <a:cubicBezTo>
                    <a:pt x="390" y="1839"/>
                    <a:pt x="381" y="1845"/>
                    <a:pt x="373" y="1851"/>
                  </a:cubicBezTo>
                  <a:cubicBezTo>
                    <a:pt x="373" y="1858"/>
                    <a:pt x="380" y="1862"/>
                    <a:pt x="388" y="1869"/>
                  </a:cubicBezTo>
                  <a:cubicBezTo>
                    <a:pt x="397" y="1877"/>
                    <a:pt x="370" y="1877"/>
                    <a:pt x="378" y="1884"/>
                  </a:cubicBezTo>
                  <a:cubicBezTo>
                    <a:pt x="386" y="1891"/>
                    <a:pt x="377" y="1902"/>
                    <a:pt x="384" y="1910"/>
                  </a:cubicBezTo>
                  <a:cubicBezTo>
                    <a:pt x="392" y="1919"/>
                    <a:pt x="406" y="1916"/>
                    <a:pt x="415" y="1909"/>
                  </a:cubicBezTo>
                  <a:cubicBezTo>
                    <a:pt x="423" y="1902"/>
                    <a:pt x="430" y="1917"/>
                    <a:pt x="423" y="1929"/>
                  </a:cubicBezTo>
                  <a:cubicBezTo>
                    <a:pt x="416" y="1941"/>
                    <a:pt x="430" y="1949"/>
                    <a:pt x="437" y="1941"/>
                  </a:cubicBezTo>
                  <a:cubicBezTo>
                    <a:pt x="444" y="1932"/>
                    <a:pt x="459" y="1955"/>
                    <a:pt x="466" y="1959"/>
                  </a:cubicBezTo>
                  <a:cubicBezTo>
                    <a:pt x="473" y="1963"/>
                    <a:pt x="480" y="1974"/>
                    <a:pt x="469" y="1974"/>
                  </a:cubicBezTo>
                  <a:cubicBezTo>
                    <a:pt x="457" y="1974"/>
                    <a:pt x="459" y="1995"/>
                    <a:pt x="467" y="1995"/>
                  </a:cubicBezTo>
                  <a:cubicBezTo>
                    <a:pt x="476" y="1996"/>
                    <a:pt x="475" y="2007"/>
                    <a:pt x="475" y="2014"/>
                  </a:cubicBezTo>
                  <a:cubicBezTo>
                    <a:pt x="475" y="2021"/>
                    <a:pt x="502" y="2031"/>
                    <a:pt x="512" y="2028"/>
                  </a:cubicBezTo>
                  <a:cubicBezTo>
                    <a:pt x="523" y="2025"/>
                    <a:pt x="532" y="2034"/>
                    <a:pt x="537" y="2043"/>
                  </a:cubicBezTo>
                  <a:cubicBezTo>
                    <a:pt x="541" y="2052"/>
                    <a:pt x="560" y="2058"/>
                    <a:pt x="567" y="2052"/>
                  </a:cubicBezTo>
                  <a:cubicBezTo>
                    <a:pt x="574" y="2047"/>
                    <a:pt x="579" y="2063"/>
                    <a:pt x="580" y="2073"/>
                  </a:cubicBezTo>
                  <a:cubicBezTo>
                    <a:pt x="582" y="2084"/>
                    <a:pt x="597" y="2078"/>
                    <a:pt x="607" y="2077"/>
                  </a:cubicBezTo>
                  <a:cubicBezTo>
                    <a:pt x="616" y="2077"/>
                    <a:pt x="622" y="2090"/>
                    <a:pt x="628" y="2088"/>
                  </a:cubicBezTo>
                  <a:cubicBezTo>
                    <a:pt x="642" y="2082"/>
                    <a:pt x="646" y="2106"/>
                    <a:pt x="655" y="2120"/>
                  </a:cubicBezTo>
                  <a:cubicBezTo>
                    <a:pt x="1624" y="2115"/>
                    <a:pt x="1624" y="2115"/>
                    <a:pt x="1624" y="2115"/>
                  </a:cubicBezTo>
                  <a:cubicBezTo>
                    <a:pt x="1624" y="2115"/>
                    <a:pt x="1625" y="2091"/>
                    <a:pt x="1636" y="2099"/>
                  </a:cubicBezTo>
                  <a:cubicBezTo>
                    <a:pt x="1648" y="2108"/>
                    <a:pt x="1637" y="2121"/>
                    <a:pt x="1651" y="2127"/>
                  </a:cubicBezTo>
                  <a:cubicBezTo>
                    <a:pt x="1664" y="2132"/>
                    <a:pt x="1674" y="2140"/>
                    <a:pt x="1681" y="2137"/>
                  </a:cubicBezTo>
                  <a:cubicBezTo>
                    <a:pt x="1688" y="2134"/>
                    <a:pt x="1701" y="2123"/>
                    <a:pt x="1713" y="2138"/>
                  </a:cubicBezTo>
                  <a:cubicBezTo>
                    <a:pt x="1726" y="2152"/>
                    <a:pt x="1735" y="2140"/>
                    <a:pt x="1742" y="2149"/>
                  </a:cubicBezTo>
                  <a:cubicBezTo>
                    <a:pt x="1750" y="2159"/>
                    <a:pt x="1763" y="2166"/>
                    <a:pt x="1773" y="2155"/>
                  </a:cubicBezTo>
                  <a:cubicBezTo>
                    <a:pt x="1780" y="2145"/>
                    <a:pt x="1809" y="2157"/>
                    <a:pt x="1823" y="2162"/>
                  </a:cubicBezTo>
                  <a:cubicBezTo>
                    <a:pt x="1840" y="2148"/>
                    <a:pt x="1854" y="2119"/>
                    <a:pt x="1869" y="2119"/>
                  </a:cubicBezTo>
                  <a:cubicBezTo>
                    <a:pt x="1889" y="2119"/>
                    <a:pt x="1941" y="2123"/>
                    <a:pt x="1944" y="2150"/>
                  </a:cubicBezTo>
                  <a:cubicBezTo>
                    <a:pt x="1947" y="2176"/>
                    <a:pt x="1978" y="2151"/>
                    <a:pt x="1981" y="2176"/>
                  </a:cubicBezTo>
                  <a:cubicBezTo>
                    <a:pt x="1984" y="2198"/>
                    <a:pt x="2004" y="2214"/>
                    <a:pt x="2001" y="2226"/>
                  </a:cubicBezTo>
                  <a:cubicBezTo>
                    <a:pt x="2007" y="2229"/>
                    <a:pt x="2014" y="2234"/>
                    <a:pt x="2021" y="2239"/>
                  </a:cubicBezTo>
                  <a:cubicBezTo>
                    <a:pt x="2031" y="2236"/>
                    <a:pt x="2057" y="2240"/>
                    <a:pt x="2075" y="2247"/>
                  </a:cubicBezTo>
                  <a:cubicBezTo>
                    <a:pt x="2097" y="2254"/>
                    <a:pt x="2129" y="2237"/>
                    <a:pt x="2140" y="2264"/>
                  </a:cubicBezTo>
                  <a:cubicBezTo>
                    <a:pt x="2151" y="2290"/>
                    <a:pt x="2177" y="2310"/>
                    <a:pt x="2153" y="2312"/>
                  </a:cubicBezTo>
                  <a:cubicBezTo>
                    <a:pt x="2132" y="2314"/>
                    <a:pt x="2106" y="2286"/>
                    <a:pt x="2108" y="2301"/>
                  </a:cubicBezTo>
                  <a:cubicBezTo>
                    <a:pt x="2109" y="2317"/>
                    <a:pt x="2097" y="2309"/>
                    <a:pt x="2097" y="2332"/>
                  </a:cubicBezTo>
                  <a:cubicBezTo>
                    <a:pt x="2097" y="2356"/>
                    <a:pt x="2081" y="2389"/>
                    <a:pt x="2072" y="2387"/>
                  </a:cubicBezTo>
                  <a:cubicBezTo>
                    <a:pt x="2071" y="2387"/>
                    <a:pt x="2071" y="2387"/>
                    <a:pt x="2071" y="2387"/>
                  </a:cubicBezTo>
                  <a:cubicBezTo>
                    <a:pt x="2069" y="2396"/>
                    <a:pt x="2069" y="2407"/>
                    <a:pt x="2076" y="2414"/>
                  </a:cubicBezTo>
                  <a:cubicBezTo>
                    <a:pt x="2088" y="2406"/>
                    <a:pt x="2105" y="2391"/>
                    <a:pt x="2120" y="2392"/>
                  </a:cubicBezTo>
                  <a:cubicBezTo>
                    <a:pt x="2143" y="2393"/>
                    <a:pt x="2150" y="2407"/>
                    <a:pt x="2165" y="2396"/>
                  </a:cubicBezTo>
                  <a:cubicBezTo>
                    <a:pt x="2181" y="2385"/>
                    <a:pt x="2184" y="2381"/>
                    <a:pt x="2187" y="2389"/>
                  </a:cubicBezTo>
                  <a:cubicBezTo>
                    <a:pt x="2187" y="2390"/>
                    <a:pt x="2187" y="2391"/>
                    <a:pt x="2187" y="2392"/>
                  </a:cubicBezTo>
                  <a:cubicBezTo>
                    <a:pt x="2192" y="2389"/>
                    <a:pt x="2197" y="2386"/>
                    <a:pt x="2197" y="2383"/>
                  </a:cubicBezTo>
                  <a:cubicBezTo>
                    <a:pt x="2197" y="2379"/>
                    <a:pt x="2196" y="2374"/>
                    <a:pt x="2195" y="2369"/>
                  </a:cubicBezTo>
                  <a:cubicBezTo>
                    <a:pt x="2179" y="2372"/>
                    <a:pt x="2174" y="2373"/>
                    <a:pt x="2170" y="2362"/>
                  </a:cubicBezTo>
                  <a:cubicBezTo>
                    <a:pt x="2164" y="2346"/>
                    <a:pt x="2217" y="2331"/>
                    <a:pt x="2242" y="2334"/>
                  </a:cubicBezTo>
                  <a:cubicBezTo>
                    <a:pt x="2265" y="2337"/>
                    <a:pt x="2282" y="2320"/>
                    <a:pt x="2290" y="2331"/>
                  </a:cubicBezTo>
                  <a:cubicBezTo>
                    <a:pt x="2305" y="2317"/>
                    <a:pt x="2331" y="2295"/>
                    <a:pt x="2337" y="2295"/>
                  </a:cubicBezTo>
                  <a:cubicBezTo>
                    <a:pt x="2347" y="2295"/>
                    <a:pt x="2458" y="2294"/>
                    <a:pt x="2458" y="2294"/>
                  </a:cubicBezTo>
                  <a:cubicBezTo>
                    <a:pt x="2458" y="2294"/>
                    <a:pt x="2496" y="2270"/>
                    <a:pt x="2502" y="2248"/>
                  </a:cubicBezTo>
                  <a:cubicBezTo>
                    <a:pt x="2507" y="2226"/>
                    <a:pt x="2532" y="2174"/>
                    <a:pt x="2546" y="2186"/>
                  </a:cubicBezTo>
                  <a:cubicBezTo>
                    <a:pt x="2561" y="2197"/>
                    <a:pt x="2592" y="2189"/>
                    <a:pt x="2593" y="2199"/>
                  </a:cubicBezTo>
                  <a:cubicBezTo>
                    <a:pt x="2594" y="2209"/>
                    <a:pt x="2583" y="2244"/>
                    <a:pt x="2623" y="2297"/>
                  </a:cubicBezTo>
                  <a:cubicBezTo>
                    <a:pt x="2637" y="2288"/>
                    <a:pt x="2651" y="2281"/>
                    <a:pt x="2660" y="2282"/>
                  </a:cubicBezTo>
                  <a:cubicBezTo>
                    <a:pt x="2674" y="2283"/>
                    <a:pt x="2695" y="2264"/>
                    <a:pt x="2701" y="2252"/>
                  </a:cubicBezTo>
                  <a:cubicBezTo>
                    <a:pt x="2707" y="2240"/>
                    <a:pt x="2716" y="2263"/>
                    <a:pt x="2703" y="2267"/>
                  </a:cubicBezTo>
                  <a:cubicBezTo>
                    <a:pt x="2691" y="2271"/>
                    <a:pt x="2714" y="2280"/>
                    <a:pt x="2735" y="2279"/>
                  </a:cubicBezTo>
                  <a:cubicBezTo>
                    <a:pt x="2757" y="2279"/>
                    <a:pt x="2725" y="2287"/>
                    <a:pt x="2709" y="2286"/>
                  </a:cubicBezTo>
                  <a:cubicBezTo>
                    <a:pt x="2693" y="2286"/>
                    <a:pt x="2686" y="2288"/>
                    <a:pt x="2664" y="2310"/>
                  </a:cubicBezTo>
                  <a:cubicBezTo>
                    <a:pt x="2642" y="2332"/>
                    <a:pt x="2647" y="2338"/>
                    <a:pt x="2660" y="2349"/>
                  </a:cubicBezTo>
                  <a:cubicBezTo>
                    <a:pt x="2672" y="2360"/>
                    <a:pt x="2689" y="2355"/>
                    <a:pt x="2706" y="2340"/>
                  </a:cubicBezTo>
                  <a:cubicBezTo>
                    <a:pt x="2723" y="2325"/>
                    <a:pt x="2722" y="2311"/>
                    <a:pt x="2739" y="2311"/>
                  </a:cubicBezTo>
                  <a:cubicBezTo>
                    <a:pt x="2756" y="2312"/>
                    <a:pt x="2801" y="2296"/>
                    <a:pt x="2820" y="2290"/>
                  </a:cubicBezTo>
                  <a:cubicBezTo>
                    <a:pt x="2840" y="2283"/>
                    <a:pt x="2827" y="2280"/>
                    <a:pt x="2827" y="2272"/>
                  </a:cubicBezTo>
                  <a:cubicBezTo>
                    <a:pt x="2827" y="2263"/>
                    <a:pt x="2862" y="2263"/>
                    <a:pt x="2874" y="2254"/>
                  </a:cubicBezTo>
                  <a:cubicBezTo>
                    <a:pt x="2887" y="2246"/>
                    <a:pt x="2872" y="2239"/>
                    <a:pt x="2861" y="2240"/>
                  </a:cubicBezTo>
                  <a:close/>
                  <a:moveTo>
                    <a:pt x="831" y="1229"/>
                  </a:moveTo>
                  <a:cubicBezTo>
                    <a:pt x="810" y="1255"/>
                    <a:pt x="803" y="1259"/>
                    <a:pt x="782" y="1255"/>
                  </a:cubicBezTo>
                  <a:cubicBezTo>
                    <a:pt x="761" y="1251"/>
                    <a:pt x="748" y="1262"/>
                    <a:pt x="759" y="1269"/>
                  </a:cubicBezTo>
                  <a:cubicBezTo>
                    <a:pt x="769" y="1277"/>
                    <a:pt x="770" y="1283"/>
                    <a:pt x="748" y="1288"/>
                  </a:cubicBezTo>
                  <a:cubicBezTo>
                    <a:pt x="727" y="1293"/>
                    <a:pt x="712" y="1309"/>
                    <a:pt x="704" y="1308"/>
                  </a:cubicBezTo>
                  <a:cubicBezTo>
                    <a:pt x="695" y="1306"/>
                    <a:pt x="741" y="1273"/>
                    <a:pt x="729" y="1264"/>
                  </a:cubicBezTo>
                  <a:cubicBezTo>
                    <a:pt x="717" y="1255"/>
                    <a:pt x="688" y="1279"/>
                    <a:pt x="688" y="1290"/>
                  </a:cubicBezTo>
                  <a:cubicBezTo>
                    <a:pt x="687" y="1300"/>
                    <a:pt x="668" y="1301"/>
                    <a:pt x="656" y="1300"/>
                  </a:cubicBezTo>
                  <a:cubicBezTo>
                    <a:pt x="644" y="1299"/>
                    <a:pt x="629" y="1288"/>
                    <a:pt x="640" y="1287"/>
                  </a:cubicBezTo>
                  <a:cubicBezTo>
                    <a:pt x="652" y="1286"/>
                    <a:pt x="644" y="1273"/>
                    <a:pt x="660" y="1267"/>
                  </a:cubicBezTo>
                  <a:cubicBezTo>
                    <a:pt x="676" y="1260"/>
                    <a:pt x="657" y="1251"/>
                    <a:pt x="662" y="1244"/>
                  </a:cubicBezTo>
                  <a:cubicBezTo>
                    <a:pt x="667" y="1237"/>
                    <a:pt x="700" y="1251"/>
                    <a:pt x="701" y="1239"/>
                  </a:cubicBezTo>
                  <a:cubicBezTo>
                    <a:pt x="701" y="1226"/>
                    <a:pt x="668" y="1216"/>
                    <a:pt x="656" y="1223"/>
                  </a:cubicBezTo>
                  <a:cubicBezTo>
                    <a:pt x="645" y="1231"/>
                    <a:pt x="619" y="1248"/>
                    <a:pt x="588" y="1234"/>
                  </a:cubicBezTo>
                  <a:cubicBezTo>
                    <a:pt x="578" y="1230"/>
                    <a:pt x="666" y="1221"/>
                    <a:pt x="681" y="1207"/>
                  </a:cubicBezTo>
                  <a:cubicBezTo>
                    <a:pt x="696" y="1193"/>
                    <a:pt x="763" y="1178"/>
                    <a:pt x="768" y="1190"/>
                  </a:cubicBezTo>
                  <a:cubicBezTo>
                    <a:pt x="773" y="1203"/>
                    <a:pt x="732" y="1211"/>
                    <a:pt x="752" y="1222"/>
                  </a:cubicBezTo>
                  <a:cubicBezTo>
                    <a:pt x="772" y="1233"/>
                    <a:pt x="804" y="1226"/>
                    <a:pt x="812" y="1214"/>
                  </a:cubicBezTo>
                  <a:cubicBezTo>
                    <a:pt x="819" y="1202"/>
                    <a:pt x="851" y="1204"/>
                    <a:pt x="831" y="1229"/>
                  </a:cubicBezTo>
                  <a:close/>
                  <a:moveTo>
                    <a:pt x="1028" y="1480"/>
                  </a:moveTo>
                  <a:cubicBezTo>
                    <a:pt x="1004" y="1501"/>
                    <a:pt x="1006" y="1495"/>
                    <a:pt x="985" y="1499"/>
                  </a:cubicBezTo>
                  <a:cubicBezTo>
                    <a:pt x="963" y="1503"/>
                    <a:pt x="980" y="1524"/>
                    <a:pt x="955" y="1526"/>
                  </a:cubicBezTo>
                  <a:cubicBezTo>
                    <a:pt x="929" y="1528"/>
                    <a:pt x="868" y="1530"/>
                    <a:pt x="859" y="1516"/>
                  </a:cubicBezTo>
                  <a:cubicBezTo>
                    <a:pt x="856" y="1511"/>
                    <a:pt x="893" y="1515"/>
                    <a:pt x="895" y="1504"/>
                  </a:cubicBezTo>
                  <a:cubicBezTo>
                    <a:pt x="898" y="1494"/>
                    <a:pt x="908" y="1477"/>
                    <a:pt x="923" y="1477"/>
                  </a:cubicBezTo>
                  <a:cubicBezTo>
                    <a:pt x="939" y="1477"/>
                    <a:pt x="937" y="1456"/>
                    <a:pt x="912" y="1444"/>
                  </a:cubicBezTo>
                  <a:cubicBezTo>
                    <a:pt x="887" y="1432"/>
                    <a:pt x="949" y="1423"/>
                    <a:pt x="963" y="1443"/>
                  </a:cubicBezTo>
                  <a:cubicBezTo>
                    <a:pt x="977" y="1463"/>
                    <a:pt x="1003" y="1477"/>
                    <a:pt x="1017" y="1463"/>
                  </a:cubicBezTo>
                  <a:cubicBezTo>
                    <a:pt x="1031" y="1449"/>
                    <a:pt x="1112" y="1409"/>
                    <a:pt x="1112" y="1428"/>
                  </a:cubicBezTo>
                  <a:cubicBezTo>
                    <a:pt x="1112" y="1446"/>
                    <a:pt x="1052" y="1459"/>
                    <a:pt x="1028" y="1480"/>
                  </a:cubicBezTo>
                  <a:close/>
                  <a:moveTo>
                    <a:pt x="1571" y="2047"/>
                  </a:moveTo>
                  <a:cubicBezTo>
                    <a:pt x="1554" y="2049"/>
                    <a:pt x="1572" y="2002"/>
                    <a:pt x="1541" y="1985"/>
                  </a:cubicBezTo>
                  <a:cubicBezTo>
                    <a:pt x="1505" y="1964"/>
                    <a:pt x="1488" y="1927"/>
                    <a:pt x="1488" y="1907"/>
                  </a:cubicBezTo>
                  <a:cubicBezTo>
                    <a:pt x="1488" y="1886"/>
                    <a:pt x="1519" y="1877"/>
                    <a:pt x="1532" y="1892"/>
                  </a:cubicBezTo>
                  <a:cubicBezTo>
                    <a:pt x="1544" y="1908"/>
                    <a:pt x="1563" y="1972"/>
                    <a:pt x="1574" y="1992"/>
                  </a:cubicBezTo>
                  <a:cubicBezTo>
                    <a:pt x="1585" y="2013"/>
                    <a:pt x="1585" y="2045"/>
                    <a:pt x="1571" y="2047"/>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4" name="Freeform 129">
              <a:extLst>
                <a:ext uri="{FF2B5EF4-FFF2-40B4-BE49-F238E27FC236}">
                  <a16:creationId xmlns:a16="http://schemas.microsoft.com/office/drawing/2014/main" id="{F21A192A-734D-4996-BC33-809493DA67DE}"/>
                </a:ext>
              </a:extLst>
            </p:cNvPr>
            <p:cNvSpPr>
              <a:spLocks noEditPoints="1"/>
            </p:cNvSpPr>
            <p:nvPr/>
          </p:nvSpPr>
          <p:spPr bwMode="auto">
            <a:xfrm>
              <a:off x="-301558" y="1302069"/>
              <a:ext cx="3504445" cy="2540806"/>
            </a:xfrm>
            <a:custGeom>
              <a:avLst/>
              <a:gdLst>
                <a:gd name="T0" fmla="*/ 1091 w 3576"/>
                <a:gd name="T1" fmla="*/ 715 h 2429"/>
                <a:gd name="T2" fmla="*/ 953 w 3576"/>
                <a:gd name="T3" fmla="*/ 108 h 2429"/>
                <a:gd name="T4" fmla="*/ 577 w 3576"/>
                <a:gd name="T5" fmla="*/ 63 h 2429"/>
                <a:gd name="T6" fmla="*/ 420 w 3576"/>
                <a:gd name="T7" fmla="*/ 31 h 2429"/>
                <a:gd name="T8" fmla="*/ 289 w 3576"/>
                <a:gd name="T9" fmla="*/ 66 h 2429"/>
                <a:gd name="T10" fmla="*/ 57 w 3576"/>
                <a:gd name="T11" fmla="*/ 183 h 2429"/>
                <a:gd name="T12" fmla="*/ 220 w 3576"/>
                <a:gd name="T13" fmla="*/ 321 h 2429"/>
                <a:gd name="T14" fmla="*/ 52 w 3576"/>
                <a:gd name="T15" fmla="*/ 329 h 2429"/>
                <a:gd name="T16" fmla="*/ 182 w 3576"/>
                <a:gd name="T17" fmla="*/ 424 h 2429"/>
                <a:gd name="T18" fmla="*/ 132 w 3576"/>
                <a:gd name="T19" fmla="*/ 492 h 2429"/>
                <a:gd name="T20" fmla="*/ 140 w 3576"/>
                <a:gd name="T21" fmla="*/ 681 h 2429"/>
                <a:gd name="T22" fmla="*/ 297 w 3576"/>
                <a:gd name="T23" fmla="*/ 734 h 2429"/>
                <a:gd name="T24" fmla="*/ 317 w 3576"/>
                <a:gd name="T25" fmla="*/ 837 h 2429"/>
                <a:gd name="T26" fmla="*/ 261 w 3576"/>
                <a:gd name="T27" fmla="*/ 895 h 2429"/>
                <a:gd name="T28" fmla="*/ 456 w 3576"/>
                <a:gd name="T29" fmla="*/ 778 h 2429"/>
                <a:gd name="T30" fmla="*/ 537 w 3576"/>
                <a:gd name="T31" fmla="*/ 665 h 2429"/>
                <a:gd name="T32" fmla="*/ 594 w 3576"/>
                <a:gd name="T33" fmla="*/ 626 h 2429"/>
                <a:gd name="T34" fmla="*/ 704 w 3576"/>
                <a:gd name="T35" fmla="*/ 670 h 2429"/>
                <a:gd name="T36" fmla="*/ 773 w 3576"/>
                <a:gd name="T37" fmla="*/ 628 h 2429"/>
                <a:gd name="T38" fmla="*/ 859 w 3576"/>
                <a:gd name="T39" fmla="*/ 663 h 2429"/>
                <a:gd name="T40" fmla="*/ 1061 w 3576"/>
                <a:gd name="T41" fmla="*/ 722 h 2429"/>
                <a:gd name="T42" fmla="*/ 1170 w 3576"/>
                <a:gd name="T43" fmla="*/ 773 h 2429"/>
                <a:gd name="T44" fmla="*/ 1173 w 3576"/>
                <a:gd name="T45" fmla="*/ 814 h 2429"/>
                <a:gd name="T46" fmla="*/ 1213 w 3576"/>
                <a:gd name="T47" fmla="*/ 819 h 2429"/>
                <a:gd name="T48" fmla="*/ 1249 w 3576"/>
                <a:gd name="T49" fmla="*/ 854 h 2429"/>
                <a:gd name="T50" fmla="*/ 1234 w 3576"/>
                <a:gd name="T51" fmla="*/ 934 h 2429"/>
                <a:gd name="T52" fmla="*/ 1311 w 3576"/>
                <a:gd name="T53" fmla="*/ 933 h 2429"/>
                <a:gd name="T54" fmla="*/ 45 w 3576"/>
                <a:gd name="T55" fmla="*/ 974 h 2429"/>
                <a:gd name="T56" fmla="*/ 554 w 3576"/>
                <a:gd name="T57" fmla="*/ 747 h 2429"/>
                <a:gd name="T58" fmla="*/ 550 w 3576"/>
                <a:gd name="T59" fmla="*/ 797 h 2429"/>
                <a:gd name="T60" fmla="*/ 75 w 3576"/>
                <a:gd name="T61" fmla="*/ 681 h 2429"/>
                <a:gd name="T62" fmla="*/ 438 w 3576"/>
                <a:gd name="T63" fmla="*/ 2378 h 2429"/>
                <a:gd name="T64" fmla="*/ 290 w 3576"/>
                <a:gd name="T65" fmla="*/ 2308 h 2429"/>
                <a:gd name="T66" fmla="*/ 3455 w 3576"/>
                <a:gd name="T67" fmla="*/ 1336 h 2429"/>
                <a:gd name="T68" fmla="*/ 3148 w 3576"/>
                <a:gd name="T69" fmla="*/ 1457 h 2429"/>
                <a:gd name="T70" fmla="*/ 3029 w 3576"/>
                <a:gd name="T71" fmla="*/ 1502 h 2429"/>
                <a:gd name="T72" fmla="*/ 2897 w 3576"/>
                <a:gd name="T73" fmla="*/ 1392 h 2429"/>
                <a:gd name="T74" fmla="*/ 2970 w 3576"/>
                <a:gd name="T75" fmla="*/ 1332 h 2429"/>
                <a:gd name="T76" fmla="*/ 2825 w 3576"/>
                <a:gd name="T77" fmla="*/ 1296 h 2429"/>
                <a:gd name="T78" fmla="*/ 2726 w 3576"/>
                <a:gd name="T79" fmla="*/ 1243 h 2429"/>
                <a:gd name="T80" fmla="*/ 2577 w 3576"/>
                <a:gd name="T81" fmla="*/ 1203 h 2429"/>
                <a:gd name="T82" fmla="*/ 1597 w 3576"/>
                <a:gd name="T83" fmla="*/ 1246 h 2429"/>
                <a:gd name="T84" fmla="*/ 1569 w 3576"/>
                <a:gd name="T85" fmla="*/ 1327 h 2429"/>
                <a:gd name="T86" fmla="*/ 1574 w 3576"/>
                <a:gd name="T87" fmla="*/ 1649 h 2429"/>
                <a:gd name="T88" fmla="*/ 1692 w 3576"/>
                <a:gd name="T89" fmla="*/ 1821 h 2429"/>
                <a:gd name="T90" fmla="*/ 1926 w 3576"/>
                <a:gd name="T91" fmla="*/ 1916 h 2429"/>
                <a:gd name="T92" fmla="*/ 2246 w 3576"/>
                <a:gd name="T93" fmla="*/ 1995 h 2429"/>
                <a:gd name="T94" fmla="*/ 2431 w 3576"/>
                <a:gd name="T95" fmla="*/ 2116 h 2429"/>
                <a:gd name="T96" fmla="*/ 2529 w 3576"/>
                <a:gd name="T97" fmla="*/ 2060 h 2429"/>
                <a:gd name="T98" fmla="*/ 2658 w 3576"/>
                <a:gd name="T99" fmla="*/ 2008 h 2429"/>
                <a:gd name="T100" fmla="*/ 2779 w 3576"/>
                <a:gd name="T101" fmla="*/ 2019 h 2429"/>
                <a:gd name="T102" fmla="*/ 2921 w 3576"/>
                <a:gd name="T103" fmla="*/ 2006 h 2429"/>
                <a:gd name="T104" fmla="*/ 3043 w 3576"/>
                <a:gd name="T105" fmla="*/ 2150 h 2429"/>
                <a:gd name="T106" fmla="*/ 3060 w 3576"/>
                <a:gd name="T107" fmla="*/ 1970 h 2429"/>
                <a:gd name="T108" fmla="*/ 3223 w 3576"/>
                <a:gd name="T109" fmla="*/ 1794 h 2429"/>
                <a:gd name="T110" fmla="*/ 3240 w 3576"/>
                <a:gd name="T111" fmla="*/ 1709 h 2429"/>
                <a:gd name="T112" fmla="*/ 3255 w 3576"/>
                <a:gd name="T113" fmla="*/ 1697 h 2429"/>
                <a:gd name="T114" fmla="*/ 3341 w 3576"/>
                <a:gd name="T115" fmla="*/ 1571 h 2429"/>
                <a:gd name="T116" fmla="*/ 3433 w 3576"/>
                <a:gd name="T117" fmla="*/ 1498 h 2429"/>
                <a:gd name="T118" fmla="*/ 3576 w 3576"/>
                <a:gd name="T119" fmla="*/ 1385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6" h="2429">
                  <a:moveTo>
                    <a:pt x="1342" y="890"/>
                  </a:moveTo>
                  <a:cubicBezTo>
                    <a:pt x="1348" y="876"/>
                    <a:pt x="1349" y="868"/>
                    <a:pt x="1309" y="853"/>
                  </a:cubicBezTo>
                  <a:cubicBezTo>
                    <a:pt x="1270" y="837"/>
                    <a:pt x="1274" y="827"/>
                    <a:pt x="1247" y="779"/>
                  </a:cubicBezTo>
                  <a:cubicBezTo>
                    <a:pt x="1220" y="731"/>
                    <a:pt x="1171" y="710"/>
                    <a:pt x="1171" y="692"/>
                  </a:cubicBezTo>
                  <a:cubicBezTo>
                    <a:pt x="1171" y="675"/>
                    <a:pt x="1123" y="677"/>
                    <a:pt x="1123" y="690"/>
                  </a:cubicBezTo>
                  <a:cubicBezTo>
                    <a:pt x="1123" y="704"/>
                    <a:pt x="1102" y="708"/>
                    <a:pt x="1091" y="715"/>
                  </a:cubicBezTo>
                  <a:cubicBezTo>
                    <a:pt x="1079" y="723"/>
                    <a:pt x="1074" y="711"/>
                    <a:pt x="1064" y="698"/>
                  </a:cubicBezTo>
                  <a:cubicBezTo>
                    <a:pt x="1053" y="684"/>
                    <a:pt x="1028" y="671"/>
                    <a:pt x="1028" y="662"/>
                  </a:cubicBezTo>
                  <a:cubicBezTo>
                    <a:pt x="1028" y="654"/>
                    <a:pt x="1022" y="636"/>
                    <a:pt x="1004" y="645"/>
                  </a:cubicBezTo>
                  <a:cubicBezTo>
                    <a:pt x="987" y="653"/>
                    <a:pt x="977" y="645"/>
                    <a:pt x="972" y="651"/>
                  </a:cubicBezTo>
                  <a:cubicBezTo>
                    <a:pt x="967" y="657"/>
                    <a:pt x="953" y="647"/>
                    <a:pt x="953" y="647"/>
                  </a:cubicBezTo>
                  <a:cubicBezTo>
                    <a:pt x="953" y="108"/>
                    <a:pt x="953" y="108"/>
                    <a:pt x="953" y="108"/>
                  </a:cubicBezTo>
                  <a:cubicBezTo>
                    <a:pt x="947" y="107"/>
                    <a:pt x="942" y="106"/>
                    <a:pt x="937" y="105"/>
                  </a:cubicBezTo>
                  <a:cubicBezTo>
                    <a:pt x="915" y="96"/>
                    <a:pt x="881" y="80"/>
                    <a:pt x="863" y="84"/>
                  </a:cubicBezTo>
                  <a:cubicBezTo>
                    <a:pt x="845" y="88"/>
                    <a:pt x="809" y="93"/>
                    <a:pt x="797" y="87"/>
                  </a:cubicBezTo>
                  <a:cubicBezTo>
                    <a:pt x="784" y="80"/>
                    <a:pt x="767" y="75"/>
                    <a:pt x="741" y="79"/>
                  </a:cubicBezTo>
                  <a:cubicBezTo>
                    <a:pt x="716" y="83"/>
                    <a:pt x="699" y="65"/>
                    <a:pt x="667" y="57"/>
                  </a:cubicBezTo>
                  <a:cubicBezTo>
                    <a:pt x="634" y="49"/>
                    <a:pt x="588" y="59"/>
                    <a:pt x="577" y="63"/>
                  </a:cubicBezTo>
                  <a:cubicBezTo>
                    <a:pt x="566" y="67"/>
                    <a:pt x="568" y="51"/>
                    <a:pt x="554" y="53"/>
                  </a:cubicBezTo>
                  <a:cubicBezTo>
                    <a:pt x="540" y="55"/>
                    <a:pt x="551" y="47"/>
                    <a:pt x="543" y="35"/>
                  </a:cubicBezTo>
                  <a:cubicBezTo>
                    <a:pt x="536" y="23"/>
                    <a:pt x="497" y="34"/>
                    <a:pt x="483" y="36"/>
                  </a:cubicBezTo>
                  <a:cubicBezTo>
                    <a:pt x="468" y="37"/>
                    <a:pt x="465" y="29"/>
                    <a:pt x="465" y="22"/>
                  </a:cubicBezTo>
                  <a:cubicBezTo>
                    <a:pt x="466" y="15"/>
                    <a:pt x="453" y="17"/>
                    <a:pt x="447" y="27"/>
                  </a:cubicBezTo>
                  <a:cubicBezTo>
                    <a:pt x="442" y="36"/>
                    <a:pt x="426" y="37"/>
                    <a:pt x="420" y="31"/>
                  </a:cubicBezTo>
                  <a:cubicBezTo>
                    <a:pt x="414" y="25"/>
                    <a:pt x="433" y="23"/>
                    <a:pt x="434" y="16"/>
                  </a:cubicBezTo>
                  <a:cubicBezTo>
                    <a:pt x="435" y="9"/>
                    <a:pt x="414" y="5"/>
                    <a:pt x="406" y="2"/>
                  </a:cubicBezTo>
                  <a:cubicBezTo>
                    <a:pt x="398" y="0"/>
                    <a:pt x="386" y="10"/>
                    <a:pt x="369" y="25"/>
                  </a:cubicBezTo>
                  <a:cubicBezTo>
                    <a:pt x="353" y="40"/>
                    <a:pt x="329" y="38"/>
                    <a:pt x="314" y="37"/>
                  </a:cubicBezTo>
                  <a:cubicBezTo>
                    <a:pt x="299" y="35"/>
                    <a:pt x="281" y="38"/>
                    <a:pt x="281" y="47"/>
                  </a:cubicBezTo>
                  <a:cubicBezTo>
                    <a:pt x="282" y="55"/>
                    <a:pt x="300" y="55"/>
                    <a:pt x="289" y="66"/>
                  </a:cubicBezTo>
                  <a:cubicBezTo>
                    <a:pt x="278" y="76"/>
                    <a:pt x="274" y="51"/>
                    <a:pt x="263" y="62"/>
                  </a:cubicBezTo>
                  <a:cubicBezTo>
                    <a:pt x="252" y="74"/>
                    <a:pt x="220" y="73"/>
                    <a:pt x="212" y="72"/>
                  </a:cubicBezTo>
                  <a:cubicBezTo>
                    <a:pt x="204" y="70"/>
                    <a:pt x="178" y="98"/>
                    <a:pt x="171" y="106"/>
                  </a:cubicBezTo>
                  <a:cubicBezTo>
                    <a:pt x="163" y="114"/>
                    <a:pt x="177" y="121"/>
                    <a:pt x="156" y="144"/>
                  </a:cubicBezTo>
                  <a:cubicBezTo>
                    <a:pt x="135" y="166"/>
                    <a:pt x="78" y="161"/>
                    <a:pt x="67" y="161"/>
                  </a:cubicBezTo>
                  <a:cubicBezTo>
                    <a:pt x="55" y="161"/>
                    <a:pt x="64" y="175"/>
                    <a:pt x="57" y="183"/>
                  </a:cubicBezTo>
                  <a:cubicBezTo>
                    <a:pt x="51" y="192"/>
                    <a:pt x="64" y="200"/>
                    <a:pt x="96" y="208"/>
                  </a:cubicBezTo>
                  <a:cubicBezTo>
                    <a:pt x="128" y="217"/>
                    <a:pt x="150" y="259"/>
                    <a:pt x="154" y="269"/>
                  </a:cubicBezTo>
                  <a:cubicBezTo>
                    <a:pt x="158" y="279"/>
                    <a:pt x="198" y="268"/>
                    <a:pt x="213" y="271"/>
                  </a:cubicBezTo>
                  <a:cubicBezTo>
                    <a:pt x="229" y="273"/>
                    <a:pt x="212" y="295"/>
                    <a:pt x="225" y="301"/>
                  </a:cubicBezTo>
                  <a:cubicBezTo>
                    <a:pt x="238" y="307"/>
                    <a:pt x="259" y="298"/>
                    <a:pt x="263" y="309"/>
                  </a:cubicBezTo>
                  <a:cubicBezTo>
                    <a:pt x="266" y="320"/>
                    <a:pt x="236" y="309"/>
                    <a:pt x="220" y="321"/>
                  </a:cubicBezTo>
                  <a:cubicBezTo>
                    <a:pt x="205" y="332"/>
                    <a:pt x="197" y="338"/>
                    <a:pt x="191" y="329"/>
                  </a:cubicBezTo>
                  <a:cubicBezTo>
                    <a:pt x="185" y="321"/>
                    <a:pt x="159" y="326"/>
                    <a:pt x="146" y="328"/>
                  </a:cubicBezTo>
                  <a:cubicBezTo>
                    <a:pt x="132" y="329"/>
                    <a:pt x="145" y="311"/>
                    <a:pt x="146" y="303"/>
                  </a:cubicBezTo>
                  <a:cubicBezTo>
                    <a:pt x="146" y="296"/>
                    <a:pt x="128" y="290"/>
                    <a:pt x="102" y="305"/>
                  </a:cubicBezTo>
                  <a:cubicBezTo>
                    <a:pt x="76" y="320"/>
                    <a:pt x="85" y="314"/>
                    <a:pt x="82" y="326"/>
                  </a:cubicBezTo>
                  <a:cubicBezTo>
                    <a:pt x="79" y="338"/>
                    <a:pt x="68" y="319"/>
                    <a:pt x="52" y="329"/>
                  </a:cubicBezTo>
                  <a:cubicBezTo>
                    <a:pt x="36" y="339"/>
                    <a:pt x="9" y="346"/>
                    <a:pt x="4" y="356"/>
                  </a:cubicBezTo>
                  <a:cubicBezTo>
                    <a:pt x="0" y="367"/>
                    <a:pt x="39" y="374"/>
                    <a:pt x="55" y="377"/>
                  </a:cubicBezTo>
                  <a:cubicBezTo>
                    <a:pt x="71" y="380"/>
                    <a:pt x="36" y="390"/>
                    <a:pt x="49" y="394"/>
                  </a:cubicBezTo>
                  <a:cubicBezTo>
                    <a:pt x="61" y="398"/>
                    <a:pt x="56" y="410"/>
                    <a:pt x="75" y="420"/>
                  </a:cubicBezTo>
                  <a:cubicBezTo>
                    <a:pt x="95" y="430"/>
                    <a:pt x="139" y="420"/>
                    <a:pt x="150" y="420"/>
                  </a:cubicBezTo>
                  <a:cubicBezTo>
                    <a:pt x="162" y="420"/>
                    <a:pt x="173" y="434"/>
                    <a:pt x="182" y="424"/>
                  </a:cubicBezTo>
                  <a:cubicBezTo>
                    <a:pt x="192" y="413"/>
                    <a:pt x="227" y="385"/>
                    <a:pt x="245" y="402"/>
                  </a:cubicBezTo>
                  <a:cubicBezTo>
                    <a:pt x="263" y="418"/>
                    <a:pt x="225" y="416"/>
                    <a:pt x="234" y="426"/>
                  </a:cubicBezTo>
                  <a:cubicBezTo>
                    <a:pt x="244" y="436"/>
                    <a:pt x="256" y="460"/>
                    <a:pt x="238" y="473"/>
                  </a:cubicBezTo>
                  <a:cubicBezTo>
                    <a:pt x="221" y="485"/>
                    <a:pt x="205" y="477"/>
                    <a:pt x="195" y="476"/>
                  </a:cubicBezTo>
                  <a:cubicBezTo>
                    <a:pt x="186" y="475"/>
                    <a:pt x="192" y="493"/>
                    <a:pt x="177" y="505"/>
                  </a:cubicBezTo>
                  <a:cubicBezTo>
                    <a:pt x="162" y="516"/>
                    <a:pt x="151" y="492"/>
                    <a:pt x="132" y="492"/>
                  </a:cubicBezTo>
                  <a:cubicBezTo>
                    <a:pt x="114" y="492"/>
                    <a:pt x="117" y="516"/>
                    <a:pt x="118" y="528"/>
                  </a:cubicBezTo>
                  <a:cubicBezTo>
                    <a:pt x="119" y="540"/>
                    <a:pt x="90" y="526"/>
                    <a:pt x="83" y="554"/>
                  </a:cubicBezTo>
                  <a:cubicBezTo>
                    <a:pt x="76" y="582"/>
                    <a:pt x="46" y="558"/>
                    <a:pt x="66" y="585"/>
                  </a:cubicBezTo>
                  <a:cubicBezTo>
                    <a:pt x="85" y="612"/>
                    <a:pt x="82" y="595"/>
                    <a:pt x="98" y="606"/>
                  </a:cubicBezTo>
                  <a:cubicBezTo>
                    <a:pt x="114" y="617"/>
                    <a:pt x="81" y="637"/>
                    <a:pt x="96" y="640"/>
                  </a:cubicBezTo>
                  <a:cubicBezTo>
                    <a:pt x="112" y="643"/>
                    <a:pt x="129" y="671"/>
                    <a:pt x="140" y="681"/>
                  </a:cubicBezTo>
                  <a:cubicBezTo>
                    <a:pt x="151" y="691"/>
                    <a:pt x="165" y="675"/>
                    <a:pt x="181" y="675"/>
                  </a:cubicBezTo>
                  <a:cubicBezTo>
                    <a:pt x="198" y="674"/>
                    <a:pt x="190" y="651"/>
                    <a:pt x="199" y="660"/>
                  </a:cubicBezTo>
                  <a:cubicBezTo>
                    <a:pt x="209" y="668"/>
                    <a:pt x="222" y="693"/>
                    <a:pt x="213" y="700"/>
                  </a:cubicBezTo>
                  <a:cubicBezTo>
                    <a:pt x="205" y="706"/>
                    <a:pt x="212" y="725"/>
                    <a:pt x="210" y="735"/>
                  </a:cubicBezTo>
                  <a:cubicBezTo>
                    <a:pt x="209" y="744"/>
                    <a:pt x="246" y="741"/>
                    <a:pt x="249" y="730"/>
                  </a:cubicBezTo>
                  <a:cubicBezTo>
                    <a:pt x="251" y="719"/>
                    <a:pt x="281" y="716"/>
                    <a:pt x="297" y="734"/>
                  </a:cubicBezTo>
                  <a:cubicBezTo>
                    <a:pt x="313" y="752"/>
                    <a:pt x="319" y="755"/>
                    <a:pt x="319" y="741"/>
                  </a:cubicBezTo>
                  <a:cubicBezTo>
                    <a:pt x="319" y="727"/>
                    <a:pt x="333" y="711"/>
                    <a:pt x="334" y="723"/>
                  </a:cubicBezTo>
                  <a:cubicBezTo>
                    <a:pt x="334" y="735"/>
                    <a:pt x="348" y="738"/>
                    <a:pt x="372" y="727"/>
                  </a:cubicBezTo>
                  <a:cubicBezTo>
                    <a:pt x="396" y="716"/>
                    <a:pt x="385" y="728"/>
                    <a:pt x="373" y="743"/>
                  </a:cubicBezTo>
                  <a:cubicBezTo>
                    <a:pt x="355" y="765"/>
                    <a:pt x="373" y="796"/>
                    <a:pt x="360" y="800"/>
                  </a:cubicBezTo>
                  <a:cubicBezTo>
                    <a:pt x="348" y="803"/>
                    <a:pt x="337" y="835"/>
                    <a:pt x="317" y="837"/>
                  </a:cubicBezTo>
                  <a:cubicBezTo>
                    <a:pt x="297" y="839"/>
                    <a:pt x="263" y="878"/>
                    <a:pt x="258" y="884"/>
                  </a:cubicBezTo>
                  <a:cubicBezTo>
                    <a:pt x="253" y="890"/>
                    <a:pt x="210" y="871"/>
                    <a:pt x="203" y="889"/>
                  </a:cubicBezTo>
                  <a:cubicBezTo>
                    <a:pt x="197" y="907"/>
                    <a:pt x="171" y="921"/>
                    <a:pt x="178" y="927"/>
                  </a:cubicBezTo>
                  <a:cubicBezTo>
                    <a:pt x="182" y="932"/>
                    <a:pt x="218" y="914"/>
                    <a:pt x="220" y="905"/>
                  </a:cubicBezTo>
                  <a:cubicBezTo>
                    <a:pt x="221" y="895"/>
                    <a:pt x="226" y="897"/>
                    <a:pt x="232" y="904"/>
                  </a:cubicBezTo>
                  <a:cubicBezTo>
                    <a:pt x="238" y="911"/>
                    <a:pt x="254" y="901"/>
                    <a:pt x="261" y="895"/>
                  </a:cubicBezTo>
                  <a:cubicBezTo>
                    <a:pt x="268" y="888"/>
                    <a:pt x="280" y="891"/>
                    <a:pt x="287" y="892"/>
                  </a:cubicBezTo>
                  <a:cubicBezTo>
                    <a:pt x="294" y="892"/>
                    <a:pt x="297" y="883"/>
                    <a:pt x="318" y="879"/>
                  </a:cubicBezTo>
                  <a:cubicBezTo>
                    <a:pt x="339" y="875"/>
                    <a:pt x="334" y="869"/>
                    <a:pt x="339" y="858"/>
                  </a:cubicBezTo>
                  <a:cubicBezTo>
                    <a:pt x="344" y="847"/>
                    <a:pt x="394" y="824"/>
                    <a:pt x="403" y="821"/>
                  </a:cubicBezTo>
                  <a:cubicBezTo>
                    <a:pt x="412" y="819"/>
                    <a:pt x="407" y="803"/>
                    <a:pt x="417" y="803"/>
                  </a:cubicBezTo>
                  <a:cubicBezTo>
                    <a:pt x="427" y="802"/>
                    <a:pt x="443" y="789"/>
                    <a:pt x="456" y="778"/>
                  </a:cubicBezTo>
                  <a:cubicBezTo>
                    <a:pt x="469" y="768"/>
                    <a:pt x="472" y="772"/>
                    <a:pt x="483" y="768"/>
                  </a:cubicBezTo>
                  <a:cubicBezTo>
                    <a:pt x="493" y="764"/>
                    <a:pt x="485" y="744"/>
                    <a:pt x="495" y="743"/>
                  </a:cubicBezTo>
                  <a:cubicBezTo>
                    <a:pt x="505" y="741"/>
                    <a:pt x="513" y="733"/>
                    <a:pt x="513" y="725"/>
                  </a:cubicBezTo>
                  <a:cubicBezTo>
                    <a:pt x="513" y="716"/>
                    <a:pt x="487" y="716"/>
                    <a:pt x="485" y="711"/>
                  </a:cubicBezTo>
                  <a:cubicBezTo>
                    <a:pt x="483" y="705"/>
                    <a:pt x="505" y="685"/>
                    <a:pt x="514" y="686"/>
                  </a:cubicBezTo>
                  <a:cubicBezTo>
                    <a:pt x="522" y="686"/>
                    <a:pt x="536" y="677"/>
                    <a:pt x="537" y="665"/>
                  </a:cubicBezTo>
                  <a:cubicBezTo>
                    <a:pt x="538" y="652"/>
                    <a:pt x="550" y="650"/>
                    <a:pt x="561" y="639"/>
                  </a:cubicBezTo>
                  <a:cubicBezTo>
                    <a:pt x="571" y="628"/>
                    <a:pt x="568" y="619"/>
                    <a:pt x="578" y="618"/>
                  </a:cubicBezTo>
                  <a:cubicBezTo>
                    <a:pt x="589" y="617"/>
                    <a:pt x="598" y="603"/>
                    <a:pt x="609" y="597"/>
                  </a:cubicBezTo>
                  <a:cubicBezTo>
                    <a:pt x="620" y="590"/>
                    <a:pt x="609" y="605"/>
                    <a:pt x="630" y="605"/>
                  </a:cubicBezTo>
                  <a:cubicBezTo>
                    <a:pt x="651" y="606"/>
                    <a:pt x="646" y="626"/>
                    <a:pt x="631" y="619"/>
                  </a:cubicBezTo>
                  <a:cubicBezTo>
                    <a:pt x="615" y="612"/>
                    <a:pt x="608" y="612"/>
                    <a:pt x="594" y="626"/>
                  </a:cubicBezTo>
                  <a:cubicBezTo>
                    <a:pt x="580" y="639"/>
                    <a:pt x="591" y="643"/>
                    <a:pt x="580" y="658"/>
                  </a:cubicBezTo>
                  <a:cubicBezTo>
                    <a:pt x="569" y="672"/>
                    <a:pt x="568" y="682"/>
                    <a:pt x="582" y="683"/>
                  </a:cubicBezTo>
                  <a:cubicBezTo>
                    <a:pt x="596" y="685"/>
                    <a:pt x="583" y="695"/>
                    <a:pt x="570" y="699"/>
                  </a:cubicBezTo>
                  <a:cubicBezTo>
                    <a:pt x="557" y="703"/>
                    <a:pt x="566" y="711"/>
                    <a:pt x="584" y="711"/>
                  </a:cubicBezTo>
                  <a:cubicBezTo>
                    <a:pt x="602" y="711"/>
                    <a:pt x="628" y="685"/>
                    <a:pt x="653" y="672"/>
                  </a:cubicBezTo>
                  <a:cubicBezTo>
                    <a:pt x="678" y="660"/>
                    <a:pt x="697" y="672"/>
                    <a:pt x="704" y="670"/>
                  </a:cubicBezTo>
                  <a:cubicBezTo>
                    <a:pt x="711" y="668"/>
                    <a:pt x="696" y="656"/>
                    <a:pt x="705" y="652"/>
                  </a:cubicBezTo>
                  <a:cubicBezTo>
                    <a:pt x="713" y="648"/>
                    <a:pt x="695" y="646"/>
                    <a:pt x="689" y="631"/>
                  </a:cubicBezTo>
                  <a:cubicBezTo>
                    <a:pt x="684" y="616"/>
                    <a:pt x="698" y="626"/>
                    <a:pt x="701" y="614"/>
                  </a:cubicBezTo>
                  <a:cubicBezTo>
                    <a:pt x="704" y="602"/>
                    <a:pt x="713" y="607"/>
                    <a:pt x="720" y="612"/>
                  </a:cubicBezTo>
                  <a:cubicBezTo>
                    <a:pt x="728" y="618"/>
                    <a:pt x="739" y="607"/>
                    <a:pt x="746" y="622"/>
                  </a:cubicBezTo>
                  <a:cubicBezTo>
                    <a:pt x="753" y="637"/>
                    <a:pt x="761" y="618"/>
                    <a:pt x="773" y="628"/>
                  </a:cubicBezTo>
                  <a:cubicBezTo>
                    <a:pt x="786" y="638"/>
                    <a:pt x="771" y="637"/>
                    <a:pt x="758" y="640"/>
                  </a:cubicBezTo>
                  <a:cubicBezTo>
                    <a:pt x="745" y="643"/>
                    <a:pt x="752" y="661"/>
                    <a:pt x="762" y="652"/>
                  </a:cubicBezTo>
                  <a:cubicBezTo>
                    <a:pt x="772" y="644"/>
                    <a:pt x="780" y="638"/>
                    <a:pt x="790" y="647"/>
                  </a:cubicBezTo>
                  <a:cubicBezTo>
                    <a:pt x="799" y="655"/>
                    <a:pt x="803" y="651"/>
                    <a:pt x="811" y="644"/>
                  </a:cubicBezTo>
                  <a:cubicBezTo>
                    <a:pt x="819" y="636"/>
                    <a:pt x="819" y="644"/>
                    <a:pt x="819" y="651"/>
                  </a:cubicBezTo>
                  <a:cubicBezTo>
                    <a:pt x="819" y="657"/>
                    <a:pt x="835" y="659"/>
                    <a:pt x="859" y="663"/>
                  </a:cubicBezTo>
                  <a:cubicBezTo>
                    <a:pt x="882" y="667"/>
                    <a:pt x="924" y="661"/>
                    <a:pt x="935" y="661"/>
                  </a:cubicBezTo>
                  <a:cubicBezTo>
                    <a:pt x="946" y="660"/>
                    <a:pt x="942" y="677"/>
                    <a:pt x="966" y="682"/>
                  </a:cubicBezTo>
                  <a:cubicBezTo>
                    <a:pt x="990" y="686"/>
                    <a:pt x="997" y="658"/>
                    <a:pt x="1009" y="668"/>
                  </a:cubicBezTo>
                  <a:cubicBezTo>
                    <a:pt x="1022" y="678"/>
                    <a:pt x="1009" y="682"/>
                    <a:pt x="1002" y="690"/>
                  </a:cubicBezTo>
                  <a:cubicBezTo>
                    <a:pt x="995" y="697"/>
                    <a:pt x="1010" y="698"/>
                    <a:pt x="1019" y="702"/>
                  </a:cubicBezTo>
                  <a:cubicBezTo>
                    <a:pt x="1029" y="706"/>
                    <a:pt x="1050" y="712"/>
                    <a:pt x="1061" y="722"/>
                  </a:cubicBezTo>
                  <a:cubicBezTo>
                    <a:pt x="1071" y="732"/>
                    <a:pt x="1077" y="743"/>
                    <a:pt x="1102" y="756"/>
                  </a:cubicBezTo>
                  <a:cubicBezTo>
                    <a:pt x="1127" y="768"/>
                    <a:pt x="1103" y="725"/>
                    <a:pt x="1122" y="739"/>
                  </a:cubicBezTo>
                  <a:cubicBezTo>
                    <a:pt x="1142" y="753"/>
                    <a:pt x="1135" y="739"/>
                    <a:pt x="1150" y="753"/>
                  </a:cubicBezTo>
                  <a:cubicBezTo>
                    <a:pt x="1166" y="768"/>
                    <a:pt x="1160" y="747"/>
                    <a:pt x="1153" y="724"/>
                  </a:cubicBezTo>
                  <a:cubicBezTo>
                    <a:pt x="1146" y="700"/>
                    <a:pt x="1160" y="716"/>
                    <a:pt x="1167" y="727"/>
                  </a:cubicBezTo>
                  <a:cubicBezTo>
                    <a:pt x="1174" y="738"/>
                    <a:pt x="1174" y="759"/>
                    <a:pt x="1170" y="773"/>
                  </a:cubicBezTo>
                  <a:cubicBezTo>
                    <a:pt x="1165" y="787"/>
                    <a:pt x="1142" y="775"/>
                    <a:pt x="1144" y="768"/>
                  </a:cubicBezTo>
                  <a:cubicBezTo>
                    <a:pt x="1146" y="760"/>
                    <a:pt x="1121" y="763"/>
                    <a:pt x="1120" y="774"/>
                  </a:cubicBezTo>
                  <a:cubicBezTo>
                    <a:pt x="1119" y="785"/>
                    <a:pt x="1136" y="806"/>
                    <a:pt x="1149" y="808"/>
                  </a:cubicBezTo>
                  <a:cubicBezTo>
                    <a:pt x="1161" y="810"/>
                    <a:pt x="1152" y="830"/>
                    <a:pt x="1160" y="832"/>
                  </a:cubicBezTo>
                  <a:cubicBezTo>
                    <a:pt x="1170" y="836"/>
                    <a:pt x="1170" y="856"/>
                    <a:pt x="1176" y="853"/>
                  </a:cubicBezTo>
                  <a:cubicBezTo>
                    <a:pt x="1182" y="849"/>
                    <a:pt x="1180" y="825"/>
                    <a:pt x="1173" y="814"/>
                  </a:cubicBezTo>
                  <a:cubicBezTo>
                    <a:pt x="1166" y="803"/>
                    <a:pt x="1169" y="788"/>
                    <a:pt x="1178" y="791"/>
                  </a:cubicBezTo>
                  <a:cubicBezTo>
                    <a:pt x="1188" y="794"/>
                    <a:pt x="1178" y="810"/>
                    <a:pt x="1183" y="816"/>
                  </a:cubicBezTo>
                  <a:cubicBezTo>
                    <a:pt x="1188" y="821"/>
                    <a:pt x="1193" y="810"/>
                    <a:pt x="1204" y="804"/>
                  </a:cubicBezTo>
                  <a:cubicBezTo>
                    <a:pt x="1215" y="798"/>
                    <a:pt x="1199" y="780"/>
                    <a:pt x="1203" y="771"/>
                  </a:cubicBezTo>
                  <a:cubicBezTo>
                    <a:pt x="1207" y="761"/>
                    <a:pt x="1220" y="778"/>
                    <a:pt x="1224" y="795"/>
                  </a:cubicBezTo>
                  <a:cubicBezTo>
                    <a:pt x="1229" y="811"/>
                    <a:pt x="1213" y="810"/>
                    <a:pt x="1213" y="819"/>
                  </a:cubicBezTo>
                  <a:cubicBezTo>
                    <a:pt x="1213" y="828"/>
                    <a:pt x="1198" y="824"/>
                    <a:pt x="1193" y="828"/>
                  </a:cubicBezTo>
                  <a:cubicBezTo>
                    <a:pt x="1188" y="833"/>
                    <a:pt x="1191" y="864"/>
                    <a:pt x="1197" y="865"/>
                  </a:cubicBezTo>
                  <a:cubicBezTo>
                    <a:pt x="1203" y="866"/>
                    <a:pt x="1207" y="839"/>
                    <a:pt x="1211" y="853"/>
                  </a:cubicBezTo>
                  <a:cubicBezTo>
                    <a:pt x="1215" y="866"/>
                    <a:pt x="1230" y="835"/>
                    <a:pt x="1234" y="848"/>
                  </a:cubicBezTo>
                  <a:cubicBezTo>
                    <a:pt x="1238" y="860"/>
                    <a:pt x="1256" y="874"/>
                    <a:pt x="1263" y="871"/>
                  </a:cubicBezTo>
                  <a:cubicBezTo>
                    <a:pt x="1270" y="868"/>
                    <a:pt x="1260" y="855"/>
                    <a:pt x="1249" y="854"/>
                  </a:cubicBezTo>
                  <a:cubicBezTo>
                    <a:pt x="1238" y="853"/>
                    <a:pt x="1240" y="835"/>
                    <a:pt x="1250" y="835"/>
                  </a:cubicBezTo>
                  <a:cubicBezTo>
                    <a:pt x="1260" y="834"/>
                    <a:pt x="1278" y="860"/>
                    <a:pt x="1277" y="870"/>
                  </a:cubicBezTo>
                  <a:cubicBezTo>
                    <a:pt x="1277" y="879"/>
                    <a:pt x="1268" y="878"/>
                    <a:pt x="1259" y="888"/>
                  </a:cubicBezTo>
                  <a:cubicBezTo>
                    <a:pt x="1251" y="897"/>
                    <a:pt x="1239" y="872"/>
                    <a:pt x="1229" y="873"/>
                  </a:cubicBezTo>
                  <a:cubicBezTo>
                    <a:pt x="1219" y="874"/>
                    <a:pt x="1229" y="889"/>
                    <a:pt x="1234" y="900"/>
                  </a:cubicBezTo>
                  <a:cubicBezTo>
                    <a:pt x="1238" y="911"/>
                    <a:pt x="1221" y="926"/>
                    <a:pt x="1234" y="934"/>
                  </a:cubicBezTo>
                  <a:cubicBezTo>
                    <a:pt x="1248" y="943"/>
                    <a:pt x="1244" y="929"/>
                    <a:pt x="1246" y="923"/>
                  </a:cubicBezTo>
                  <a:cubicBezTo>
                    <a:pt x="1249" y="917"/>
                    <a:pt x="1259" y="924"/>
                    <a:pt x="1266" y="930"/>
                  </a:cubicBezTo>
                  <a:cubicBezTo>
                    <a:pt x="1272" y="935"/>
                    <a:pt x="1273" y="917"/>
                    <a:pt x="1273" y="910"/>
                  </a:cubicBezTo>
                  <a:cubicBezTo>
                    <a:pt x="1273" y="903"/>
                    <a:pt x="1285" y="907"/>
                    <a:pt x="1291" y="917"/>
                  </a:cubicBezTo>
                  <a:cubicBezTo>
                    <a:pt x="1298" y="926"/>
                    <a:pt x="1298" y="906"/>
                    <a:pt x="1308" y="908"/>
                  </a:cubicBezTo>
                  <a:cubicBezTo>
                    <a:pt x="1317" y="910"/>
                    <a:pt x="1311" y="924"/>
                    <a:pt x="1311" y="933"/>
                  </a:cubicBezTo>
                  <a:cubicBezTo>
                    <a:pt x="1311" y="941"/>
                    <a:pt x="1327" y="926"/>
                    <a:pt x="1326" y="935"/>
                  </a:cubicBezTo>
                  <a:cubicBezTo>
                    <a:pt x="1325" y="937"/>
                    <a:pt x="1326" y="938"/>
                    <a:pt x="1326" y="939"/>
                  </a:cubicBezTo>
                  <a:cubicBezTo>
                    <a:pt x="1334" y="933"/>
                    <a:pt x="1343" y="927"/>
                    <a:pt x="1350" y="922"/>
                  </a:cubicBezTo>
                  <a:cubicBezTo>
                    <a:pt x="1366" y="911"/>
                    <a:pt x="1337" y="904"/>
                    <a:pt x="1342" y="890"/>
                  </a:cubicBezTo>
                  <a:close/>
                  <a:moveTo>
                    <a:pt x="26" y="1001"/>
                  </a:moveTo>
                  <a:cubicBezTo>
                    <a:pt x="45" y="993"/>
                    <a:pt x="53" y="984"/>
                    <a:pt x="45" y="974"/>
                  </a:cubicBezTo>
                  <a:cubicBezTo>
                    <a:pt x="37" y="965"/>
                    <a:pt x="12" y="1007"/>
                    <a:pt x="26" y="1001"/>
                  </a:cubicBezTo>
                  <a:close/>
                  <a:moveTo>
                    <a:pt x="159" y="931"/>
                  </a:moveTo>
                  <a:cubicBezTo>
                    <a:pt x="142" y="924"/>
                    <a:pt x="96" y="952"/>
                    <a:pt x="112" y="954"/>
                  </a:cubicBezTo>
                  <a:cubicBezTo>
                    <a:pt x="123" y="956"/>
                    <a:pt x="128" y="945"/>
                    <a:pt x="140" y="945"/>
                  </a:cubicBezTo>
                  <a:cubicBezTo>
                    <a:pt x="153" y="945"/>
                    <a:pt x="176" y="937"/>
                    <a:pt x="159" y="931"/>
                  </a:cubicBezTo>
                  <a:close/>
                  <a:moveTo>
                    <a:pt x="554" y="747"/>
                  </a:moveTo>
                  <a:cubicBezTo>
                    <a:pt x="555" y="739"/>
                    <a:pt x="543" y="739"/>
                    <a:pt x="527" y="757"/>
                  </a:cubicBezTo>
                  <a:cubicBezTo>
                    <a:pt x="511" y="775"/>
                    <a:pt x="498" y="785"/>
                    <a:pt x="496" y="793"/>
                  </a:cubicBezTo>
                  <a:cubicBezTo>
                    <a:pt x="493" y="802"/>
                    <a:pt x="476" y="792"/>
                    <a:pt x="470" y="803"/>
                  </a:cubicBezTo>
                  <a:cubicBezTo>
                    <a:pt x="465" y="814"/>
                    <a:pt x="474" y="838"/>
                    <a:pt x="485" y="830"/>
                  </a:cubicBezTo>
                  <a:cubicBezTo>
                    <a:pt x="496" y="822"/>
                    <a:pt x="497" y="830"/>
                    <a:pt x="504" y="830"/>
                  </a:cubicBezTo>
                  <a:cubicBezTo>
                    <a:pt x="511" y="830"/>
                    <a:pt x="543" y="808"/>
                    <a:pt x="550" y="797"/>
                  </a:cubicBezTo>
                  <a:cubicBezTo>
                    <a:pt x="557" y="786"/>
                    <a:pt x="537" y="783"/>
                    <a:pt x="536" y="776"/>
                  </a:cubicBezTo>
                  <a:cubicBezTo>
                    <a:pt x="536" y="769"/>
                    <a:pt x="553" y="769"/>
                    <a:pt x="561" y="764"/>
                  </a:cubicBezTo>
                  <a:cubicBezTo>
                    <a:pt x="570" y="760"/>
                    <a:pt x="554" y="756"/>
                    <a:pt x="554" y="747"/>
                  </a:cubicBezTo>
                  <a:close/>
                  <a:moveTo>
                    <a:pt x="57" y="655"/>
                  </a:moveTo>
                  <a:cubicBezTo>
                    <a:pt x="56" y="643"/>
                    <a:pt x="22" y="654"/>
                    <a:pt x="26" y="666"/>
                  </a:cubicBezTo>
                  <a:cubicBezTo>
                    <a:pt x="30" y="678"/>
                    <a:pt x="62" y="685"/>
                    <a:pt x="75" y="681"/>
                  </a:cubicBezTo>
                  <a:cubicBezTo>
                    <a:pt x="87" y="677"/>
                    <a:pt x="91" y="665"/>
                    <a:pt x="82" y="657"/>
                  </a:cubicBezTo>
                  <a:cubicBezTo>
                    <a:pt x="74" y="649"/>
                    <a:pt x="59" y="668"/>
                    <a:pt x="57" y="655"/>
                  </a:cubicBezTo>
                  <a:close/>
                  <a:moveTo>
                    <a:pt x="438" y="2378"/>
                  </a:moveTo>
                  <a:cubicBezTo>
                    <a:pt x="418" y="2380"/>
                    <a:pt x="429" y="2429"/>
                    <a:pt x="439" y="2421"/>
                  </a:cubicBezTo>
                  <a:cubicBezTo>
                    <a:pt x="447" y="2415"/>
                    <a:pt x="460" y="2414"/>
                    <a:pt x="464" y="2406"/>
                  </a:cubicBezTo>
                  <a:cubicBezTo>
                    <a:pt x="470" y="2396"/>
                    <a:pt x="457" y="2375"/>
                    <a:pt x="438" y="2378"/>
                  </a:cubicBezTo>
                  <a:close/>
                  <a:moveTo>
                    <a:pt x="412" y="2348"/>
                  </a:moveTo>
                  <a:cubicBezTo>
                    <a:pt x="400" y="2349"/>
                    <a:pt x="408" y="2370"/>
                    <a:pt x="415" y="2365"/>
                  </a:cubicBezTo>
                  <a:cubicBezTo>
                    <a:pt x="428" y="2356"/>
                    <a:pt x="423" y="2346"/>
                    <a:pt x="412" y="2348"/>
                  </a:cubicBezTo>
                  <a:close/>
                  <a:moveTo>
                    <a:pt x="290" y="2308"/>
                  </a:moveTo>
                  <a:cubicBezTo>
                    <a:pt x="300" y="2319"/>
                    <a:pt x="308" y="2316"/>
                    <a:pt x="311" y="2306"/>
                  </a:cubicBezTo>
                  <a:cubicBezTo>
                    <a:pt x="314" y="2297"/>
                    <a:pt x="279" y="2296"/>
                    <a:pt x="290" y="2308"/>
                  </a:cubicBezTo>
                  <a:close/>
                  <a:moveTo>
                    <a:pt x="345" y="2332"/>
                  </a:moveTo>
                  <a:cubicBezTo>
                    <a:pt x="353" y="2343"/>
                    <a:pt x="361" y="2345"/>
                    <a:pt x="367" y="2335"/>
                  </a:cubicBezTo>
                  <a:cubicBezTo>
                    <a:pt x="373" y="2325"/>
                    <a:pt x="336" y="2318"/>
                    <a:pt x="345" y="2332"/>
                  </a:cubicBezTo>
                  <a:close/>
                  <a:moveTo>
                    <a:pt x="3546" y="1287"/>
                  </a:moveTo>
                  <a:cubicBezTo>
                    <a:pt x="3545" y="1277"/>
                    <a:pt x="3514" y="1285"/>
                    <a:pt x="3499" y="1274"/>
                  </a:cubicBezTo>
                  <a:cubicBezTo>
                    <a:pt x="3485" y="1262"/>
                    <a:pt x="3460" y="1314"/>
                    <a:pt x="3455" y="1336"/>
                  </a:cubicBezTo>
                  <a:cubicBezTo>
                    <a:pt x="3449" y="1358"/>
                    <a:pt x="3411" y="1382"/>
                    <a:pt x="3411" y="1382"/>
                  </a:cubicBezTo>
                  <a:cubicBezTo>
                    <a:pt x="3411" y="1382"/>
                    <a:pt x="3300" y="1383"/>
                    <a:pt x="3290" y="1383"/>
                  </a:cubicBezTo>
                  <a:cubicBezTo>
                    <a:pt x="3284" y="1383"/>
                    <a:pt x="3258" y="1405"/>
                    <a:pt x="3243" y="1419"/>
                  </a:cubicBezTo>
                  <a:cubicBezTo>
                    <a:pt x="3244" y="1419"/>
                    <a:pt x="3244" y="1420"/>
                    <a:pt x="3245" y="1420"/>
                  </a:cubicBezTo>
                  <a:cubicBezTo>
                    <a:pt x="3256" y="1441"/>
                    <a:pt x="3215" y="1453"/>
                    <a:pt x="3176" y="1455"/>
                  </a:cubicBezTo>
                  <a:cubicBezTo>
                    <a:pt x="3164" y="1455"/>
                    <a:pt x="3155" y="1456"/>
                    <a:pt x="3148" y="1457"/>
                  </a:cubicBezTo>
                  <a:cubicBezTo>
                    <a:pt x="3149" y="1462"/>
                    <a:pt x="3150" y="1467"/>
                    <a:pt x="3150" y="1471"/>
                  </a:cubicBezTo>
                  <a:cubicBezTo>
                    <a:pt x="3150" y="1474"/>
                    <a:pt x="3145" y="1477"/>
                    <a:pt x="3140" y="1480"/>
                  </a:cubicBezTo>
                  <a:cubicBezTo>
                    <a:pt x="3134" y="1492"/>
                    <a:pt x="3086" y="1516"/>
                    <a:pt x="3059" y="1530"/>
                  </a:cubicBezTo>
                  <a:cubicBezTo>
                    <a:pt x="3029" y="1545"/>
                    <a:pt x="2989" y="1537"/>
                    <a:pt x="2989" y="1514"/>
                  </a:cubicBezTo>
                  <a:cubicBezTo>
                    <a:pt x="2989" y="1491"/>
                    <a:pt x="3011" y="1495"/>
                    <a:pt x="3015" y="1506"/>
                  </a:cubicBezTo>
                  <a:cubicBezTo>
                    <a:pt x="3017" y="1510"/>
                    <a:pt x="3022" y="1507"/>
                    <a:pt x="3029" y="1502"/>
                  </a:cubicBezTo>
                  <a:cubicBezTo>
                    <a:pt x="3022" y="1495"/>
                    <a:pt x="3022" y="1484"/>
                    <a:pt x="3024" y="1475"/>
                  </a:cubicBezTo>
                  <a:cubicBezTo>
                    <a:pt x="3015" y="1471"/>
                    <a:pt x="3029" y="1436"/>
                    <a:pt x="3011" y="1430"/>
                  </a:cubicBezTo>
                  <a:cubicBezTo>
                    <a:pt x="2992" y="1424"/>
                    <a:pt x="2970" y="1456"/>
                    <a:pt x="2973" y="1436"/>
                  </a:cubicBezTo>
                  <a:cubicBezTo>
                    <a:pt x="2976" y="1416"/>
                    <a:pt x="3004" y="1399"/>
                    <a:pt x="2987" y="1372"/>
                  </a:cubicBezTo>
                  <a:cubicBezTo>
                    <a:pt x="2970" y="1346"/>
                    <a:pt x="2939" y="1346"/>
                    <a:pt x="2933" y="1366"/>
                  </a:cubicBezTo>
                  <a:cubicBezTo>
                    <a:pt x="2926" y="1386"/>
                    <a:pt x="2904" y="1377"/>
                    <a:pt x="2897" y="1392"/>
                  </a:cubicBezTo>
                  <a:cubicBezTo>
                    <a:pt x="2889" y="1408"/>
                    <a:pt x="2881" y="1442"/>
                    <a:pt x="2887" y="1467"/>
                  </a:cubicBezTo>
                  <a:cubicBezTo>
                    <a:pt x="2894" y="1492"/>
                    <a:pt x="2886" y="1505"/>
                    <a:pt x="2862" y="1519"/>
                  </a:cubicBezTo>
                  <a:cubicBezTo>
                    <a:pt x="2839" y="1533"/>
                    <a:pt x="2827" y="1497"/>
                    <a:pt x="2836" y="1452"/>
                  </a:cubicBezTo>
                  <a:cubicBezTo>
                    <a:pt x="2842" y="1420"/>
                    <a:pt x="2859" y="1391"/>
                    <a:pt x="2844" y="1391"/>
                  </a:cubicBezTo>
                  <a:cubicBezTo>
                    <a:pt x="2828" y="1391"/>
                    <a:pt x="2864" y="1353"/>
                    <a:pt x="2897" y="1346"/>
                  </a:cubicBezTo>
                  <a:cubicBezTo>
                    <a:pt x="2929" y="1338"/>
                    <a:pt x="2970" y="1341"/>
                    <a:pt x="2970" y="1332"/>
                  </a:cubicBezTo>
                  <a:cubicBezTo>
                    <a:pt x="2970" y="1330"/>
                    <a:pt x="2972" y="1328"/>
                    <a:pt x="2974" y="1327"/>
                  </a:cubicBezTo>
                  <a:cubicBezTo>
                    <a:pt x="2967" y="1322"/>
                    <a:pt x="2960" y="1317"/>
                    <a:pt x="2954" y="1314"/>
                  </a:cubicBezTo>
                  <a:cubicBezTo>
                    <a:pt x="2953" y="1316"/>
                    <a:pt x="2952" y="1317"/>
                    <a:pt x="2950" y="1319"/>
                  </a:cubicBezTo>
                  <a:cubicBezTo>
                    <a:pt x="2937" y="1328"/>
                    <a:pt x="2940" y="1305"/>
                    <a:pt x="2917" y="1305"/>
                  </a:cubicBezTo>
                  <a:cubicBezTo>
                    <a:pt x="2894" y="1305"/>
                    <a:pt x="2870" y="1327"/>
                    <a:pt x="2851" y="1317"/>
                  </a:cubicBezTo>
                  <a:cubicBezTo>
                    <a:pt x="2833" y="1308"/>
                    <a:pt x="2842" y="1296"/>
                    <a:pt x="2825" y="1296"/>
                  </a:cubicBezTo>
                  <a:cubicBezTo>
                    <a:pt x="2808" y="1296"/>
                    <a:pt x="2837" y="1263"/>
                    <a:pt x="2812" y="1277"/>
                  </a:cubicBezTo>
                  <a:cubicBezTo>
                    <a:pt x="2787" y="1291"/>
                    <a:pt x="2750" y="1325"/>
                    <a:pt x="2733" y="1310"/>
                  </a:cubicBezTo>
                  <a:cubicBezTo>
                    <a:pt x="2716" y="1294"/>
                    <a:pt x="2700" y="1314"/>
                    <a:pt x="2688" y="1302"/>
                  </a:cubicBezTo>
                  <a:cubicBezTo>
                    <a:pt x="2675" y="1289"/>
                    <a:pt x="2731" y="1255"/>
                    <a:pt x="2758" y="1257"/>
                  </a:cubicBezTo>
                  <a:cubicBezTo>
                    <a:pt x="2764" y="1257"/>
                    <a:pt x="2770" y="1254"/>
                    <a:pt x="2776" y="1250"/>
                  </a:cubicBezTo>
                  <a:cubicBezTo>
                    <a:pt x="2762" y="1245"/>
                    <a:pt x="2733" y="1233"/>
                    <a:pt x="2726" y="1243"/>
                  </a:cubicBezTo>
                  <a:cubicBezTo>
                    <a:pt x="2716" y="1254"/>
                    <a:pt x="2703" y="1247"/>
                    <a:pt x="2695" y="1237"/>
                  </a:cubicBezTo>
                  <a:cubicBezTo>
                    <a:pt x="2688" y="1228"/>
                    <a:pt x="2679" y="1240"/>
                    <a:pt x="2666" y="1226"/>
                  </a:cubicBezTo>
                  <a:cubicBezTo>
                    <a:pt x="2654" y="1211"/>
                    <a:pt x="2641" y="1222"/>
                    <a:pt x="2634" y="1225"/>
                  </a:cubicBezTo>
                  <a:cubicBezTo>
                    <a:pt x="2627" y="1228"/>
                    <a:pt x="2617" y="1220"/>
                    <a:pt x="2604" y="1215"/>
                  </a:cubicBezTo>
                  <a:cubicBezTo>
                    <a:pt x="2590" y="1209"/>
                    <a:pt x="2601" y="1196"/>
                    <a:pt x="2589" y="1187"/>
                  </a:cubicBezTo>
                  <a:cubicBezTo>
                    <a:pt x="2578" y="1179"/>
                    <a:pt x="2577" y="1203"/>
                    <a:pt x="2577" y="1203"/>
                  </a:cubicBezTo>
                  <a:cubicBezTo>
                    <a:pt x="1608" y="1208"/>
                    <a:pt x="1608" y="1208"/>
                    <a:pt x="1608" y="1208"/>
                  </a:cubicBezTo>
                  <a:cubicBezTo>
                    <a:pt x="1609" y="1210"/>
                    <a:pt x="1610" y="1212"/>
                    <a:pt x="1611" y="1213"/>
                  </a:cubicBezTo>
                  <a:cubicBezTo>
                    <a:pt x="1623" y="1225"/>
                    <a:pt x="1614" y="1235"/>
                    <a:pt x="1617" y="1250"/>
                  </a:cubicBezTo>
                  <a:cubicBezTo>
                    <a:pt x="1621" y="1264"/>
                    <a:pt x="1618" y="1285"/>
                    <a:pt x="1607" y="1285"/>
                  </a:cubicBezTo>
                  <a:cubicBezTo>
                    <a:pt x="1595" y="1285"/>
                    <a:pt x="1593" y="1272"/>
                    <a:pt x="1602" y="1268"/>
                  </a:cubicBezTo>
                  <a:cubicBezTo>
                    <a:pt x="1610" y="1263"/>
                    <a:pt x="1606" y="1246"/>
                    <a:pt x="1597" y="1246"/>
                  </a:cubicBezTo>
                  <a:cubicBezTo>
                    <a:pt x="1592" y="1246"/>
                    <a:pt x="1590" y="1240"/>
                    <a:pt x="1590" y="1233"/>
                  </a:cubicBezTo>
                  <a:cubicBezTo>
                    <a:pt x="1574" y="1237"/>
                    <a:pt x="1556" y="1235"/>
                    <a:pt x="1535" y="1233"/>
                  </a:cubicBezTo>
                  <a:cubicBezTo>
                    <a:pt x="1535" y="1234"/>
                    <a:pt x="1535" y="1235"/>
                    <a:pt x="1536" y="1236"/>
                  </a:cubicBezTo>
                  <a:cubicBezTo>
                    <a:pt x="1536" y="1245"/>
                    <a:pt x="1541" y="1266"/>
                    <a:pt x="1554" y="1282"/>
                  </a:cubicBezTo>
                  <a:cubicBezTo>
                    <a:pt x="1566" y="1299"/>
                    <a:pt x="1557" y="1309"/>
                    <a:pt x="1569" y="1315"/>
                  </a:cubicBezTo>
                  <a:cubicBezTo>
                    <a:pt x="1581" y="1321"/>
                    <a:pt x="1580" y="1328"/>
                    <a:pt x="1569" y="1327"/>
                  </a:cubicBezTo>
                  <a:cubicBezTo>
                    <a:pt x="1558" y="1325"/>
                    <a:pt x="1566" y="1335"/>
                    <a:pt x="1562" y="1359"/>
                  </a:cubicBezTo>
                  <a:cubicBezTo>
                    <a:pt x="1558" y="1382"/>
                    <a:pt x="1559" y="1431"/>
                    <a:pt x="1557" y="1445"/>
                  </a:cubicBezTo>
                  <a:cubicBezTo>
                    <a:pt x="1554" y="1460"/>
                    <a:pt x="1537" y="1484"/>
                    <a:pt x="1547" y="1500"/>
                  </a:cubicBezTo>
                  <a:cubicBezTo>
                    <a:pt x="1557" y="1516"/>
                    <a:pt x="1564" y="1537"/>
                    <a:pt x="1559" y="1557"/>
                  </a:cubicBezTo>
                  <a:cubicBezTo>
                    <a:pt x="1554" y="1576"/>
                    <a:pt x="1554" y="1588"/>
                    <a:pt x="1563" y="1603"/>
                  </a:cubicBezTo>
                  <a:cubicBezTo>
                    <a:pt x="1571" y="1618"/>
                    <a:pt x="1564" y="1644"/>
                    <a:pt x="1574" y="1649"/>
                  </a:cubicBezTo>
                  <a:cubicBezTo>
                    <a:pt x="1583" y="1654"/>
                    <a:pt x="1592" y="1665"/>
                    <a:pt x="1600" y="1679"/>
                  </a:cubicBezTo>
                  <a:cubicBezTo>
                    <a:pt x="1609" y="1693"/>
                    <a:pt x="1617" y="1685"/>
                    <a:pt x="1618" y="1699"/>
                  </a:cubicBezTo>
                  <a:cubicBezTo>
                    <a:pt x="1620" y="1713"/>
                    <a:pt x="1620" y="1715"/>
                    <a:pt x="1632" y="1721"/>
                  </a:cubicBezTo>
                  <a:cubicBezTo>
                    <a:pt x="1645" y="1726"/>
                    <a:pt x="1637" y="1740"/>
                    <a:pt x="1637" y="1748"/>
                  </a:cubicBezTo>
                  <a:cubicBezTo>
                    <a:pt x="1637" y="1756"/>
                    <a:pt x="1653" y="1770"/>
                    <a:pt x="1674" y="1788"/>
                  </a:cubicBezTo>
                  <a:cubicBezTo>
                    <a:pt x="1694" y="1806"/>
                    <a:pt x="1677" y="1821"/>
                    <a:pt x="1692" y="1821"/>
                  </a:cubicBezTo>
                  <a:cubicBezTo>
                    <a:pt x="1706" y="1821"/>
                    <a:pt x="1720" y="1829"/>
                    <a:pt x="1735" y="1839"/>
                  </a:cubicBezTo>
                  <a:cubicBezTo>
                    <a:pt x="1750" y="1848"/>
                    <a:pt x="1755" y="1842"/>
                    <a:pt x="1765" y="1845"/>
                  </a:cubicBezTo>
                  <a:cubicBezTo>
                    <a:pt x="1775" y="1847"/>
                    <a:pt x="1794" y="1869"/>
                    <a:pt x="1798" y="1884"/>
                  </a:cubicBezTo>
                  <a:cubicBezTo>
                    <a:pt x="1799" y="1891"/>
                    <a:pt x="1802" y="1898"/>
                    <a:pt x="1806" y="1906"/>
                  </a:cubicBezTo>
                  <a:cubicBezTo>
                    <a:pt x="1886" y="1895"/>
                    <a:pt x="1886" y="1895"/>
                    <a:pt x="1886" y="1895"/>
                  </a:cubicBezTo>
                  <a:cubicBezTo>
                    <a:pt x="1886" y="1895"/>
                    <a:pt x="1911" y="1913"/>
                    <a:pt x="1926" y="1916"/>
                  </a:cubicBezTo>
                  <a:cubicBezTo>
                    <a:pt x="1940" y="1920"/>
                    <a:pt x="2016" y="1948"/>
                    <a:pt x="2016" y="1948"/>
                  </a:cubicBezTo>
                  <a:cubicBezTo>
                    <a:pt x="2116" y="1947"/>
                    <a:pt x="2116" y="1947"/>
                    <a:pt x="2116" y="1947"/>
                  </a:cubicBezTo>
                  <a:cubicBezTo>
                    <a:pt x="2128" y="1932"/>
                    <a:pt x="2128" y="1932"/>
                    <a:pt x="2128" y="1932"/>
                  </a:cubicBezTo>
                  <a:cubicBezTo>
                    <a:pt x="2183" y="1932"/>
                    <a:pt x="2183" y="1932"/>
                    <a:pt x="2183" y="1932"/>
                  </a:cubicBezTo>
                  <a:cubicBezTo>
                    <a:pt x="2183" y="1932"/>
                    <a:pt x="2218" y="1966"/>
                    <a:pt x="2223" y="1968"/>
                  </a:cubicBezTo>
                  <a:cubicBezTo>
                    <a:pt x="2228" y="1969"/>
                    <a:pt x="2246" y="1985"/>
                    <a:pt x="2246" y="1995"/>
                  </a:cubicBezTo>
                  <a:cubicBezTo>
                    <a:pt x="2246" y="2005"/>
                    <a:pt x="2250" y="2014"/>
                    <a:pt x="2258" y="2018"/>
                  </a:cubicBezTo>
                  <a:cubicBezTo>
                    <a:pt x="2266" y="2022"/>
                    <a:pt x="2295" y="2040"/>
                    <a:pt x="2299" y="2039"/>
                  </a:cubicBezTo>
                  <a:cubicBezTo>
                    <a:pt x="2303" y="2037"/>
                    <a:pt x="2311" y="2005"/>
                    <a:pt x="2326" y="2006"/>
                  </a:cubicBezTo>
                  <a:cubicBezTo>
                    <a:pt x="2341" y="2007"/>
                    <a:pt x="2382" y="2019"/>
                    <a:pt x="2389" y="2042"/>
                  </a:cubicBezTo>
                  <a:cubicBezTo>
                    <a:pt x="2396" y="2065"/>
                    <a:pt x="2416" y="2085"/>
                    <a:pt x="2422" y="2089"/>
                  </a:cubicBezTo>
                  <a:cubicBezTo>
                    <a:pt x="2429" y="2094"/>
                    <a:pt x="2426" y="2109"/>
                    <a:pt x="2431" y="2116"/>
                  </a:cubicBezTo>
                  <a:cubicBezTo>
                    <a:pt x="2436" y="2124"/>
                    <a:pt x="2435" y="2138"/>
                    <a:pt x="2441" y="2138"/>
                  </a:cubicBezTo>
                  <a:cubicBezTo>
                    <a:pt x="2446" y="2138"/>
                    <a:pt x="2476" y="2156"/>
                    <a:pt x="2490" y="2155"/>
                  </a:cubicBezTo>
                  <a:cubicBezTo>
                    <a:pt x="2494" y="2155"/>
                    <a:pt x="2499" y="2157"/>
                    <a:pt x="2504" y="2161"/>
                  </a:cubicBezTo>
                  <a:cubicBezTo>
                    <a:pt x="2506" y="2133"/>
                    <a:pt x="2477" y="2128"/>
                    <a:pt x="2494" y="2115"/>
                  </a:cubicBezTo>
                  <a:cubicBezTo>
                    <a:pt x="2514" y="2101"/>
                    <a:pt x="2493" y="2088"/>
                    <a:pt x="2503" y="2082"/>
                  </a:cubicBezTo>
                  <a:cubicBezTo>
                    <a:pt x="2512" y="2076"/>
                    <a:pt x="2529" y="2069"/>
                    <a:pt x="2529" y="2060"/>
                  </a:cubicBezTo>
                  <a:cubicBezTo>
                    <a:pt x="2529" y="2051"/>
                    <a:pt x="2537" y="2051"/>
                    <a:pt x="2550" y="2052"/>
                  </a:cubicBezTo>
                  <a:cubicBezTo>
                    <a:pt x="2562" y="2054"/>
                    <a:pt x="2585" y="2032"/>
                    <a:pt x="2584" y="2023"/>
                  </a:cubicBezTo>
                  <a:cubicBezTo>
                    <a:pt x="2582" y="2015"/>
                    <a:pt x="2586" y="2013"/>
                    <a:pt x="2601" y="2016"/>
                  </a:cubicBezTo>
                  <a:cubicBezTo>
                    <a:pt x="2616" y="2019"/>
                    <a:pt x="2614" y="1999"/>
                    <a:pt x="2623" y="2002"/>
                  </a:cubicBezTo>
                  <a:cubicBezTo>
                    <a:pt x="2632" y="2005"/>
                    <a:pt x="2640" y="2011"/>
                    <a:pt x="2641" y="2004"/>
                  </a:cubicBezTo>
                  <a:cubicBezTo>
                    <a:pt x="2642" y="1997"/>
                    <a:pt x="2651" y="1998"/>
                    <a:pt x="2658" y="2008"/>
                  </a:cubicBezTo>
                  <a:cubicBezTo>
                    <a:pt x="2665" y="2017"/>
                    <a:pt x="2685" y="2019"/>
                    <a:pt x="2687" y="2009"/>
                  </a:cubicBezTo>
                  <a:cubicBezTo>
                    <a:pt x="2688" y="1998"/>
                    <a:pt x="2700" y="2009"/>
                    <a:pt x="2710" y="2019"/>
                  </a:cubicBezTo>
                  <a:cubicBezTo>
                    <a:pt x="2720" y="2030"/>
                    <a:pt x="2725" y="2027"/>
                    <a:pt x="2740" y="2028"/>
                  </a:cubicBezTo>
                  <a:cubicBezTo>
                    <a:pt x="2755" y="2029"/>
                    <a:pt x="2755" y="2025"/>
                    <a:pt x="2756" y="2016"/>
                  </a:cubicBezTo>
                  <a:cubicBezTo>
                    <a:pt x="2756" y="2006"/>
                    <a:pt x="2772" y="2036"/>
                    <a:pt x="2787" y="2037"/>
                  </a:cubicBezTo>
                  <a:cubicBezTo>
                    <a:pt x="2802" y="2039"/>
                    <a:pt x="2790" y="2028"/>
                    <a:pt x="2779" y="2019"/>
                  </a:cubicBezTo>
                  <a:cubicBezTo>
                    <a:pt x="2768" y="2011"/>
                    <a:pt x="2781" y="2007"/>
                    <a:pt x="2772" y="2000"/>
                  </a:cubicBezTo>
                  <a:cubicBezTo>
                    <a:pt x="2763" y="1993"/>
                    <a:pt x="2784" y="1984"/>
                    <a:pt x="2802" y="1984"/>
                  </a:cubicBezTo>
                  <a:cubicBezTo>
                    <a:pt x="2821" y="1985"/>
                    <a:pt x="2820" y="1990"/>
                    <a:pt x="2827" y="1979"/>
                  </a:cubicBezTo>
                  <a:cubicBezTo>
                    <a:pt x="2834" y="1968"/>
                    <a:pt x="2841" y="1979"/>
                    <a:pt x="2841" y="1988"/>
                  </a:cubicBezTo>
                  <a:cubicBezTo>
                    <a:pt x="2841" y="1998"/>
                    <a:pt x="2872" y="1983"/>
                    <a:pt x="2888" y="1983"/>
                  </a:cubicBezTo>
                  <a:cubicBezTo>
                    <a:pt x="2904" y="1983"/>
                    <a:pt x="2919" y="1997"/>
                    <a:pt x="2921" y="2006"/>
                  </a:cubicBezTo>
                  <a:cubicBezTo>
                    <a:pt x="2922" y="2016"/>
                    <a:pt x="2933" y="2020"/>
                    <a:pt x="2945" y="2010"/>
                  </a:cubicBezTo>
                  <a:cubicBezTo>
                    <a:pt x="2957" y="2000"/>
                    <a:pt x="2967" y="1988"/>
                    <a:pt x="2978" y="1999"/>
                  </a:cubicBezTo>
                  <a:cubicBezTo>
                    <a:pt x="2989" y="2010"/>
                    <a:pt x="3000" y="2025"/>
                    <a:pt x="3013" y="2038"/>
                  </a:cubicBezTo>
                  <a:cubicBezTo>
                    <a:pt x="3026" y="2051"/>
                    <a:pt x="3007" y="2068"/>
                    <a:pt x="3014" y="2078"/>
                  </a:cubicBezTo>
                  <a:cubicBezTo>
                    <a:pt x="3021" y="2088"/>
                    <a:pt x="3013" y="2102"/>
                    <a:pt x="3029" y="2113"/>
                  </a:cubicBezTo>
                  <a:cubicBezTo>
                    <a:pt x="3044" y="2124"/>
                    <a:pt x="3030" y="2147"/>
                    <a:pt x="3043" y="2150"/>
                  </a:cubicBezTo>
                  <a:cubicBezTo>
                    <a:pt x="3055" y="2153"/>
                    <a:pt x="3065" y="2172"/>
                    <a:pt x="3067" y="2180"/>
                  </a:cubicBezTo>
                  <a:cubicBezTo>
                    <a:pt x="3068" y="2188"/>
                    <a:pt x="3092" y="2198"/>
                    <a:pt x="3093" y="2185"/>
                  </a:cubicBezTo>
                  <a:cubicBezTo>
                    <a:pt x="3095" y="2172"/>
                    <a:pt x="3107" y="2156"/>
                    <a:pt x="3109" y="2144"/>
                  </a:cubicBezTo>
                  <a:cubicBezTo>
                    <a:pt x="3110" y="2131"/>
                    <a:pt x="3100" y="2087"/>
                    <a:pt x="3089" y="2073"/>
                  </a:cubicBezTo>
                  <a:cubicBezTo>
                    <a:pt x="3079" y="2059"/>
                    <a:pt x="3092" y="2055"/>
                    <a:pt x="3079" y="2039"/>
                  </a:cubicBezTo>
                  <a:cubicBezTo>
                    <a:pt x="3067" y="2023"/>
                    <a:pt x="3059" y="1994"/>
                    <a:pt x="3060" y="1970"/>
                  </a:cubicBezTo>
                  <a:cubicBezTo>
                    <a:pt x="3061" y="1947"/>
                    <a:pt x="3088" y="1909"/>
                    <a:pt x="3101" y="1897"/>
                  </a:cubicBezTo>
                  <a:cubicBezTo>
                    <a:pt x="3114" y="1885"/>
                    <a:pt x="3129" y="1892"/>
                    <a:pt x="3132" y="1879"/>
                  </a:cubicBezTo>
                  <a:cubicBezTo>
                    <a:pt x="3135" y="1867"/>
                    <a:pt x="3152" y="1851"/>
                    <a:pt x="3161" y="1851"/>
                  </a:cubicBezTo>
                  <a:cubicBezTo>
                    <a:pt x="3170" y="1851"/>
                    <a:pt x="3181" y="1853"/>
                    <a:pt x="3182" y="1843"/>
                  </a:cubicBezTo>
                  <a:cubicBezTo>
                    <a:pt x="3184" y="1833"/>
                    <a:pt x="3199" y="1821"/>
                    <a:pt x="3220" y="1817"/>
                  </a:cubicBezTo>
                  <a:cubicBezTo>
                    <a:pt x="3240" y="1814"/>
                    <a:pt x="3228" y="1803"/>
                    <a:pt x="3223" y="1794"/>
                  </a:cubicBezTo>
                  <a:cubicBezTo>
                    <a:pt x="3217" y="1785"/>
                    <a:pt x="3227" y="1775"/>
                    <a:pt x="3231" y="1782"/>
                  </a:cubicBezTo>
                  <a:cubicBezTo>
                    <a:pt x="3235" y="1788"/>
                    <a:pt x="3248" y="1789"/>
                    <a:pt x="3256" y="1783"/>
                  </a:cubicBezTo>
                  <a:cubicBezTo>
                    <a:pt x="3263" y="1778"/>
                    <a:pt x="3281" y="1763"/>
                    <a:pt x="3264" y="1762"/>
                  </a:cubicBezTo>
                  <a:cubicBezTo>
                    <a:pt x="3247" y="1761"/>
                    <a:pt x="3243" y="1754"/>
                    <a:pt x="3253" y="1750"/>
                  </a:cubicBezTo>
                  <a:cubicBezTo>
                    <a:pt x="3263" y="1746"/>
                    <a:pt x="3255" y="1728"/>
                    <a:pt x="3241" y="1726"/>
                  </a:cubicBezTo>
                  <a:cubicBezTo>
                    <a:pt x="3227" y="1725"/>
                    <a:pt x="3231" y="1718"/>
                    <a:pt x="3240" y="1709"/>
                  </a:cubicBezTo>
                  <a:cubicBezTo>
                    <a:pt x="3248" y="1700"/>
                    <a:pt x="3227" y="1686"/>
                    <a:pt x="3217" y="1679"/>
                  </a:cubicBezTo>
                  <a:cubicBezTo>
                    <a:pt x="3207" y="1672"/>
                    <a:pt x="3224" y="1668"/>
                    <a:pt x="3231" y="1667"/>
                  </a:cubicBezTo>
                  <a:cubicBezTo>
                    <a:pt x="3239" y="1665"/>
                    <a:pt x="3233" y="1629"/>
                    <a:pt x="3237" y="1621"/>
                  </a:cubicBezTo>
                  <a:cubicBezTo>
                    <a:pt x="3241" y="1612"/>
                    <a:pt x="3254" y="1612"/>
                    <a:pt x="3248" y="1621"/>
                  </a:cubicBezTo>
                  <a:cubicBezTo>
                    <a:pt x="3243" y="1629"/>
                    <a:pt x="3235" y="1644"/>
                    <a:pt x="3245" y="1655"/>
                  </a:cubicBezTo>
                  <a:cubicBezTo>
                    <a:pt x="3256" y="1667"/>
                    <a:pt x="3259" y="1679"/>
                    <a:pt x="3255" y="1697"/>
                  </a:cubicBezTo>
                  <a:cubicBezTo>
                    <a:pt x="3251" y="1715"/>
                    <a:pt x="3259" y="1711"/>
                    <a:pt x="3270" y="1687"/>
                  </a:cubicBezTo>
                  <a:cubicBezTo>
                    <a:pt x="3282" y="1664"/>
                    <a:pt x="3284" y="1644"/>
                    <a:pt x="3276" y="1641"/>
                  </a:cubicBezTo>
                  <a:cubicBezTo>
                    <a:pt x="3268" y="1639"/>
                    <a:pt x="3269" y="1615"/>
                    <a:pt x="3277" y="1626"/>
                  </a:cubicBezTo>
                  <a:cubicBezTo>
                    <a:pt x="3286" y="1637"/>
                    <a:pt x="3289" y="1639"/>
                    <a:pt x="3302" y="1625"/>
                  </a:cubicBezTo>
                  <a:cubicBezTo>
                    <a:pt x="3316" y="1611"/>
                    <a:pt x="3330" y="1587"/>
                    <a:pt x="3321" y="1581"/>
                  </a:cubicBezTo>
                  <a:cubicBezTo>
                    <a:pt x="3312" y="1576"/>
                    <a:pt x="3325" y="1570"/>
                    <a:pt x="3341" y="1571"/>
                  </a:cubicBezTo>
                  <a:cubicBezTo>
                    <a:pt x="3356" y="1572"/>
                    <a:pt x="3390" y="1562"/>
                    <a:pt x="3392" y="1557"/>
                  </a:cubicBezTo>
                  <a:cubicBezTo>
                    <a:pt x="3400" y="1542"/>
                    <a:pt x="3338" y="1564"/>
                    <a:pt x="3338" y="1555"/>
                  </a:cubicBezTo>
                  <a:cubicBezTo>
                    <a:pt x="3338" y="1547"/>
                    <a:pt x="3377" y="1538"/>
                    <a:pt x="3395" y="1537"/>
                  </a:cubicBezTo>
                  <a:cubicBezTo>
                    <a:pt x="3413" y="1537"/>
                    <a:pt x="3404" y="1512"/>
                    <a:pt x="3412" y="1523"/>
                  </a:cubicBezTo>
                  <a:cubicBezTo>
                    <a:pt x="3420" y="1533"/>
                    <a:pt x="3432" y="1531"/>
                    <a:pt x="3442" y="1525"/>
                  </a:cubicBezTo>
                  <a:cubicBezTo>
                    <a:pt x="3452" y="1519"/>
                    <a:pt x="3444" y="1501"/>
                    <a:pt x="3433" y="1498"/>
                  </a:cubicBezTo>
                  <a:cubicBezTo>
                    <a:pt x="3421" y="1495"/>
                    <a:pt x="3441" y="1487"/>
                    <a:pt x="3437" y="1480"/>
                  </a:cubicBezTo>
                  <a:cubicBezTo>
                    <a:pt x="3433" y="1473"/>
                    <a:pt x="3445" y="1445"/>
                    <a:pt x="3460" y="1441"/>
                  </a:cubicBezTo>
                  <a:cubicBezTo>
                    <a:pt x="3475" y="1438"/>
                    <a:pt x="3468" y="1429"/>
                    <a:pt x="3480" y="1429"/>
                  </a:cubicBezTo>
                  <a:cubicBezTo>
                    <a:pt x="3493" y="1429"/>
                    <a:pt x="3495" y="1414"/>
                    <a:pt x="3506" y="1403"/>
                  </a:cubicBezTo>
                  <a:cubicBezTo>
                    <a:pt x="3517" y="1392"/>
                    <a:pt x="3532" y="1420"/>
                    <a:pt x="3550" y="1405"/>
                  </a:cubicBezTo>
                  <a:cubicBezTo>
                    <a:pt x="3557" y="1398"/>
                    <a:pt x="3566" y="1391"/>
                    <a:pt x="3576" y="1385"/>
                  </a:cubicBezTo>
                  <a:cubicBezTo>
                    <a:pt x="3536" y="1332"/>
                    <a:pt x="3547" y="1297"/>
                    <a:pt x="3546" y="1287"/>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5" name="Freeform 130">
              <a:extLst>
                <a:ext uri="{FF2B5EF4-FFF2-40B4-BE49-F238E27FC236}">
                  <a16:creationId xmlns:a16="http://schemas.microsoft.com/office/drawing/2014/main" id="{16F55695-BA28-439A-B8CA-17AF7A84C04F}"/>
                </a:ext>
              </a:extLst>
            </p:cNvPr>
            <p:cNvSpPr>
              <a:spLocks noEditPoints="1"/>
            </p:cNvSpPr>
            <p:nvPr/>
          </p:nvSpPr>
          <p:spPr bwMode="auto">
            <a:xfrm>
              <a:off x="5204914" y="2804503"/>
              <a:ext cx="444360" cy="337151"/>
            </a:xfrm>
            <a:custGeom>
              <a:avLst/>
              <a:gdLst>
                <a:gd name="T0" fmla="*/ 448 w 453"/>
                <a:gd name="T1" fmla="*/ 57 h 322"/>
                <a:gd name="T2" fmla="*/ 412 w 453"/>
                <a:gd name="T3" fmla="*/ 56 h 322"/>
                <a:gd name="T4" fmla="*/ 370 w 453"/>
                <a:gd name="T5" fmla="*/ 46 h 322"/>
                <a:gd name="T6" fmla="*/ 353 w 453"/>
                <a:gd name="T7" fmla="*/ 42 h 322"/>
                <a:gd name="T8" fmla="*/ 326 w 453"/>
                <a:gd name="T9" fmla="*/ 45 h 322"/>
                <a:gd name="T10" fmla="*/ 291 w 453"/>
                <a:gd name="T11" fmla="*/ 28 h 322"/>
                <a:gd name="T12" fmla="*/ 271 w 453"/>
                <a:gd name="T13" fmla="*/ 18 h 322"/>
                <a:gd name="T14" fmla="*/ 211 w 453"/>
                <a:gd name="T15" fmla="*/ 11 h 322"/>
                <a:gd name="T16" fmla="*/ 95 w 453"/>
                <a:gd name="T17" fmla="*/ 10 h 322"/>
                <a:gd name="T18" fmla="*/ 52 w 453"/>
                <a:gd name="T19" fmla="*/ 0 h 322"/>
                <a:gd name="T20" fmla="*/ 23 w 453"/>
                <a:gd name="T21" fmla="*/ 18 h 322"/>
                <a:gd name="T22" fmla="*/ 15 w 453"/>
                <a:gd name="T23" fmla="*/ 43 h 322"/>
                <a:gd name="T24" fmla="*/ 21 w 453"/>
                <a:gd name="T25" fmla="*/ 78 h 322"/>
                <a:gd name="T26" fmla="*/ 31 w 453"/>
                <a:gd name="T27" fmla="*/ 74 h 322"/>
                <a:gd name="T28" fmla="*/ 43 w 453"/>
                <a:gd name="T29" fmla="*/ 75 h 322"/>
                <a:gd name="T30" fmla="*/ 65 w 453"/>
                <a:gd name="T31" fmla="*/ 80 h 322"/>
                <a:gd name="T32" fmla="*/ 79 w 453"/>
                <a:gd name="T33" fmla="*/ 80 h 322"/>
                <a:gd name="T34" fmla="*/ 100 w 453"/>
                <a:gd name="T35" fmla="*/ 84 h 322"/>
                <a:gd name="T36" fmla="*/ 109 w 453"/>
                <a:gd name="T37" fmla="*/ 98 h 322"/>
                <a:gd name="T38" fmla="*/ 86 w 453"/>
                <a:gd name="T39" fmla="*/ 118 h 322"/>
                <a:gd name="T40" fmla="*/ 89 w 453"/>
                <a:gd name="T41" fmla="*/ 151 h 322"/>
                <a:gd name="T42" fmla="*/ 83 w 453"/>
                <a:gd name="T43" fmla="*/ 175 h 322"/>
                <a:gd name="T44" fmla="*/ 74 w 453"/>
                <a:gd name="T45" fmla="*/ 189 h 322"/>
                <a:gd name="T46" fmla="*/ 84 w 453"/>
                <a:gd name="T47" fmla="*/ 208 h 322"/>
                <a:gd name="T48" fmla="*/ 75 w 453"/>
                <a:gd name="T49" fmla="*/ 227 h 322"/>
                <a:gd name="T50" fmla="*/ 83 w 453"/>
                <a:gd name="T51" fmla="*/ 244 h 322"/>
                <a:gd name="T52" fmla="*/ 69 w 453"/>
                <a:gd name="T53" fmla="*/ 266 h 322"/>
                <a:gd name="T54" fmla="*/ 74 w 453"/>
                <a:gd name="T55" fmla="*/ 277 h 322"/>
                <a:gd name="T56" fmla="*/ 93 w 453"/>
                <a:gd name="T57" fmla="*/ 279 h 322"/>
                <a:gd name="T58" fmla="*/ 135 w 453"/>
                <a:gd name="T59" fmla="*/ 319 h 322"/>
                <a:gd name="T60" fmla="*/ 144 w 453"/>
                <a:gd name="T61" fmla="*/ 308 h 322"/>
                <a:gd name="T62" fmla="*/ 164 w 453"/>
                <a:gd name="T63" fmla="*/ 307 h 322"/>
                <a:gd name="T64" fmla="*/ 196 w 453"/>
                <a:gd name="T65" fmla="*/ 294 h 322"/>
                <a:gd name="T66" fmla="*/ 241 w 453"/>
                <a:gd name="T67" fmla="*/ 293 h 322"/>
                <a:gd name="T68" fmla="*/ 266 w 453"/>
                <a:gd name="T69" fmla="*/ 280 h 322"/>
                <a:gd name="T70" fmla="*/ 294 w 453"/>
                <a:gd name="T71" fmla="*/ 262 h 322"/>
                <a:gd name="T72" fmla="*/ 307 w 453"/>
                <a:gd name="T73" fmla="*/ 237 h 322"/>
                <a:gd name="T74" fmla="*/ 333 w 453"/>
                <a:gd name="T75" fmla="*/ 210 h 322"/>
                <a:gd name="T76" fmla="*/ 333 w 453"/>
                <a:gd name="T77" fmla="*/ 158 h 322"/>
                <a:gd name="T78" fmla="*/ 362 w 453"/>
                <a:gd name="T79" fmla="*/ 124 h 322"/>
                <a:gd name="T80" fmla="*/ 395 w 453"/>
                <a:gd name="T81" fmla="*/ 107 h 322"/>
                <a:gd name="T82" fmla="*/ 433 w 453"/>
                <a:gd name="T83" fmla="*/ 86 h 322"/>
                <a:gd name="T84" fmla="*/ 448 w 453"/>
                <a:gd name="T85" fmla="*/ 57 h 322"/>
                <a:gd name="T86" fmla="*/ 451 w 453"/>
                <a:gd name="T87" fmla="*/ 171 h 322"/>
                <a:gd name="T88" fmla="*/ 420 w 453"/>
                <a:gd name="T89" fmla="*/ 181 h 322"/>
                <a:gd name="T90" fmla="*/ 451 w 453"/>
                <a:gd name="T91" fmla="*/ 17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3" h="322">
                  <a:moveTo>
                    <a:pt x="448" y="57"/>
                  </a:moveTo>
                  <a:cubicBezTo>
                    <a:pt x="435" y="57"/>
                    <a:pt x="421" y="58"/>
                    <a:pt x="412" y="56"/>
                  </a:cubicBezTo>
                  <a:cubicBezTo>
                    <a:pt x="400" y="53"/>
                    <a:pt x="376" y="52"/>
                    <a:pt x="370" y="46"/>
                  </a:cubicBezTo>
                  <a:cubicBezTo>
                    <a:pt x="364" y="39"/>
                    <a:pt x="353" y="34"/>
                    <a:pt x="353" y="42"/>
                  </a:cubicBezTo>
                  <a:cubicBezTo>
                    <a:pt x="353" y="50"/>
                    <a:pt x="336" y="51"/>
                    <a:pt x="326" y="45"/>
                  </a:cubicBezTo>
                  <a:cubicBezTo>
                    <a:pt x="315" y="38"/>
                    <a:pt x="299" y="33"/>
                    <a:pt x="291" y="28"/>
                  </a:cubicBezTo>
                  <a:cubicBezTo>
                    <a:pt x="287" y="25"/>
                    <a:pt x="279" y="22"/>
                    <a:pt x="271" y="18"/>
                  </a:cubicBezTo>
                  <a:cubicBezTo>
                    <a:pt x="261" y="20"/>
                    <a:pt x="231" y="9"/>
                    <a:pt x="211" y="11"/>
                  </a:cubicBezTo>
                  <a:cubicBezTo>
                    <a:pt x="189" y="14"/>
                    <a:pt x="121" y="8"/>
                    <a:pt x="95" y="10"/>
                  </a:cubicBezTo>
                  <a:cubicBezTo>
                    <a:pt x="68" y="13"/>
                    <a:pt x="67" y="0"/>
                    <a:pt x="52" y="0"/>
                  </a:cubicBezTo>
                  <a:cubicBezTo>
                    <a:pt x="37" y="0"/>
                    <a:pt x="44" y="17"/>
                    <a:pt x="23" y="18"/>
                  </a:cubicBezTo>
                  <a:cubicBezTo>
                    <a:pt x="2" y="18"/>
                    <a:pt x="0" y="31"/>
                    <a:pt x="15" y="43"/>
                  </a:cubicBezTo>
                  <a:cubicBezTo>
                    <a:pt x="24" y="50"/>
                    <a:pt x="23" y="64"/>
                    <a:pt x="21" y="78"/>
                  </a:cubicBezTo>
                  <a:cubicBezTo>
                    <a:pt x="26" y="77"/>
                    <a:pt x="29" y="76"/>
                    <a:pt x="31" y="74"/>
                  </a:cubicBezTo>
                  <a:cubicBezTo>
                    <a:pt x="37" y="66"/>
                    <a:pt x="43" y="67"/>
                    <a:pt x="43" y="75"/>
                  </a:cubicBezTo>
                  <a:cubicBezTo>
                    <a:pt x="43" y="83"/>
                    <a:pt x="57" y="80"/>
                    <a:pt x="65" y="80"/>
                  </a:cubicBezTo>
                  <a:cubicBezTo>
                    <a:pt x="73" y="80"/>
                    <a:pt x="70" y="86"/>
                    <a:pt x="79" y="80"/>
                  </a:cubicBezTo>
                  <a:cubicBezTo>
                    <a:pt x="88" y="74"/>
                    <a:pt x="100" y="76"/>
                    <a:pt x="100" y="84"/>
                  </a:cubicBezTo>
                  <a:cubicBezTo>
                    <a:pt x="100" y="91"/>
                    <a:pt x="119" y="88"/>
                    <a:pt x="109" y="98"/>
                  </a:cubicBezTo>
                  <a:cubicBezTo>
                    <a:pt x="99" y="108"/>
                    <a:pt x="86" y="110"/>
                    <a:pt x="86" y="118"/>
                  </a:cubicBezTo>
                  <a:cubicBezTo>
                    <a:pt x="86" y="126"/>
                    <a:pt x="98" y="142"/>
                    <a:pt x="89" y="151"/>
                  </a:cubicBezTo>
                  <a:cubicBezTo>
                    <a:pt x="80" y="160"/>
                    <a:pt x="92" y="175"/>
                    <a:pt x="83" y="175"/>
                  </a:cubicBezTo>
                  <a:cubicBezTo>
                    <a:pt x="74" y="175"/>
                    <a:pt x="64" y="179"/>
                    <a:pt x="74" y="189"/>
                  </a:cubicBezTo>
                  <a:cubicBezTo>
                    <a:pt x="84" y="199"/>
                    <a:pt x="92" y="208"/>
                    <a:pt x="84" y="208"/>
                  </a:cubicBezTo>
                  <a:cubicBezTo>
                    <a:pt x="76" y="208"/>
                    <a:pt x="71" y="223"/>
                    <a:pt x="75" y="227"/>
                  </a:cubicBezTo>
                  <a:cubicBezTo>
                    <a:pt x="79" y="231"/>
                    <a:pt x="97" y="242"/>
                    <a:pt x="83" y="244"/>
                  </a:cubicBezTo>
                  <a:cubicBezTo>
                    <a:pt x="69" y="247"/>
                    <a:pt x="69" y="258"/>
                    <a:pt x="69" y="266"/>
                  </a:cubicBezTo>
                  <a:cubicBezTo>
                    <a:pt x="69" y="269"/>
                    <a:pt x="71" y="273"/>
                    <a:pt x="74" y="277"/>
                  </a:cubicBezTo>
                  <a:cubicBezTo>
                    <a:pt x="80" y="276"/>
                    <a:pt x="87" y="276"/>
                    <a:pt x="93" y="279"/>
                  </a:cubicBezTo>
                  <a:cubicBezTo>
                    <a:pt x="107" y="286"/>
                    <a:pt x="116" y="322"/>
                    <a:pt x="135" y="319"/>
                  </a:cubicBezTo>
                  <a:cubicBezTo>
                    <a:pt x="144" y="318"/>
                    <a:pt x="139" y="312"/>
                    <a:pt x="144" y="308"/>
                  </a:cubicBezTo>
                  <a:cubicBezTo>
                    <a:pt x="148" y="304"/>
                    <a:pt x="155" y="307"/>
                    <a:pt x="164" y="307"/>
                  </a:cubicBezTo>
                  <a:cubicBezTo>
                    <a:pt x="172" y="307"/>
                    <a:pt x="176" y="295"/>
                    <a:pt x="196" y="294"/>
                  </a:cubicBezTo>
                  <a:cubicBezTo>
                    <a:pt x="216" y="294"/>
                    <a:pt x="228" y="292"/>
                    <a:pt x="241" y="293"/>
                  </a:cubicBezTo>
                  <a:cubicBezTo>
                    <a:pt x="253" y="293"/>
                    <a:pt x="263" y="289"/>
                    <a:pt x="266" y="280"/>
                  </a:cubicBezTo>
                  <a:cubicBezTo>
                    <a:pt x="269" y="272"/>
                    <a:pt x="280" y="264"/>
                    <a:pt x="294" y="262"/>
                  </a:cubicBezTo>
                  <a:cubicBezTo>
                    <a:pt x="308" y="260"/>
                    <a:pt x="306" y="245"/>
                    <a:pt x="307" y="237"/>
                  </a:cubicBezTo>
                  <a:cubicBezTo>
                    <a:pt x="308" y="228"/>
                    <a:pt x="331" y="216"/>
                    <a:pt x="333" y="210"/>
                  </a:cubicBezTo>
                  <a:cubicBezTo>
                    <a:pt x="334" y="203"/>
                    <a:pt x="319" y="179"/>
                    <a:pt x="333" y="158"/>
                  </a:cubicBezTo>
                  <a:cubicBezTo>
                    <a:pt x="347" y="137"/>
                    <a:pt x="362" y="136"/>
                    <a:pt x="362" y="124"/>
                  </a:cubicBezTo>
                  <a:cubicBezTo>
                    <a:pt x="362" y="113"/>
                    <a:pt x="377" y="109"/>
                    <a:pt x="395" y="107"/>
                  </a:cubicBezTo>
                  <a:cubicBezTo>
                    <a:pt x="412" y="105"/>
                    <a:pt x="418" y="93"/>
                    <a:pt x="433" y="86"/>
                  </a:cubicBezTo>
                  <a:cubicBezTo>
                    <a:pt x="446" y="81"/>
                    <a:pt x="450" y="72"/>
                    <a:pt x="448" y="57"/>
                  </a:cubicBezTo>
                  <a:close/>
                  <a:moveTo>
                    <a:pt x="451" y="171"/>
                  </a:moveTo>
                  <a:cubicBezTo>
                    <a:pt x="448" y="153"/>
                    <a:pt x="413" y="176"/>
                    <a:pt x="420" y="181"/>
                  </a:cubicBezTo>
                  <a:cubicBezTo>
                    <a:pt x="436" y="191"/>
                    <a:pt x="453" y="188"/>
                    <a:pt x="451" y="171"/>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6" name="Freeform 131">
              <a:extLst>
                <a:ext uri="{FF2B5EF4-FFF2-40B4-BE49-F238E27FC236}">
                  <a16:creationId xmlns:a16="http://schemas.microsoft.com/office/drawing/2014/main" id="{8CB923B6-0A6A-40A7-A522-B4E42397B920}"/>
                </a:ext>
              </a:extLst>
            </p:cNvPr>
            <p:cNvSpPr>
              <a:spLocks/>
            </p:cNvSpPr>
            <p:nvPr/>
          </p:nvSpPr>
          <p:spPr bwMode="auto">
            <a:xfrm>
              <a:off x="5974736" y="2658361"/>
              <a:ext cx="117695" cy="69225"/>
            </a:xfrm>
            <a:custGeom>
              <a:avLst/>
              <a:gdLst>
                <a:gd name="T0" fmla="*/ 1 w 119"/>
                <a:gd name="T1" fmla="*/ 58 h 66"/>
                <a:gd name="T2" fmla="*/ 24 w 119"/>
                <a:gd name="T3" fmla="*/ 55 h 66"/>
                <a:gd name="T4" fmla="*/ 30 w 119"/>
                <a:gd name="T5" fmla="*/ 66 h 66"/>
                <a:gd name="T6" fmla="*/ 55 w 119"/>
                <a:gd name="T7" fmla="*/ 61 h 66"/>
                <a:gd name="T8" fmla="*/ 76 w 119"/>
                <a:gd name="T9" fmla="*/ 62 h 66"/>
                <a:gd name="T10" fmla="*/ 89 w 119"/>
                <a:gd name="T11" fmla="*/ 46 h 66"/>
                <a:gd name="T12" fmla="*/ 98 w 119"/>
                <a:gd name="T13" fmla="*/ 29 h 66"/>
                <a:gd name="T14" fmla="*/ 119 w 119"/>
                <a:gd name="T15" fmla="*/ 14 h 66"/>
                <a:gd name="T16" fmla="*/ 111 w 119"/>
                <a:gd name="T17" fmla="*/ 1 h 66"/>
                <a:gd name="T18" fmla="*/ 87 w 119"/>
                <a:gd name="T19" fmla="*/ 9 h 66"/>
                <a:gd name="T20" fmla="*/ 56 w 119"/>
                <a:gd name="T21" fmla="*/ 20 h 66"/>
                <a:gd name="T22" fmla="*/ 17 w 119"/>
                <a:gd name="T23" fmla="*/ 13 h 66"/>
                <a:gd name="T24" fmla="*/ 3 w 119"/>
                <a:gd name="T25" fmla="*/ 12 h 66"/>
                <a:gd name="T26" fmla="*/ 1 w 119"/>
                <a:gd name="T2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66">
                  <a:moveTo>
                    <a:pt x="1" y="58"/>
                  </a:moveTo>
                  <a:cubicBezTo>
                    <a:pt x="10" y="55"/>
                    <a:pt x="19" y="53"/>
                    <a:pt x="24" y="55"/>
                  </a:cubicBezTo>
                  <a:cubicBezTo>
                    <a:pt x="28" y="57"/>
                    <a:pt x="29" y="61"/>
                    <a:pt x="30" y="66"/>
                  </a:cubicBezTo>
                  <a:cubicBezTo>
                    <a:pt x="37" y="65"/>
                    <a:pt x="50" y="63"/>
                    <a:pt x="55" y="61"/>
                  </a:cubicBezTo>
                  <a:cubicBezTo>
                    <a:pt x="61" y="59"/>
                    <a:pt x="75" y="66"/>
                    <a:pt x="76" y="62"/>
                  </a:cubicBezTo>
                  <a:cubicBezTo>
                    <a:pt x="78" y="57"/>
                    <a:pt x="83" y="46"/>
                    <a:pt x="89" y="46"/>
                  </a:cubicBezTo>
                  <a:cubicBezTo>
                    <a:pt x="95" y="46"/>
                    <a:pt x="91" y="30"/>
                    <a:pt x="98" y="29"/>
                  </a:cubicBezTo>
                  <a:cubicBezTo>
                    <a:pt x="104" y="28"/>
                    <a:pt x="119" y="14"/>
                    <a:pt x="119" y="14"/>
                  </a:cubicBezTo>
                  <a:cubicBezTo>
                    <a:pt x="119" y="14"/>
                    <a:pt x="113" y="2"/>
                    <a:pt x="111" y="1"/>
                  </a:cubicBezTo>
                  <a:cubicBezTo>
                    <a:pt x="108" y="0"/>
                    <a:pt x="101" y="9"/>
                    <a:pt x="87" y="9"/>
                  </a:cubicBezTo>
                  <a:cubicBezTo>
                    <a:pt x="73" y="9"/>
                    <a:pt x="62" y="20"/>
                    <a:pt x="56" y="20"/>
                  </a:cubicBezTo>
                  <a:cubicBezTo>
                    <a:pt x="50" y="20"/>
                    <a:pt x="30" y="13"/>
                    <a:pt x="17" y="13"/>
                  </a:cubicBezTo>
                  <a:cubicBezTo>
                    <a:pt x="13" y="12"/>
                    <a:pt x="8" y="12"/>
                    <a:pt x="3" y="12"/>
                  </a:cubicBezTo>
                  <a:cubicBezTo>
                    <a:pt x="2" y="23"/>
                    <a:pt x="0" y="41"/>
                    <a:pt x="1" y="5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7" name="Freeform 132">
              <a:extLst>
                <a:ext uri="{FF2B5EF4-FFF2-40B4-BE49-F238E27FC236}">
                  <a16:creationId xmlns:a16="http://schemas.microsoft.com/office/drawing/2014/main" id="{B3AF3295-1383-4133-BDCF-6C147A1F72D9}"/>
                </a:ext>
              </a:extLst>
            </p:cNvPr>
            <p:cNvSpPr>
              <a:spLocks noEditPoints="1"/>
            </p:cNvSpPr>
            <p:nvPr/>
          </p:nvSpPr>
          <p:spPr bwMode="auto">
            <a:xfrm>
              <a:off x="6214932" y="2891675"/>
              <a:ext cx="217376" cy="292283"/>
            </a:xfrm>
            <a:custGeom>
              <a:avLst/>
              <a:gdLst>
                <a:gd name="T0" fmla="*/ 220 w 223"/>
                <a:gd name="T1" fmla="*/ 0 h 280"/>
                <a:gd name="T2" fmla="*/ 203 w 223"/>
                <a:gd name="T3" fmla="*/ 9 h 280"/>
                <a:gd name="T4" fmla="*/ 190 w 223"/>
                <a:gd name="T5" fmla="*/ 17 h 280"/>
                <a:gd name="T6" fmla="*/ 153 w 223"/>
                <a:gd name="T7" fmla="*/ 11 h 280"/>
                <a:gd name="T8" fmla="*/ 105 w 223"/>
                <a:gd name="T9" fmla="*/ 10 h 280"/>
                <a:gd name="T10" fmla="*/ 105 w 223"/>
                <a:gd name="T11" fmla="*/ 12 h 280"/>
                <a:gd name="T12" fmla="*/ 72 w 223"/>
                <a:gd name="T13" fmla="*/ 27 h 280"/>
                <a:gd name="T14" fmla="*/ 56 w 223"/>
                <a:gd name="T15" fmla="*/ 37 h 280"/>
                <a:gd name="T16" fmla="*/ 31 w 223"/>
                <a:gd name="T17" fmla="*/ 40 h 280"/>
                <a:gd name="T18" fmla="*/ 19 w 223"/>
                <a:gd name="T19" fmla="*/ 60 h 280"/>
                <a:gd name="T20" fmla="*/ 10 w 223"/>
                <a:gd name="T21" fmla="*/ 74 h 280"/>
                <a:gd name="T22" fmla="*/ 0 w 223"/>
                <a:gd name="T23" fmla="*/ 93 h 280"/>
                <a:gd name="T24" fmla="*/ 2 w 223"/>
                <a:gd name="T25" fmla="*/ 93 h 280"/>
                <a:gd name="T26" fmla="*/ 20 w 223"/>
                <a:gd name="T27" fmla="*/ 124 h 280"/>
                <a:gd name="T28" fmla="*/ 45 w 223"/>
                <a:gd name="T29" fmla="*/ 132 h 280"/>
                <a:gd name="T30" fmla="*/ 77 w 223"/>
                <a:gd name="T31" fmla="*/ 143 h 280"/>
                <a:gd name="T32" fmla="*/ 40 w 223"/>
                <a:gd name="T33" fmla="*/ 146 h 280"/>
                <a:gd name="T34" fmla="*/ 47 w 223"/>
                <a:gd name="T35" fmla="*/ 176 h 280"/>
                <a:gd name="T36" fmla="*/ 65 w 223"/>
                <a:gd name="T37" fmla="*/ 200 h 280"/>
                <a:gd name="T38" fmla="*/ 98 w 223"/>
                <a:gd name="T39" fmla="*/ 216 h 280"/>
                <a:gd name="T40" fmla="*/ 92 w 223"/>
                <a:gd name="T41" fmla="*/ 181 h 280"/>
                <a:gd name="T42" fmla="*/ 116 w 223"/>
                <a:gd name="T43" fmla="*/ 180 h 280"/>
                <a:gd name="T44" fmla="*/ 100 w 223"/>
                <a:gd name="T45" fmla="*/ 166 h 280"/>
                <a:gd name="T46" fmla="*/ 112 w 223"/>
                <a:gd name="T47" fmla="*/ 159 h 280"/>
                <a:gd name="T48" fmla="*/ 138 w 223"/>
                <a:gd name="T49" fmla="*/ 156 h 280"/>
                <a:gd name="T50" fmla="*/ 127 w 223"/>
                <a:gd name="T51" fmla="*/ 127 h 280"/>
                <a:gd name="T52" fmla="*/ 97 w 223"/>
                <a:gd name="T53" fmla="*/ 128 h 280"/>
                <a:gd name="T54" fmla="*/ 109 w 223"/>
                <a:gd name="T55" fmla="*/ 109 h 280"/>
                <a:gd name="T56" fmla="*/ 80 w 223"/>
                <a:gd name="T57" fmla="*/ 70 h 280"/>
                <a:gd name="T58" fmla="*/ 98 w 223"/>
                <a:gd name="T59" fmla="*/ 60 h 280"/>
                <a:gd name="T60" fmla="*/ 127 w 223"/>
                <a:gd name="T61" fmla="*/ 64 h 280"/>
                <a:gd name="T62" fmla="*/ 133 w 223"/>
                <a:gd name="T63" fmla="*/ 38 h 280"/>
                <a:gd name="T64" fmla="*/ 155 w 223"/>
                <a:gd name="T65" fmla="*/ 44 h 280"/>
                <a:gd name="T66" fmla="*/ 181 w 223"/>
                <a:gd name="T67" fmla="*/ 31 h 280"/>
                <a:gd name="T68" fmla="*/ 205 w 223"/>
                <a:gd name="T69" fmla="*/ 43 h 280"/>
                <a:gd name="T70" fmla="*/ 213 w 223"/>
                <a:gd name="T71" fmla="*/ 31 h 280"/>
                <a:gd name="T72" fmla="*/ 223 w 223"/>
                <a:gd name="T73" fmla="*/ 14 h 280"/>
                <a:gd name="T74" fmla="*/ 220 w 223"/>
                <a:gd name="T75" fmla="*/ 0 h 280"/>
                <a:gd name="T76" fmla="*/ 191 w 223"/>
                <a:gd name="T77" fmla="*/ 263 h 280"/>
                <a:gd name="T78" fmla="*/ 135 w 223"/>
                <a:gd name="T79" fmla="*/ 257 h 280"/>
                <a:gd name="T80" fmla="*/ 114 w 223"/>
                <a:gd name="T81" fmla="*/ 265 h 280"/>
                <a:gd name="T82" fmla="*/ 166 w 223"/>
                <a:gd name="T83" fmla="*/ 279 h 280"/>
                <a:gd name="T84" fmla="*/ 213 w 223"/>
                <a:gd name="T85" fmla="*/ 264 h 280"/>
                <a:gd name="T86" fmla="*/ 191 w 223"/>
                <a:gd name="T87" fmla="*/ 26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3" h="280">
                  <a:moveTo>
                    <a:pt x="220" y="0"/>
                  </a:moveTo>
                  <a:cubicBezTo>
                    <a:pt x="213" y="1"/>
                    <a:pt x="202" y="4"/>
                    <a:pt x="203" y="9"/>
                  </a:cubicBezTo>
                  <a:cubicBezTo>
                    <a:pt x="206" y="14"/>
                    <a:pt x="198" y="17"/>
                    <a:pt x="190" y="17"/>
                  </a:cubicBezTo>
                  <a:cubicBezTo>
                    <a:pt x="190" y="17"/>
                    <a:pt x="161" y="15"/>
                    <a:pt x="153" y="11"/>
                  </a:cubicBezTo>
                  <a:cubicBezTo>
                    <a:pt x="146" y="8"/>
                    <a:pt x="118" y="9"/>
                    <a:pt x="105" y="10"/>
                  </a:cubicBezTo>
                  <a:cubicBezTo>
                    <a:pt x="105" y="11"/>
                    <a:pt x="105" y="11"/>
                    <a:pt x="105" y="12"/>
                  </a:cubicBezTo>
                  <a:cubicBezTo>
                    <a:pt x="102" y="16"/>
                    <a:pt x="77" y="29"/>
                    <a:pt x="72" y="27"/>
                  </a:cubicBezTo>
                  <a:cubicBezTo>
                    <a:pt x="67" y="24"/>
                    <a:pt x="65" y="35"/>
                    <a:pt x="56" y="37"/>
                  </a:cubicBezTo>
                  <a:cubicBezTo>
                    <a:pt x="46" y="39"/>
                    <a:pt x="32" y="36"/>
                    <a:pt x="31" y="40"/>
                  </a:cubicBezTo>
                  <a:cubicBezTo>
                    <a:pt x="31" y="44"/>
                    <a:pt x="24" y="55"/>
                    <a:pt x="19" y="60"/>
                  </a:cubicBezTo>
                  <a:cubicBezTo>
                    <a:pt x="13" y="66"/>
                    <a:pt x="18" y="72"/>
                    <a:pt x="10" y="74"/>
                  </a:cubicBezTo>
                  <a:cubicBezTo>
                    <a:pt x="5" y="75"/>
                    <a:pt x="3" y="84"/>
                    <a:pt x="0" y="93"/>
                  </a:cubicBezTo>
                  <a:cubicBezTo>
                    <a:pt x="1" y="93"/>
                    <a:pt x="1" y="93"/>
                    <a:pt x="2" y="93"/>
                  </a:cubicBezTo>
                  <a:cubicBezTo>
                    <a:pt x="13" y="97"/>
                    <a:pt x="22" y="111"/>
                    <a:pt x="20" y="124"/>
                  </a:cubicBezTo>
                  <a:cubicBezTo>
                    <a:pt x="19" y="137"/>
                    <a:pt x="37" y="141"/>
                    <a:pt x="45" y="132"/>
                  </a:cubicBezTo>
                  <a:cubicBezTo>
                    <a:pt x="54" y="122"/>
                    <a:pt x="77" y="137"/>
                    <a:pt x="77" y="143"/>
                  </a:cubicBezTo>
                  <a:cubicBezTo>
                    <a:pt x="77" y="150"/>
                    <a:pt x="53" y="137"/>
                    <a:pt x="40" y="146"/>
                  </a:cubicBezTo>
                  <a:cubicBezTo>
                    <a:pt x="26" y="156"/>
                    <a:pt x="50" y="166"/>
                    <a:pt x="47" y="176"/>
                  </a:cubicBezTo>
                  <a:cubicBezTo>
                    <a:pt x="44" y="186"/>
                    <a:pt x="53" y="201"/>
                    <a:pt x="65" y="200"/>
                  </a:cubicBezTo>
                  <a:cubicBezTo>
                    <a:pt x="77" y="200"/>
                    <a:pt x="91" y="220"/>
                    <a:pt x="98" y="216"/>
                  </a:cubicBezTo>
                  <a:cubicBezTo>
                    <a:pt x="105" y="212"/>
                    <a:pt x="89" y="185"/>
                    <a:pt x="92" y="181"/>
                  </a:cubicBezTo>
                  <a:cubicBezTo>
                    <a:pt x="94" y="177"/>
                    <a:pt x="109" y="188"/>
                    <a:pt x="116" y="180"/>
                  </a:cubicBezTo>
                  <a:cubicBezTo>
                    <a:pt x="123" y="171"/>
                    <a:pt x="111" y="165"/>
                    <a:pt x="100" y="166"/>
                  </a:cubicBezTo>
                  <a:cubicBezTo>
                    <a:pt x="89" y="166"/>
                    <a:pt x="99" y="151"/>
                    <a:pt x="112" y="159"/>
                  </a:cubicBezTo>
                  <a:cubicBezTo>
                    <a:pt x="125" y="167"/>
                    <a:pt x="132" y="157"/>
                    <a:pt x="138" y="156"/>
                  </a:cubicBezTo>
                  <a:cubicBezTo>
                    <a:pt x="144" y="155"/>
                    <a:pt x="146" y="132"/>
                    <a:pt x="127" y="127"/>
                  </a:cubicBezTo>
                  <a:cubicBezTo>
                    <a:pt x="107" y="122"/>
                    <a:pt x="110" y="141"/>
                    <a:pt x="97" y="128"/>
                  </a:cubicBezTo>
                  <a:cubicBezTo>
                    <a:pt x="85" y="115"/>
                    <a:pt x="109" y="120"/>
                    <a:pt x="109" y="109"/>
                  </a:cubicBezTo>
                  <a:cubicBezTo>
                    <a:pt x="109" y="99"/>
                    <a:pt x="90" y="83"/>
                    <a:pt x="80" y="70"/>
                  </a:cubicBezTo>
                  <a:cubicBezTo>
                    <a:pt x="71" y="57"/>
                    <a:pt x="93" y="51"/>
                    <a:pt x="98" y="60"/>
                  </a:cubicBezTo>
                  <a:cubicBezTo>
                    <a:pt x="104" y="69"/>
                    <a:pt x="118" y="68"/>
                    <a:pt x="127" y="64"/>
                  </a:cubicBezTo>
                  <a:cubicBezTo>
                    <a:pt x="135" y="61"/>
                    <a:pt x="117" y="44"/>
                    <a:pt x="133" y="38"/>
                  </a:cubicBezTo>
                  <a:cubicBezTo>
                    <a:pt x="149" y="31"/>
                    <a:pt x="149" y="42"/>
                    <a:pt x="155" y="44"/>
                  </a:cubicBezTo>
                  <a:cubicBezTo>
                    <a:pt x="160" y="47"/>
                    <a:pt x="164" y="31"/>
                    <a:pt x="181" y="31"/>
                  </a:cubicBezTo>
                  <a:cubicBezTo>
                    <a:pt x="190" y="31"/>
                    <a:pt x="197" y="37"/>
                    <a:pt x="205" y="43"/>
                  </a:cubicBezTo>
                  <a:cubicBezTo>
                    <a:pt x="209" y="38"/>
                    <a:pt x="213" y="35"/>
                    <a:pt x="213" y="31"/>
                  </a:cubicBezTo>
                  <a:cubicBezTo>
                    <a:pt x="213" y="25"/>
                    <a:pt x="223" y="23"/>
                    <a:pt x="223" y="14"/>
                  </a:cubicBezTo>
                  <a:cubicBezTo>
                    <a:pt x="223" y="10"/>
                    <a:pt x="222" y="5"/>
                    <a:pt x="220" y="0"/>
                  </a:cubicBezTo>
                  <a:close/>
                  <a:moveTo>
                    <a:pt x="191" y="263"/>
                  </a:moveTo>
                  <a:cubicBezTo>
                    <a:pt x="183" y="258"/>
                    <a:pt x="145" y="266"/>
                    <a:pt x="135" y="257"/>
                  </a:cubicBezTo>
                  <a:cubicBezTo>
                    <a:pt x="125" y="247"/>
                    <a:pt x="105" y="264"/>
                    <a:pt x="114" y="265"/>
                  </a:cubicBezTo>
                  <a:cubicBezTo>
                    <a:pt x="127" y="268"/>
                    <a:pt x="145" y="278"/>
                    <a:pt x="166" y="279"/>
                  </a:cubicBezTo>
                  <a:cubicBezTo>
                    <a:pt x="186" y="280"/>
                    <a:pt x="213" y="270"/>
                    <a:pt x="213" y="264"/>
                  </a:cubicBezTo>
                  <a:cubicBezTo>
                    <a:pt x="212" y="259"/>
                    <a:pt x="199" y="268"/>
                    <a:pt x="191" y="263"/>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8" name="Freeform 133">
              <a:extLst>
                <a:ext uri="{FF2B5EF4-FFF2-40B4-BE49-F238E27FC236}">
                  <a16:creationId xmlns:a16="http://schemas.microsoft.com/office/drawing/2014/main" id="{26E20030-2719-4D9E-9377-4F4BDF3C36A3}"/>
                </a:ext>
              </a:extLst>
            </p:cNvPr>
            <p:cNvSpPr>
              <a:spLocks/>
            </p:cNvSpPr>
            <p:nvPr/>
          </p:nvSpPr>
          <p:spPr bwMode="auto">
            <a:xfrm>
              <a:off x="6619661" y="3144217"/>
              <a:ext cx="91275" cy="60251"/>
            </a:xfrm>
            <a:custGeom>
              <a:avLst/>
              <a:gdLst>
                <a:gd name="T0" fmla="*/ 62 w 93"/>
                <a:gd name="T1" fmla="*/ 35 h 57"/>
                <a:gd name="T2" fmla="*/ 81 w 93"/>
                <a:gd name="T3" fmla="*/ 13 h 57"/>
                <a:gd name="T4" fmla="*/ 81 w 93"/>
                <a:gd name="T5" fmla="*/ 6 h 57"/>
                <a:gd name="T6" fmla="*/ 31 w 93"/>
                <a:gd name="T7" fmla="*/ 21 h 57"/>
                <a:gd name="T8" fmla="*/ 15 w 93"/>
                <a:gd name="T9" fmla="*/ 46 h 57"/>
                <a:gd name="T10" fmla="*/ 62 w 93"/>
                <a:gd name="T11" fmla="*/ 35 h 57"/>
              </a:gdLst>
              <a:ahLst/>
              <a:cxnLst>
                <a:cxn ang="0">
                  <a:pos x="T0" y="T1"/>
                </a:cxn>
                <a:cxn ang="0">
                  <a:pos x="T2" y="T3"/>
                </a:cxn>
                <a:cxn ang="0">
                  <a:pos x="T4" y="T5"/>
                </a:cxn>
                <a:cxn ang="0">
                  <a:pos x="T6" y="T7"/>
                </a:cxn>
                <a:cxn ang="0">
                  <a:pos x="T8" y="T9"/>
                </a:cxn>
                <a:cxn ang="0">
                  <a:pos x="T10" y="T11"/>
                </a:cxn>
              </a:cxnLst>
              <a:rect l="0" t="0" r="r" b="b"/>
              <a:pathLst>
                <a:path w="93" h="57">
                  <a:moveTo>
                    <a:pt x="62" y="35"/>
                  </a:moveTo>
                  <a:cubicBezTo>
                    <a:pt x="61" y="30"/>
                    <a:pt x="69" y="18"/>
                    <a:pt x="81" y="13"/>
                  </a:cubicBezTo>
                  <a:cubicBezTo>
                    <a:pt x="93" y="8"/>
                    <a:pt x="88" y="0"/>
                    <a:pt x="81" y="6"/>
                  </a:cubicBezTo>
                  <a:cubicBezTo>
                    <a:pt x="73" y="13"/>
                    <a:pt x="54" y="20"/>
                    <a:pt x="31" y="21"/>
                  </a:cubicBezTo>
                  <a:cubicBezTo>
                    <a:pt x="7" y="22"/>
                    <a:pt x="0" y="38"/>
                    <a:pt x="15" y="46"/>
                  </a:cubicBezTo>
                  <a:cubicBezTo>
                    <a:pt x="33" y="57"/>
                    <a:pt x="64" y="41"/>
                    <a:pt x="62" y="35"/>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9" name="Freeform 134">
              <a:extLst>
                <a:ext uri="{FF2B5EF4-FFF2-40B4-BE49-F238E27FC236}">
                  <a16:creationId xmlns:a16="http://schemas.microsoft.com/office/drawing/2014/main" id="{7EE22087-DC74-434D-9FAC-29B8FCF8F46E}"/>
                </a:ext>
              </a:extLst>
            </p:cNvPr>
            <p:cNvSpPr>
              <a:spLocks/>
            </p:cNvSpPr>
            <p:nvPr/>
          </p:nvSpPr>
          <p:spPr bwMode="auto">
            <a:xfrm>
              <a:off x="4693297" y="1608453"/>
              <a:ext cx="369900" cy="198701"/>
            </a:xfrm>
            <a:custGeom>
              <a:avLst/>
              <a:gdLst>
                <a:gd name="T0" fmla="*/ 317 w 377"/>
                <a:gd name="T1" fmla="*/ 135 h 190"/>
                <a:gd name="T2" fmla="*/ 345 w 377"/>
                <a:gd name="T3" fmla="*/ 113 h 190"/>
                <a:gd name="T4" fmla="*/ 372 w 377"/>
                <a:gd name="T5" fmla="*/ 87 h 190"/>
                <a:gd name="T6" fmla="*/ 354 w 377"/>
                <a:gd name="T7" fmla="*/ 58 h 190"/>
                <a:gd name="T8" fmla="*/ 335 w 377"/>
                <a:gd name="T9" fmla="*/ 41 h 190"/>
                <a:gd name="T10" fmla="*/ 329 w 377"/>
                <a:gd name="T11" fmla="*/ 19 h 190"/>
                <a:gd name="T12" fmla="*/ 305 w 377"/>
                <a:gd name="T13" fmla="*/ 20 h 190"/>
                <a:gd name="T14" fmla="*/ 271 w 377"/>
                <a:gd name="T15" fmla="*/ 4 h 190"/>
                <a:gd name="T16" fmla="*/ 267 w 377"/>
                <a:gd name="T17" fmla="*/ 26 h 190"/>
                <a:gd name="T18" fmla="*/ 246 w 377"/>
                <a:gd name="T19" fmla="*/ 27 h 190"/>
                <a:gd name="T20" fmla="*/ 232 w 377"/>
                <a:gd name="T21" fmla="*/ 28 h 190"/>
                <a:gd name="T22" fmla="*/ 212 w 377"/>
                <a:gd name="T23" fmla="*/ 31 h 190"/>
                <a:gd name="T24" fmla="*/ 193 w 377"/>
                <a:gd name="T25" fmla="*/ 24 h 190"/>
                <a:gd name="T26" fmla="*/ 170 w 377"/>
                <a:gd name="T27" fmla="*/ 41 h 190"/>
                <a:gd name="T28" fmla="*/ 156 w 377"/>
                <a:gd name="T29" fmla="*/ 33 h 190"/>
                <a:gd name="T30" fmla="*/ 140 w 377"/>
                <a:gd name="T31" fmla="*/ 44 h 190"/>
                <a:gd name="T32" fmla="*/ 135 w 377"/>
                <a:gd name="T33" fmla="*/ 60 h 190"/>
                <a:gd name="T34" fmla="*/ 112 w 377"/>
                <a:gd name="T35" fmla="*/ 71 h 190"/>
                <a:gd name="T36" fmla="*/ 103 w 377"/>
                <a:gd name="T37" fmla="*/ 43 h 190"/>
                <a:gd name="T38" fmla="*/ 49 w 377"/>
                <a:gd name="T39" fmla="*/ 7 h 190"/>
                <a:gd name="T40" fmla="*/ 55 w 377"/>
                <a:gd name="T41" fmla="*/ 27 h 190"/>
                <a:gd name="T42" fmla="*/ 42 w 377"/>
                <a:gd name="T43" fmla="*/ 26 h 190"/>
                <a:gd name="T44" fmla="*/ 19 w 377"/>
                <a:gd name="T45" fmla="*/ 35 h 190"/>
                <a:gd name="T46" fmla="*/ 1 w 377"/>
                <a:gd name="T47" fmla="*/ 58 h 190"/>
                <a:gd name="T48" fmla="*/ 35 w 377"/>
                <a:gd name="T49" fmla="*/ 67 h 190"/>
                <a:gd name="T50" fmla="*/ 77 w 377"/>
                <a:gd name="T51" fmla="*/ 67 h 190"/>
                <a:gd name="T52" fmla="*/ 71 w 377"/>
                <a:gd name="T53" fmla="*/ 84 h 190"/>
                <a:gd name="T54" fmla="*/ 52 w 377"/>
                <a:gd name="T55" fmla="*/ 94 h 190"/>
                <a:gd name="T56" fmla="*/ 12 w 377"/>
                <a:gd name="T57" fmla="*/ 105 h 190"/>
                <a:gd name="T58" fmla="*/ 63 w 377"/>
                <a:gd name="T59" fmla="*/ 106 h 190"/>
                <a:gd name="T60" fmla="*/ 76 w 377"/>
                <a:gd name="T61" fmla="*/ 119 h 190"/>
                <a:gd name="T62" fmla="*/ 86 w 377"/>
                <a:gd name="T63" fmla="*/ 131 h 190"/>
                <a:gd name="T64" fmla="*/ 74 w 377"/>
                <a:gd name="T65" fmla="*/ 147 h 190"/>
                <a:gd name="T66" fmla="*/ 57 w 377"/>
                <a:gd name="T67" fmla="*/ 158 h 190"/>
                <a:gd name="T68" fmla="*/ 101 w 377"/>
                <a:gd name="T69" fmla="*/ 157 h 190"/>
                <a:gd name="T70" fmla="*/ 165 w 377"/>
                <a:gd name="T71" fmla="*/ 182 h 190"/>
                <a:gd name="T72" fmla="*/ 226 w 377"/>
                <a:gd name="T73" fmla="*/ 168 h 190"/>
                <a:gd name="T74" fmla="*/ 270 w 377"/>
                <a:gd name="T75" fmla="*/ 153 h 190"/>
                <a:gd name="T76" fmla="*/ 317 w 377"/>
                <a:gd name="T77" fmla="*/ 13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7" h="190">
                  <a:moveTo>
                    <a:pt x="317" y="135"/>
                  </a:moveTo>
                  <a:cubicBezTo>
                    <a:pt x="337" y="134"/>
                    <a:pt x="337" y="112"/>
                    <a:pt x="345" y="113"/>
                  </a:cubicBezTo>
                  <a:cubicBezTo>
                    <a:pt x="354" y="114"/>
                    <a:pt x="367" y="97"/>
                    <a:pt x="372" y="87"/>
                  </a:cubicBezTo>
                  <a:cubicBezTo>
                    <a:pt x="377" y="76"/>
                    <a:pt x="367" y="58"/>
                    <a:pt x="354" y="58"/>
                  </a:cubicBezTo>
                  <a:cubicBezTo>
                    <a:pt x="342" y="58"/>
                    <a:pt x="332" y="48"/>
                    <a:pt x="335" y="41"/>
                  </a:cubicBezTo>
                  <a:cubicBezTo>
                    <a:pt x="337" y="33"/>
                    <a:pt x="328" y="24"/>
                    <a:pt x="329" y="19"/>
                  </a:cubicBezTo>
                  <a:cubicBezTo>
                    <a:pt x="329" y="14"/>
                    <a:pt x="313" y="18"/>
                    <a:pt x="305" y="20"/>
                  </a:cubicBezTo>
                  <a:cubicBezTo>
                    <a:pt x="296" y="22"/>
                    <a:pt x="279" y="0"/>
                    <a:pt x="271" y="4"/>
                  </a:cubicBezTo>
                  <a:cubicBezTo>
                    <a:pt x="263" y="8"/>
                    <a:pt x="269" y="19"/>
                    <a:pt x="267" y="26"/>
                  </a:cubicBezTo>
                  <a:cubicBezTo>
                    <a:pt x="265" y="32"/>
                    <a:pt x="246" y="20"/>
                    <a:pt x="246" y="27"/>
                  </a:cubicBezTo>
                  <a:cubicBezTo>
                    <a:pt x="246" y="34"/>
                    <a:pt x="238" y="35"/>
                    <a:pt x="232" y="28"/>
                  </a:cubicBezTo>
                  <a:cubicBezTo>
                    <a:pt x="226" y="20"/>
                    <a:pt x="211" y="24"/>
                    <a:pt x="212" y="31"/>
                  </a:cubicBezTo>
                  <a:cubicBezTo>
                    <a:pt x="212" y="37"/>
                    <a:pt x="205" y="32"/>
                    <a:pt x="193" y="24"/>
                  </a:cubicBezTo>
                  <a:cubicBezTo>
                    <a:pt x="181" y="17"/>
                    <a:pt x="169" y="33"/>
                    <a:pt x="170" y="41"/>
                  </a:cubicBezTo>
                  <a:cubicBezTo>
                    <a:pt x="171" y="48"/>
                    <a:pt x="166" y="50"/>
                    <a:pt x="156" y="33"/>
                  </a:cubicBezTo>
                  <a:cubicBezTo>
                    <a:pt x="146" y="16"/>
                    <a:pt x="135" y="35"/>
                    <a:pt x="140" y="44"/>
                  </a:cubicBezTo>
                  <a:cubicBezTo>
                    <a:pt x="145" y="54"/>
                    <a:pt x="143" y="65"/>
                    <a:pt x="135" y="60"/>
                  </a:cubicBezTo>
                  <a:cubicBezTo>
                    <a:pt x="127" y="56"/>
                    <a:pt x="117" y="63"/>
                    <a:pt x="112" y="71"/>
                  </a:cubicBezTo>
                  <a:cubicBezTo>
                    <a:pt x="108" y="78"/>
                    <a:pt x="91" y="49"/>
                    <a:pt x="103" y="43"/>
                  </a:cubicBezTo>
                  <a:cubicBezTo>
                    <a:pt x="115" y="36"/>
                    <a:pt x="65" y="7"/>
                    <a:pt x="49" y="7"/>
                  </a:cubicBezTo>
                  <a:cubicBezTo>
                    <a:pt x="34" y="7"/>
                    <a:pt x="44" y="19"/>
                    <a:pt x="55" y="27"/>
                  </a:cubicBezTo>
                  <a:cubicBezTo>
                    <a:pt x="65" y="35"/>
                    <a:pt x="47" y="33"/>
                    <a:pt x="42" y="26"/>
                  </a:cubicBezTo>
                  <a:cubicBezTo>
                    <a:pt x="36" y="19"/>
                    <a:pt x="25" y="24"/>
                    <a:pt x="19" y="35"/>
                  </a:cubicBezTo>
                  <a:cubicBezTo>
                    <a:pt x="12" y="45"/>
                    <a:pt x="2" y="51"/>
                    <a:pt x="1" y="58"/>
                  </a:cubicBezTo>
                  <a:cubicBezTo>
                    <a:pt x="0" y="66"/>
                    <a:pt x="19" y="73"/>
                    <a:pt x="35" y="67"/>
                  </a:cubicBezTo>
                  <a:cubicBezTo>
                    <a:pt x="51" y="60"/>
                    <a:pt x="69" y="59"/>
                    <a:pt x="77" y="67"/>
                  </a:cubicBezTo>
                  <a:cubicBezTo>
                    <a:pt x="86" y="74"/>
                    <a:pt x="62" y="78"/>
                    <a:pt x="71" y="84"/>
                  </a:cubicBezTo>
                  <a:cubicBezTo>
                    <a:pt x="79" y="90"/>
                    <a:pt x="72" y="95"/>
                    <a:pt x="52" y="94"/>
                  </a:cubicBezTo>
                  <a:cubicBezTo>
                    <a:pt x="33" y="92"/>
                    <a:pt x="9" y="98"/>
                    <a:pt x="12" y="105"/>
                  </a:cubicBezTo>
                  <a:cubicBezTo>
                    <a:pt x="16" y="111"/>
                    <a:pt x="63" y="99"/>
                    <a:pt x="63" y="106"/>
                  </a:cubicBezTo>
                  <a:cubicBezTo>
                    <a:pt x="64" y="112"/>
                    <a:pt x="63" y="124"/>
                    <a:pt x="76" y="119"/>
                  </a:cubicBezTo>
                  <a:cubicBezTo>
                    <a:pt x="88" y="113"/>
                    <a:pt x="80" y="128"/>
                    <a:pt x="86" y="131"/>
                  </a:cubicBezTo>
                  <a:cubicBezTo>
                    <a:pt x="92" y="133"/>
                    <a:pt x="91" y="146"/>
                    <a:pt x="74" y="147"/>
                  </a:cubicBezTo>
                  <a:cubicBezTo>
                    <a:pt x="58" y="148"/>
                    <a:pt x="50" y="151"/>
                    <a:pt x="57" y="158"/>
                  </a:cubicBezTo>
                  <a:cubicBezTo>
                    <a:pt x="65" y="167"/>
                    <a:pt x="84" y="161"/>
                    <a:pt x="101" y="157"/>
                  </a:cubicBezTo>
                  <a:cubicBezTo>
                    <a:pt x="119" y="152"/>
                    <a:pt x="144" y="174"/>
                    <a:pt x="165" y="182"/>
                  </a:cubicBezTo>
                  <a:cubicBezTo>
                    <a:pt x="186" y="190"/>
                    <a:pt x="222" y="179"/>
                    <a:pt x="226" y="168"/>
                  </a:cubicBezTo>
                  <a:cubicBezTo>
                    <a:pt x="230" y="157"/>
                    <a:pt x="258" y="161"/>
                    <a:pt x="270" y="153"/>
                  </a:cubicBezTo>
                  <a:cubicBezTo>
                    <a:pt x="281" y="146"/>
                    <a:pt x="297" y="136"/>
                    <a:pt x="317" y="135"/>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0" name="Freeform 135">
              <a:extLst>
                <a:ext uri="{FF2B5EF4-FFF2-40B4-BE49-F238E27FC236}">
                  <a16:creationId xmlns:a16="http://schemas.microsoft.com/office/drawing/2014/main" id="{60C815F9-4858-4343-9DF8-9359FCDAE23C}"/>
                </a:ext>
              </a:extLst>
            </p:cNvPr>
            <p:cNvSpPr>
              <a:spLocks/>
            </p:cNvSpPr>
            <p:nvPr/>
          </p:nvSpPr>
          <p:spPr bwMode="auto">
            <a:xfrm>
              <a:off x="5168882" y="2251988"/>
              <a:ext cx="156128" cy="185882"/>
            </a:xfrm>
            <a:custGeom>
              <a:avLst/>
              <a:gdLst>
                <a:gd name="T0" fmla="*/ 142 w 159"/>
                <a:gd name="T1" fmla="*/ 56 h 177"/>
                <a:gd name="T2" fmla="*/ 130 w 159"/>
                <a:gd name="T3" fmla="*/ 45 h 177"/>
                <a:gd name="T4" fmla="*/ 110 w 159"/>
                <a:gd name="T5" fmla="*/ 51 h 177"/>
                <a:gd name="T6" fmla="*/ 88 w 159"/>
                <a:gd name="T7" fmla="*/ 47 h 177"/>
                <a:gd name="T8" fmla="*/ 96 w 159"/>
                <a:gd name="T9" fmla="*/ 26 h 177"/>
                <a:gd name="T10" fmla="*/ 105 w 159"/>
                <a:gd name="T11" fmla="*/ 6 h 177"/>
                <a:gd name="T12" fmla="*/ 101 w 159"/>
                <a:gd name="T13" fmla="*/ 5 h 177"/>
                <a:gd name="T14" fmla="*/ 66 w 159"/>
                <a:gd name="T15" fmla="*/ 13 h 177"/>
                <a:gd name="T16" fmla="*/ 82 w 159"/>
                <a:gd name="T17" fmla="*/ 29 h 177"/>
                <a:gd name="T18" fmla="*/ 54 w 159"/>
                <a:gd name="T19" fmla="*/ 44 h 177"/>
                <a:gd name="T20" fmla="*/ 16 w 159"/>
                <a:gd name="T21" fmla="*/ 44 h 177"/>
                <a:gd name="T22" fmla="*/ 20 w 159"/>
                <a:gd name="T23" fmla="*/ 71 h 177"/>
                <a:gd name="T24" fmla="*/ 36 w 159"/>
                <a:gd name="T25" fmla="*/ 96 h 177"/>
                <a:gd name="T26" fmla="*/ 27 w 159"/>
                <a:gd name="T27" fmla="*/ 126 h 177"/>
                <a:gd name="T28" fmla="*/ 4 w 159"/>
                <a:gd name="T29" fmla="*/ 148 h 177"/>
                <a:gd name="T30" fmla="*/ 39 w 159"/>
                <a:gd name="T31" fmla="*/ 177 h 177"/>
                <a:gd name="T32" fmla="*/ 99 w 159"/>
                <a:gd name="T33" fmla="*/ 152 h 177"/>
                <a:gd name="T34" fmla="*/ 143 w 159"/>
                <a:gd name="T35" fmla="*/ 143 h 177"/>
                <a:gd name="T36" fmla="*/ 143 w 159"/>
                <a:gd name="T37" fmla="*/ 61 h 177"/>
                <a:gd name="T38" fmla="*/ 142 w 159"/>
                <a:gd name="T39" fmla="*/ 5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9" h="177">
                  <a:moveTo>
                    <a:pt x="142" y="56"/>
                  </a:moveTo>
                  <a:cubicBezTo>
                    <a:pt x="138" y="52"/>
                    <a:pt x="134" y="49"/>
                    <a:pt x="130" y="45"/>
                  </a:cubicBezTo>
                  <a:cubicBezTo>
                    <a:pt x="117" y="29"/>
                    <a:pt x="111" y="42"/>
                    <a:pt x="110" y="51"/>
                  </a:cubicBezTo>
                  <a:cubicBezTo>
                    <a:pt x="108" y="61"/>
                    <a:pt x="96" y="48"/>
                    <a:pt x="88" y="47"/>
                  </a:cubicBezTo>
                  <a:cubicBezTo>
                    <a:pt x="80" y="45"/>
                    <a:pt x="90" y="30"/>
                    <a:pt x="96" y="26"/>
                  </a:cubicBezTo>
                  <a:cubicBezTo>
                    <a:pt x="99" y="24"/>
                    <a:pt x="103" y="16"/>
                    <a:pt x="105" y="6"/>
                  </a:cubicBezTo>
                  <a:cubicBezTo>
                    <a:pt x="104" y="6"/>
                    <a:pt x="102" y="6"/>
                    <a:pt x="101" y="5"/>
                  </a:cubicBezTo>
                  <a:cubicBezTo>
                    <a:pt x="86" y="0"/>
                    <a:pt x="66" y="0"/>
                    <a:pt x="66" y="13"/>
                  </a:cubicBezTo>
                  <a:cubicBezTo>
                    <a:pt x="65" y="26"/>
                    <a:pt x="82" y="21"/>
                    <a:pt x="82" y="29"/>
                  </a:cubicBezTo>
                  <a:cubicBezTo>
                    <a:pt x="83" y="38"/>
                    <a:pt x="66" y="36"/>
                    <a:pt x="54" y="44"/>
                  </a:cubicBezTo>
                  <a:cubicBezTo>
                    <a:pt x="42" y="52"/>
                    <a:pt x="29" y="38"/>
                    <a:pt x="16" y="44"/>
                  </a:cubicBezTo>
                  <a:cubicBezTo>
                    <a:pt x="4" y="51"/>
                    <a:pt x="30" y="58"/>
                    <a:pt x="20" y="71"/>
                  </a:cubicBezTo>
                  <a:cubicBezTo>
                    <a:pt x="11" y="84"/>
                    <a:pt x="21" y="83"/>
                    <a:pt x="36" y="96"/>
                  </a:cubicBezTo>
                  <a:cubicBezTo>
                    <a:pt x="52" y="108"/>
                    <a:pt x="27" y="112"/>
                    <a:pt x="27" y="126"/>
                  </a:cubicBezTo>
                  <a:cubicBezTo>
                    <a:pt x="27" y="140"/>
                    <a:pt x="8" y="139"/>
                    <a:pt x="4" y="148"/>
                  </a:cubicBezTo>
                  <a:cubicBezTo>
                    <a:pt x="0" y="158"/>
                    <a:pt x="20" y="177"/>
                    <a:pt x="39" y="177"/>
                  </a:cubicBezTo>
                  <a:cubicBezTo>
                    <a:pt x="52" y="177"/>
                    <a:pt x="82" y="168"/>
                    <a:pt x="99" y="152"/>
                  </a:cubicBezTo>
                  <a:cubicBezTo>
                    <a:pt x="117" y="135"/>
                    <a:pt x="126" y="151"/>
                    <a:pt x="143" y="143"/>
                  </a:cubicBezTo>
                  <a:cubicBezTo>
                    <a:pt x="159" y="134"/>
                    <a:pt x="149" y="74"/>
                    <a:pt x="143" y="61"/>
                  </a:cubicBezTo>
                  <a:cubicBezTo>
                    <a:pt x="141" y="59"/>
                    <a:pt x="142" y="57"/>
                    <a:pt x="142" y="56"/>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1" name="Freeform 136">
              <a:extLst>
                <a:ext uri="{FF2B5EF4-FFF2-40B4-BE49-F238E27FC236}">
                  <a16:creationId xmlns:a16="http://schemas.microsoft.com/office/drawing/2014/main" id="{D20C6098-00B6-47D7-AEC8-A9209EF9FA75}"/>
                </a:ext>
              </a:extLst>
            </p:cNvPr>
            <p:cNvSpPr>
              <a:spLocks noEditPoints="1"/>
            </p:cNvSpPr>
            <p:nvPr/>
          </p:nvSpPr>
          <p:spPr bwMode="auto">
            <a:xfrm>
              <a:off x="5246945" y="1950730"/>
              <a:ext cx="348284" cy="566618"/>
            </a:xfrm>
            <a:custGeom>
              <a:avLst/>
              <a:gdLst>
                <a:gd name="T0" fmla="*/ 25 w 355"/>
                <a:gd name="T1" fmla="*/ 294 h 541"/>
                <a:gd name="T2" fmla="*/ 8 w 355"/>
                <a:gd name="T3" fmla="*/ 335 h 541"/>
                <a:gd name="T4" fmla="*/ 50 w 355"/>
                <a:gd name="T5" fmla="*/ 333 h 541"/>
                <a:gd name="T6" fmla="*/ 89 w 355"/>
                <a:gd name="T7" fmla="*/ 327 h 541"/>
                <a:gd name="T8" fmla="*/ 354 w 355"/>
                <a:gd name="T9" fmla="*/ 416 h 541"/>
                <a:gd name="T10" fmla="*/ 300 w 355"/>
                <a:gd name="T11" fmla="*/ 396 h 541"/>
                <a:gd name="T12" fmla="*/ 288 w 355"/>
                <a:gd name="T13" fmla="*/ 357 h 541"/>
                <a:gd name="T14" fmla="*/ 238 w 355"/>
                <a:gd name="T15" fmla="*/ 272 h 541"/>
                <a:gd name="T16" fmla="*/ 183 w 355"/>
                <a:gd name="T17" fmla="*/ 249 h 541"/>
                <a:gd name="T18" fmla="*/ 222 w 355"/>
                <a:gd name="T19" fmla="*/ 165 h 541"/>
                <a:gd name="T20" fmla="*/ 145 w 355"/>
                <a:gd name="T21" fmla="*/ 150 h 541"/>
                <a:gd name="T22" fmla="*/ 177 w 355"/>
                <a:gd name="T23" fmla="*/ 101 h 541"/>
                <a:gd name="T24" fmla="*/ 123 w 355"/>
                <a:gd name="T25" fmla="*/ 115 h 541"/>
                <a:gd name="T26" fmla="*/ 86 w 355"/>
                <a:gd name="T27" fmla="*/ 169 h 541"/>
                <a:gd name="T28" fmla="*/ 56 w 355"/>
                <a:gd name="T29" fmla="*/ 171 h 541"/>
                <a:gd name="T30" fmla="*/ 68 w 355"/>
                <a:gd name="T31" fmla="*/ 218 h 541"/>
                <a:gd name="T32" fmla="*/ 58 w 355"/>
                <a:gd name="T33" fmla="*/ 258 h 541"/>
                <a:gd name="T34" fmla="*/ 97 w 355"/>
                <a:gd name="T35" fmla="*/ 271 h 541"/>
                <a:gd name="T36" fmla="*/ 120 w 355"/>
                <a:gd name="T37" fmla="*/ 267 h 541"/>
                <a:gd name="T38" fmla="*/ 158 w 355"/>
                <a:gd name="T39" fmla="*/ 298 h 541"/>
                <a:gd name="T40" fmla="*/ 173 w 355"/>
                <a:gd name="T41" fmla="*/ 330 h 541"/>
                <a:gd name="T42" fmla="*/ 180 w 355"/>
                <a:gd name="T43" fmla="*/ 375 h 541"/>
                <a:gd name="T44" fmla="*/ 133 w 355"/>
                <a:gd name="T45" fmla="*/ 382 h 541"/>
                <a:gd name="T46" fmla="*/ 143 w 355"/>
                <a:gd name="T47" fmla="*/ 418 h 541"/>
                <a:gd name="T48" fmla="*/ 123 w 355"/>
                <a:gd name="T49" fmla="*/ 456 h 541"/>
                <a:gd name="T50" fmla="*/ 181 w 355"/>
                <a:gd name="T51" fmla="*/ 466 h 541"/>
                <a:gd name="T52" fmla="*/ 145 w 355"/>
                <a:gd name="T53" fmla="*/ 480 h 541"/>
                <a:gd name="T54" fmla="*/ 126 w 355"/>
                <a:gd name="T55" fmla="*/ 521 h 541"/>
                <a:gd name="T56" fmla="*/ 168 w 355"/>
                <a:gd name="T57" fmla="*/ 510 h 541"/>
                <a:gd name="T58" fmla="*/ 221 w 355"/>
                <a:gd name="T59" fmla="*/ 499 h 541"/>
                <a:gd name="T60" fmla="*/ 288 w 355"/>
                <a:gd name="T61" fmla="*/ 498 h 541"/>
                <a:gd name="T62" fmla="*/ 322 w 355"/>
                <a:gd name="T63" fmla="*/ 471 h 541"/>
                <a:gd name="T64" fmla="*/ 354 w 355"/>
                <a:gd name="T65" fmla="*/ 416 h 541"/>
                <a:gd name="T66" fmla="*/ 65 w 355"/>
                <a:gd name="T67" fmla="*/ 124 h 541"/>
                <a:gd name="T68" fmla="*/ 243 w 355"/>
                <a:gd name="T69" fmla="*/ 42 h 541"/>
                <a:gd name="T70" fmla="*/ 243 w 355"/>
                <a:gd name="T71" fmla="*/ 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5" h="541">
                  <a:moveTo>
                    <a:pt x="69" y="287"/>
                  </a:moveTo>
                  <a:cubicBezTo>
                    <a:pt x="56" y="275"/>
                    <a:pt x="39" y="294"/>
                    <a:pt x="25" y="294"/>
                  </a:cubicBezTo>
                  <a:cubicBezTo>
                    <a:pt x="23" y="304"/>
                    <a:pt x="19" y="312"/>
                    <a:pt x="16" y="314"/>
                  </a:cubicBezTo>
                  <a:cubicBezTo>
                    <a:pt x="10" y="318"/>
                    <a:pt x="0" y="333"/>
                    <a:pt x="8" y="335"/>
                  </a:cubicBezTo>
                  <a:cubicBezTo>
                    <a:pt x="16" y="336"/>
                    <a:pt x="28" y="349"/>
                    <a:pt x="30" y="339"/>
                  </a:cubicBezTo>
                  <a:cubicBezTo>
                    <a:pt x="31" y="330"/>
                    <a:pt x="37" y="317"/>
                    <a:pt x="50" y="333"/>
                  </a:cubicBezTo>
                  <a:cubicBezTo>
                    <a:pt x="54" y="337"/>
                    <a:pt x="58" y="340"/>
                    <a:pt x="62" y="344"/>
                  </a:cubicBezTo>
                  <a:cubicBezTo>
                    <a:pt x="64" y="337"/>
                    <a:pt x="81" y="335"/>
                    <a:pt x="89" y="327"/>
                  </a:cubicBezTo>
                  <a:cubicBezTo>
                    <a:pt x="99" y="316"/>
                    <a:pt x="84" y="301"/>
                    <a:pt x="69" y="287"/>
                  </a:cubicBezTo>
                  <a:close/>
                  <a:moveTo>
                    <a:pt x="354" y="416"/>
                  </a:moveTo>
                  <a:cubicBezTo>
                    <a:pt x="355" y="401"/>
                    <a:pt x="321" y="390"/>
                    <a:pt x="317" y="398"/>
                  </a:cubicBezTo>
                  <a:cubicBezTo>
                    <a:pt x="313" y="406"/>
                    <a:pt x="305" y="405"/>
                    <a:pt x="300" y="396"/>
                  </a:cubicBezTo>
                  <a:cubicBezTo>
                    <a:pt x="294" y="387"/>
                    <a:pt x="305" y="378"/>
                    <a:pt x="299" y="377"/>
                  </a:cubicBezTo>
                  <a:cubicBezTo>
                    <a:pt x="293" y="376"/>
                    <a:pt x="286" y="363"/>
                    <a:pt x="288" y="357"/>
                  </a:cubicBezTo>
                  <a:cubicBezTo>
                    <a:pt x="289" y="352"/>
                    <a:pt x="279" y="319"/>
                    <a:pt x="261" y="315"/>
                  </a:cubicBezTo>
                  <a:cubicBezTo>
                    <a:pt x="244" y="311"/>
                    <a:pt x="241" y="286"/>
                    <a:pt x="238" y="272"/>
                  </a:cubicBezTo>
                  <a:cubicBezTo>
                    <a:pt x="235" y="259"/>
                    <a:pt x="223" y="266"/>
                    <a:pt x="214" y="254"/>
                  </a:cubicBezTo>
                  <a:cubicBezTo>
                    <a:pt x="206" y="243"/>
                    <a:pt x="191" y="249"/>
                    <a:pt x="183" y="249"/>
                  </a:cubicBezTo>
                  <a:cubicBezTo>
                    <a:pt x="175" y="250"/>
                    <a:pt x="183" y="235"/>
                    <a:pt x="195" y="226"/>
                  </a:cubicBezTo>
                  <a:cubicBezTo>
                    <a:pt x="208" y="218"/>
                    <a:pt x="222" y="174"/>
                    <a:pt x="222" y="165"/>
                  </a:cubicBezTo>
                  <a:cubicBezTo>
                    <a:pt x="222" y="156"/>
                    <a:pt x="168" y="157"/>
                    <a:pt x="157" y="162"/>
                  </a:cubicBezTo>
                  <a:cubicBezTo>
                    <a:pt x="147" y="167"/>
                    <a:pt x="136" y="154"/>
                    <a:pt x="145" y="150"/>
                  </a:cubicBezTo>
                  <a:cubicBezTo>
                    <a:pt x="154" y="147"/>
                    <a:pt x="173" y="129"/>
                    <a:pt x="172" y="121"/>
                  </a:cubicBezTo>
                  <a:cubicBezTo>
                    <a:pt x="171" y="114"/>
                    <a:pt x="185" y="107"/>
                    <a:pt x="177" y="101"/>
                  </a:cubicBezTo>
                  <a:cubicBezTo>
                    <a:pt x="169" y="94"/>
                    <a:pt x="168" y="109"/>
                    <a:pt x="161" y="115"/>
                  </a:cubicBezTo>
                  <a:cubicBezTo>
                    <a:pt x="155" y="120"/>
                    <a:pt x="140" y="118"/>
                    <a:pt x="123" y="115"/>
                  </a:cubicBezTo>
                  <a:cubicBezTo>
                    <a:pt x="107" y="112"/>
                    <a:pt x="101" y="135"/>
                    <a:pt x="102" y="145"/>
                  </a:cubicBezTo>
                  <a:cubicBezTo>
                    <a:pt x="102" y="155"/>
                    <a:pt x="83" y="160"/>
                    <a:pt x="86" y="169"/>
                  </a:cubicBezTo>
                  <a:cubicBezTo>
                    <a:pt x="89" y="177"/>
                    <a:pt x="82" y="183"/>
                    <a:pt x="77" y="179"/>
                  </a:cubicBezTo>
                  <a:cubicBezTo>
                    <a:pt x="72" y="174"/>
                    <a:pt x="66" y="162"/>
                    <a:pt x="56" y="171"/>
                  </a:cubicBezTo>
                  <a:cubicBezTo>
                    <a:pt x="45" y="179"/>
                    <a:pt x="68" y="190"/>
                    <a:pt x="81" y="192"/>
                  </a:cubicBezTo>
                  <a:cubicBezTo>
                    <a:pt x="95" y="193"/>
                    <a:pt x="71" y="203"/>
                    <a:pt x="68" y="218"/>
                  </a:cubicBezTo>
                  <a:cubicBezTo>
                    <a:pt x="66" y="232"/>
                    <a:pt x="86" y="226"/>
                    <a:pt x="87" y="236"/>
                  </a:cubicBezTo>
                  <a:cubicBezTo>
                    <a:pt x="88" y="247"/>
                    <a:pt x="58" y="248"/>
                    <a:pt x="58" y="258"/>
                  </a:cubicBezTo>
                  <a:cubicBezTo>
                    <a:pt x="58" y="268"/>
                    <a:pt x="75" y="253"/>
                    <a:pt x="83" y="249"/>
                  </a:cubicBezTo>
                  <a:cubicBezTo>
                    <a:pt x="91" y="245"/>
                    <a:pt x="79" y="274"/>
                    <a:pt x="97" y="271"/>
                  </a:cubicBezTo>
                  <a:cubicBezTo>
                    <a:pt x="116" y="267"/>
                    <a:pt x="111" y="242"/>
                    <a:pt x="118" y="243"/>
                  </a:cubicBezTo>
                  <a:cubicBezTo>
                    <a:pt x="124" y="244"/>
                    <a:pt x="115" y="257"/>
                    <a:pt x="120" y="267"/>
                  </a:cubicBezTo>
                  <a:cubicBezTo>
                    <a:pt x="126" y="278"/>
                    <a:pt x="107" y="295"/>
                    <a:pt x="108" y="303"/>
                  </a:cubicBezTo>
                  <a:cubicBezTo>
                    <a:pt x="109" y="311"/>
                    <a:pt x="146" y="311"/>
                    <a:pt x="158" y="298"/>
                  </a:cubicBezTo>
                  <a:cubicBezTo>
                    <a:pt x="170" y="286"/>
                    <a:pt x="176" y="299"/>
                    <a:pt x="168" y="309"/>
                  </a:cubicBezTo>
                  <a:cubicBezTo>
                    <a:pt x="159" y="318"/>
                    <a:pt x="163" y="327"/>
                    <a:pt x="173" y="330"/>
                  </a:cubicBezTo>
                  <a:cubicBezTo>
                    <a:pt x="184" y="334"/>
                    <a:pt x="187" y="335"/>
                    <a:pt x="183" y="343"/>
                  </a:cubicBezTo>
                  <a:cubicBezTo>
                    <a:pt x="178" y="352"/>
                    <a:pt x="182" y="367"/>
                    <a:pt x="180" y="375"/>
                  </a:cubicBezTo>
                  <a:cubicBezTo>
                    <a:pt x="177" y="383"/>
                    <a:pt x="145" y="382"/>
                    <a:pt x="144" y="377"/>
                  </a:cubicBezTo>
                  <a:cubicBezTo>
                    <a:pt x="143" y="371"/>
                    <a:pt x="129" y="375"/>
                    <a:pt x="133" y="382"/>
                  </a:cubicBezTo>
                  <a:cubicBezTo>
                    <a:pt x="136" y="390"/>
                    <a:pt x="121" y="397"/>
                    <a:pt x="122" y="404"/>
                  </a:cubicBezTo>
                  <a:cubicBezTo>
                    <a:pt x="123" y="411"/>
                    <a:pt x="143" y="409"/>
                    <a:pt x="143" y="418"/>
                  </a:cubicBezTo>
                  <a:cubicBezTo>
                    <a:pt x="144" y="426"/>
                    <a:pt x="129" y="436"/>
                    <a:pt x="109" y="442"/>
                  </a:cubicBezTo>
                  <a:cubicBezTo>
                    <a:pt x="90" y="447"/>
                    <a:pt x="114" y="463"/>
                    <a:pt x="123" y="456"/>
                  </a:cubicBezTo>
                  <a:cubicBezTo>
                    <a:pt x="132" y="449"/>
                    <a:pt x="130" y="461"/>
                    <a:pt x="144" y="461"/>
                  </a:cubicBezTo>
                  <a:cubicBezTo>
                    <a:pt x="157" y="461"/>
                    <a:pt x="166" y="472"/>
                    <a:pt x="181" y="466"/>
                  </a:cubicBezTo>
                  <a:cubicBezTo>
                    <a:pt x="196" y="460"/>
                    <a:pt x="195" y="466"/>
                    <a:pt x="184" y="475"/>
                  </a:cubicBezTo>
                  <a:cubicBezTo>
                    <a:pt x="172" y="484"/>
                    <a:pt x="155" y="474"/>
                    <a:pt x="145" y="480"/>
                  </a:cubicBezTo>
                  <a:cubicBezTo>
                    <a:pt x="134" y="486"/>
                    <a:pt x="92" y="526"/>
                    <a:pt x="100" y="535"/>
                  </a:cubicBezTo>
                  <a:cubicBezTo>
                    <a:pt x="105" y="541"/>
                    <a:pt x="111" y="527"/>
                    <a:pt x="126" y="521"/>
                  </a:cubicBezTo>
                  <a:cubicBezTo>
                    <a:pt x="141" y="514"/>
                    <a:pt x="144" y="525"/>
                    <a:pt x="152" y="526"/>
                  </a:cubicBezTo>
                  <a:cubicBezTo>
                    <a:pt x="160" y="527"/>
                    <a:pt x="161" y="509"/>
                    <a:pt x="168" y="510"/>
                  </a:cubicBezTo>
                  <a:cubicBezTo>
                    <a:pt x="174" y="512"/>
                    <a:pt x="181" y="505"/>
                    <a:pt x="193" y="507"/>
                  </a:cubicBezTo>
                  <a:cubicBezTo>
                    <a:pt x="206" y="509"/>
                    <a:pt x="214" y="504"/>
                    <a:pt x="221" y="499"/>
                  </a:cubicBezTo>
                  <a:cubicBezTo>
                    <a:pt x="227" y="494"/>
                    <a:pt x="244" y="509"/>
                    <a:pt x="249" y="506"/>
                  </a:cubicBezTo>
                  <a:cubicBezTo>
                    <a:pt x="254" y="502"/>
                    <a:pt x="277" y="498"/>
                    <a:pt x="288" y="498"/>
                  </a:cubicBezTo>
                  <a:cubicBezTo>
                    <a:pt x="300" y="499"/>
                    <a:pt x="329" y="485"/>
                    <a:pt x="337" y="478"/>
                  </a:cubicBezTo>
                  <a:cubicBezTo>
                    <a:pt x="345" y="471"/>
                    <a:pt x="332" y="469"/>
                    <a:pt x="322" y="471"/>
                  </a:cubicBezTo>
                  <a:cubicBezTo>
                    <a:pt x="312" y="472"/>
                    <a:pt x="314" y="460"/>
                    <a:pt x="325" y="450"/>
                  </a:cubicBezTo>
                  <a:cubicBezTo>
                    <a:pt x="336" y="440"/>
                    <a:pt x="353" y="432"/>
                    <a:pt x="354" y="416"/>
                  </a:cubicBezTo>
                  <a:close/>
                  <a:moveTo>
                    <a:pt x="41" y="155"/>
                  </a:moveTo>
                  <a:cubicBezTo>
                    <a:pt x="55" y="155"/>
                    <a:pt x="71" y="131"/>
                    <a:pt x="65" y="124"/>
                  </a:cubicBezTo>
                  <a:cubicBezTo>
                    <a:pt x="58" y="117"/>
                    <a:pt x="31" y="155"/>
                    <a:pt x="41" y="155"/>
                  </a:cubicBezTo>
                  <a:close/>
                  <a:moveTo>
                    <a:pt x="243" y="42"/>
                  </a:moveTo>
                  <a:cubicBezTo>
                    <a:pt x="251" y="33"/>
                    <a:pt x="262" y="0"/>
                    <a:pt x="248" y="3"/>
                  </a:cubicBezTo>
                  <a:cubicBezTo>
                    <a:pt x="235" y="7"/>
                    <a:pt x="239" y="46"/>
                    <a:pt x="243" y="42"/>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2" name="Freeform 137">
              <a:extLst>
                <a:ext uri="{FF2B5EF4-FFF2-40B4-BE49-F238E27FC236}">
                  <a16:creationId xmlns:a16="http://schemas.microsoft.com/office/drawing/2014/main" id="{6D03566D-56D3-4955-9B9D-74A2D8F1528C}"/>
                </a:ext>
              </a:extLst>
            </p:cNvPr>
            <p:cNvSpPr>
              <a:spLocks noEditPoints="1"/>
            </p:cNvSpPr>
            <p:nvPr/>
          </p:nvSpPr>
          <p:spPr bwMode="auto">
            <a:xfrm>
              <a:off x="5246945" y="1950730"/>
              <a:ext cx="348284" cy="566618"/>
            </a:xfrm>
            <a:custGeom>
              <a:avLst/>
              <a:gdLst>
                <a:gd name="T0" fmla="*/ 25 w 355"/>
                <a:gd name="T1" fmla="*/ 294 h 541"/>
                <a:gd name="T2" fmla="*/ 8 w 355"/>
                <a:gd name="T3" fmla="*/ 335 h 541"/>
                <a:gd name="T4" fmla="*/ 50 w 355"/>
                <a:gd name="T5" fmla="*/ 333 h 541"/>
                <a:gd name="T6" fmla="*/ 89 w 355"/>
                <a:gd name="T7" fmla="*/ 327 h 541"/>
                <a:gd name="T8" fmla="*/ 354 w 355"/>
                <a:gd name="T9" fmla="*/ 416 h 541"/>
                <a:gd name="T10" fmla="*/ 300 w 355"/>
                <a:gd name="T11" fmla="*/ 396 h 541"/>
                <a:gd name="T12" fmla="*/ 288 w 355"/>
                <a:gd name="T13" fmla="*/ 357 h 541"/>
                <a:gd name="T14" fmla="*/ 238 w 355"/>
                <a:gd name="T15" fmla="*/ 272 h 541"/>
                <a:gd name="T16" fmla="*/ 183 w 355"/>
                <a:gd name="T17" fmla="*/ 249 h 541"/>
                <a:gd name="T18" fmla="*/ 222 w 355"/>
                <a:gd name="T19" fmla="*/ 165 h 541"/>
                <a:gd name="T20" fmla="*/ 145 w 355"/>
                <a:gd name="T21" fmla="*/ 150 h 541"/>
                <a:gd name="T22" fmla="*/ 177 w 355"/>
                <a:gd name="T23" fmla="*/ 101 h 541"/>
                <a:gd name="T24" fmla="*/ 123 w 355"/>
                <a:gd name="T25" fmla="*/ 115 h 541"/>
                <a:gd name="T26" fmla="*/ 86 w 355"/>
                <a:gd name="T27" fmla="*/ 169 h 541"/>
                <a:gd name="T28" fmla="*/ 56 w 355"/>
                <a:gd name="T29" fmla="*/ 171 h 541"/>
                <a:gd name="T30" fmla="*/ 68 w 355"/>
                <a:gd name="T31" fmla="*/ 218 h 541"/>
                <a:gd name="T32" fmla="*/ 58 w 355"/>
                <a:gd name="T33" fmla="*/ 258 h 541"/>
                <a:gd name="T34" fmla="*/ 97 w 355"/>
                <a:gd name="T35" fmla="*/ 271 h 541"/>
                <a:gd name="T36" fmla="*/ 120 w 355"/>
                <a:gd name="T37" fmla="*/ 267 h 541"/>
                <a:gd name="T38" fmla="*/ 158 w 355"/>
                <a:gd name="T39" fmla="*/ 298 h 541"/>
                <a:gd name="T40" fmla="*/ 173 w 355"/>
                <a:gd name="T41" fmla="*/ 330 h 541"/>
                <a:gd name="T42" fmla="*/ 180 w 355"/>
                <a:gd name="T43" fmla="*/ 375 h 541"/>
                <a:gd name="T44" fmla="*/ 133 w 355"/>
                <a:gd name="T45" fmla="*/ 382 h 541"/>
                <a:gd name="T46" fmla="*/ 143 w 355"/>
                <a:gd name="T47" fmla="*/ 418 h 541"/>
                <a:gd name="T48" fmla="*/ 123 w 355"/>
                <a:gd name="T49" fmla="*/ 456 h 541"/>
                <a:gd name="T50" fmla="*/ 181 w 355"/>
                <a:gd name="T51" fmla="*/ 466 h 541"/>
                <a:gd name="T52" fmla="*/ 145 w 355"/>
                <a:gd name="T53" fmla="*/ 480 h 541"/>
                <a:gd name="T54" fmla="*/ 126 w 355"/>
                <a:gd name="T55" fmla="*/ 521 h 541"/>
                <a:gd name="T56" fmla="*/ 168 w 355"/>
                <a:gd name="T57" fmla="*/ 510 h 541"/>
                <a:gd name="T58" fmla="*/ 221 w 355"/>
                <a:gd name="T59" fmla="*/ 499 h 541"/>
                <a:gd name="T60" fmla="*/ 288 w 355"/>
                <a:gd name="T61" fmla="*/ 498 h 541"/>
                <a:gd name="T62" fmla="*/ 322 w 355"/>
                <a:gd name="T63" fmla="*/ 471 h 541"/>
                <a:gd name="T64" fmla="*/ 354 w 355"/>
                <a:gd name="T65" fmla="*/ 416 h 541"/>
                <a:gd name="T66" fmla="*/ 65 w 355"/>
                <a:gd name="T67" fmla="*/ 124 h 541"/>
                <a:gd name="T68" fmla="*/ 243 w 355"/>
                <a:gd name="T69" fmla="*/ 42 h 541"/>
                <a:gd name="T70" fmla="*/ 243 w 355"/>
                <a:gd name="T71" fmla="*/ 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5" h="541">
                  <a:moveTo>
                    <a:pt x="69" y="287"/>
                  </a:moveTo>
                  <a:cubicBezTo>
                    <a:pt x="56" y="275"/>
                    <a:pt x="39" y="294"/>
                    <a:pt x="25" y="294"/>
                  </a:cubicBezTo>
                  <a:cubicBezTo>
                    <a:pt x="23" y="304"/>
                    <a:pt x="19" y="312"/>
                    <a:pt x="16" y="314"/>
                  </a:cubicBezTo>
                  <a:cubicBezTo>
                    <a:pt x="10" y="318"/>
                    <a:pt x="0" y="333"/>
                    <a:pt x="8" y="335"/>
                  </a:cubicBezTo>
                  <a:cubicBezTo>
                    <a:pt x="16" y="336"/>
                    <a:pt x="28" y="349"/>
                    <a:pt x="30" y="339"/>
                  </a:cubicBezTo>
                  <a:cubicBezTo>
                    <a:pt x="31" y="330"/>
                    <a:pt x="37" y="317"/>
                    <a:pt x="50" y="333"/>
                  </a:cubicBezTo>
                  <a:cubicBezTo>
                    <a:pt x="54" y="337"/>
                    <a:pt x="58" y="340"/>
                    <a:pt x="62" y="344"/>
                  </a:cubicBezTo>
                  <a:cubicBezTo>
                    <a:pt x="64" y="337"/>
                    <a:pt x="81" y="335"/>
                    <a:pt x="89" y="327"/>
                  </a:cubicBezTo>
                  <a:cubicBezTo>
                    <a:pt x="99" y="316"/>
                    <a:pt x="84" y="301"/>
                    <a:pt x="69" y="287"/>
                  </a:cubicBezTo>
                  <a:close/>
                  <a:moveTo>
                    <a:pt x="354" y="416"/>
                  </a:moveTo>
                  <a:cubicBezTo>
                    <a:pt x="355" y="401"/>
                    <a:pt x="321" y="390"/>
                    <a:pt x="317" y="398"/>
                  </a:cubicBezTo>
                  <a:cubicBezTo>
                    <a:pt x="313" y="406"/>
                    <a:pt x="305" y="405"/>
                    <a:pt x="300" y="396"/>
                  </a:cubicBezTo>
                  <a:cubicBezTo>
                    <a:pt x="294" y="387"/>
                    <a:pt x="305" y="378"/>
                    <a:pt x="299" y="377"/>
                  </a:cubicBezTo>
                  <a:cubicBezTo>
                    <a:pt x="293" y="376"/>
                    <a:pt x="286" y="363"/>
                    <a:pt x="288" y="357"/>
                  </a:cubicBezTo>
                  <a:cubicBezTo>
                    <a:pt x="289" y="352"/>
                    <a:pt x="279" y="319"/>
                    <a:pt x="261" y="315"/>
                  </a:cubicBezTo>
                  <a:cubicBezTo>
                    <a:pt x="244" y="311"/>
                    <a:pt x="241" y="286"/>
                    <a:pt x="238" y="272"/>
                  </a:cubicBezTo>
                  <a:cubicBezTo>
                    <a:pt x="235" y="259"/>
                    <a:pt x="223" y="266"/>
                    <a:pt x="214" y="254"/>
                  </a:cubicBezTo>
                  <a:cubicBezTo>
                    <a:pt x="206" y="243"/>
                    <a:pt x="191" y="249"/>
                    <a:pt x="183" y="249"/>
                  </a:cubicBezTo>
                  <a:cubicBezTo>
                    <a:pt x="175" y="250"/>
                    <a:pt x="183" y="235"/>
                    <a:pt x="195" y="226"/>
                  </a:cubicBezTo>
                  <a:cubicBezTo>
                    <a:pt x="208" y="218"/>
                    <a:pt x="222" y="174"/>
                    <a:pt x="222" y="165"/>
                  </a:cubicBezTo>
                  <a:cubicBezTo>
                    <a:pt x="222" y="156"/>
                    <a:pt x="168" y="157"/>
                    <a:pt x="157" y="162"/>
                  </a:cubicBezTo>
                  <a:cubicBezTo>
                    <a:pt x="147" y="167"/>
                    <a:pt x="136" y="154"/>
                    <a:pt x="145" y="150"/>
                  </a:cubicBezTo>
                  <a:cubicBezTo>
                    <a:pt x="154" y="147"/>
                    <a:pt x="173" y="129"/>
                    <a:pt x="172" y="121"/>
                  </a:cubicBezTo>
                  <a:cubicBezTo>
                    <a:pt x="171" y="114"/>
                    <a:pt x="185" y="107"/>
                    <a:pt x="177" y="101"/>
                  </a:cubicBezTo>
                  <a:cubicBezTo>
                    <a:pt x="169" y="94"/>
                    <a:pt x="168" y="109"/>
                    <a:pt x="161" y="115"/>
                  </a:cubicBezTo>
                  <a:cubicBezTo>
                    <a:pt x="155" y="120"/>
                    <a:pt x="140" y="118"/>
                    <a:pt x="123" y="115"/>
                  </a:cubicBezTo>
                  <a:cubicBezTo>
                    <a:pt x="107" y="112"/>
                    <a:pt x="101" y="135"/>
                    <a:pt x="102" y="145"/>
                  </a:cubicBezTo>
                  <a:cubicBezTo>
                    <a:pt x="102" y="155"/>
                    <a:pt x="83" y="160"/>
                    <a:pt x="86" y="169"/>
                  </a:cubicBezTo>
                  <a:cubicBezTo>
                    <a:pt x="89" y="177"/>
                    <a:pt x="82" y="183"/>
                    <a:pt x="77" y="179"/>
                  </a:cubicBezTo>
                  <a:cubicBezTo>
                    <a:pt x="72" y="174"/>
                    <a:pt x="66" y="162"/>
                    <a:pt x="56" y="171"/>
                  </a:cubicBezTo>
                  <a:cubicBezTo>
                    <a:pt x="45" y="179"/>
                    <a:pt x="68" y="190"/>
                    <a:pt x="81" y="192"/>
                  </a:cubicBezTo>
                  <a:cubicBezTo>
                    <a:pt x="95" y="193"/>
                    <a:pt x="71" y="203"/>
                    <a:pt x="68" y="218"/>
                  </a:cubicBezTo>
                  <a:cubicBezTo>
                    <a:pt x="66" y="232"/>
                    <a:pt x="86" y="226"/>
                    <a:pt x="87" y="236"/>
                  </a:cubicBezTo>
                  <a:cubicBezTo>
                    <a:pt x="88" y="247"/>
                    <a:pt x="58" y="248"/>
                    <a:pt x="58" y="258"/>
                  </a:cubicBezTo>
                  <a:cubicBezTo>
                    <a:pt x="58" y="268"/>
                    <a:pt x="75" y="253"/>
                    <a:pt x="83" y="249"/>
                  </a:cubicBezTo>
                  <a:cubicBezTo>
                    <a:pt x="91" y="245"/>
                    <a:pt x="79" y="274"/>
                    <a:pt x="97" y="271"/>
                  </a:cubicBezTo>
                  <a:cubicBezTo>
                    <a:pt x="116" y="267"/>
                    <a:pt x="111" y="242"/>
                    <a:pt x="118" y="243"/>
                  </a:cubicBezTo>
                  <a:cubicBezTo>
                    <a:pt x="124" y="244"/>
                    <a:pt x="115" y="257"/>
                    <a:pt x="120" y="267"/>
                  </a:cubicBezTo>
                  <a:cubicBezTo>
                    <a:pt x="126" y="278"/>
                    <a:pt x="107" y="295"/>
                    <a:pt x="108" y="303"/>
                  </a:cubicBezTo>
                  <a:cubicBezTo>
                    <a:pt x="109" y="311"/>
                    <a:pt x="146" y="311"/>
                    <a:pt x="158" y="298"/>
                  </a:cubicBezTo>
                  <a:cubicBezTo>
                    <a:pt x="170" y="286"/>
                    <a:pt x="176" y="299"/>
                    <a:pt x="168" y="309"/>
                  </a:cubicBezTo>
                  <a:cubicBezTo>
                    <a:pt x="159" y="318"/>
                    <a:pt x="163" y="327"/>
                    <a:pt x="173" y="330"/>
                  </a:cubicBezTo>
                  <a:cubicBezTo>
                    <a:pt x="184" y="334"/>
                    <a:pt x="187" y="335"/>
                    <a:pt x="183" y="343"/>
                  </a:cubicBezTo>
                  <a:cubicBezTo>
                    <a:pt x="178" y="352"/>
                    <a:pt x="182" y="367"/>
                    <a:pt x="180" y="375"/>
                  </a:cubicBezTo>
                  <a:cubicBezTo>
                    <a:pt x="177" y="383"/>
                    <a:pt x="145" y="382"/>
                    <a:pt x="144" y="377"/>
                  </a:cubicBezTo>
                  <a:cubicBezTo>
                    <a:pt x="143" y="371"/>
                    <a:pt x="129" y="375"/>
                    <a:pt x="133" y="382"/>
                  </a:cubicBezTo>
                  <a:cubicBezTo>
                    <a:pt x="136" y="390"/>
                    <a:pt x="121" y="397"/>
                    <a:pt x="122" y="404"/>
                  </a:cubicBezTo>
                  <a:cubicBezTo>
                    <a:pt x="123" y="411"/>
                    <a:pt x="143" y="409"/>
                    <a:pt x="143" y="418"/>
                  </a:cubicBezTo>
                  <a:cubicBezTo>
                    <a:pt x="144" y="426"/>
                    <a:pt x="129" y="436"/>
                    <a:pt x="109" y="442"/>
                  </a:cubicBezTo>
                  <a:cubicBezTo>
                    <a:pt x="90" y="447"/>
                    <a:pt x="114" y="463"/>
                    <a:pt x="123" y="456"/>
                  </a:cubicBezTo>
                  <a:cubicBezTo>
                    <a:pt x="132" y="449"/>
                    <a:pt x="130" y="461"/>
                    <a:pt x="144" y="461"/>
                  </a:cubicBezTo>
                  <a:cubicBezTo>
                    <a:pt x="157" y="461"/>
                    <a:pt x="166" y="472"/>
                    <a:pt x="181" y="466"/>
                  </a:cubicBezTo>
                  <a:cubicBezTo>
                    <a:pt x="196" y="460"/>
                    <a:pt x="195" y="466"/>
                    <a:pt x="184" y="475"/>
                  </a:cubicBezTo>
                  <a:cubicBezTo>
                    <a:pt x="172" y="484"/>
                    <a:pt x="155" y="474"/>
                    <a:pt x="145" y="480"/>
                  </a:cubicBezTo>
                  <a:cubicBezTo>
                    <a:pt x="134" y="486"/>
                    <a:pt x="92" y="526"/>
                    <a:pt x="100" y="535"/>
                  </a:cubicBezTo>
                  <a:cubicBezTo>
                    <a:pt x="105" y="541"/>
                    <a:pt x="111" y="527"/>
                    <a:pt x="126" y="521"/>
                  </a:cubicBezTo>
                  <a:cubicBezTo>
                    <a:pt x="141" y="514"/>
                    <a:pt x="144" y="525"/>
                    <a:pt x="152" y="526"/>
                  </a:cubicBezTo>
                  <a:cubicBezTo>
                    <a:pt x="160" y="527"/>
                    <a:pt x="161" y="509"/>
                    <a:pt x="168" y="510"/>
                  </a:cubicBezTo>
                  <a:cubicBezTo>
                    <a:pt x="174" y="512"/>
                    <a:pt x="181" y="505"/>
                    <a:pt x="193" y="507"/>
                  </a:cubicBezTo>
                  <a:cubicBezTo>
                    <a:pt x="206" y="509"/>
                    <a:pt x="214" y="504"/>
                    <a:pt x="221" y="499"/>
                  </a:cubicBezTo>
                  <a:cubicBezTo>
                    <a:pt x="227" y="494"/>
                    <a:pt x="244" y="509"/>
                    <a:pt x="249" y="506"/>
                  </a:cubicBezTo>
                  <a:cubicBezTo>
                    <a:pt x="254" y="502"/>
                    <a:pt x="277" y="498"/>
                    <a:pt x="288" y="498"/>
                  </a:cubicBezTo>
                  <a:cubicBezTo>
                    <a:pt x="300" y="499"/>
                    <a:pt x="329" y="485"/>
                    <a:pt x="337" y="478"/>
                  </a:cubicBezTo>
                  <a:cubicBezTo>
                    <a:pt x="345" y="471"/>
                    <a:pt x="332" y="469"/>
                    <a:pt x="322" y="471"/>
                  </a:cubicBezTo>
                  <a:cubicBezTo>
                    <a:pt x="312" y="472"/>
                    <a:pt x="314" y="460"/>
                    <a:pt x="325" y="450"/>
                  </a:cubicBezTo>
                  <a:cubicBezTo>
                    <a:pt x="336" y="440"/>
                    <a:pt x="353" y="432"/>
                    <a:pt x="354" y="416"/>
                  </a:cubicBezTo>
                  <a:close/>
                  <a:moveTo>
                    <a:pt x="41" y="155"/>
                  </a:moveTo>
                  <a:cubicBezTo>
                    <a:pt x="55" y="155"/>
                    <a:pt x="71" y="131"/>
                    <a:pt x="65" y="124"/>
                  </a:cubicBezTo>
                  <a:cubicBezTo>
                    <a:pt x="58" y="117"/>
                    <a:pt x="31" y="155"/>
                    <a:pt x="41" y="155"/>
                  </a:cubicBezTo>
                  <a:close/>
                  <a:moveTo>
                    <a:pt x="243" y="42"/>
                  </a:moveTo>
                  <a:cubicBezTo>
                    <a:pt x="251" y="33"/>
                    <a:pt x="262" y="0"/>
                    <a:pt x="248" y="3"/>
                  </a:cubicBezTo>
                  <a:cubicBezTo>
                    <a:pt x="235" y="7"/>
                    <a:pt x="239" y="46"/>
                    <a:pt x="243" y="42"/>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3" name="Freeform 138">
              <a:extLst>
                <a:ext uri="{FF2B5EF4-FFF2-40B4-BE49-F238E27FC236}">
                  <a16:creationId xmlns:a16="http://schemas.microsoft.com/office/drawing/2014/main" id="{44DAC395-A0E9-4225-84AA-499D9A935532}"/>
                </a:ext>
              </a:extLst>
            </p:cNvPr>
            <p:cNvSpPr>
              <a:spLocks noEditPoints="1"/>
            </p:cNvSpPr>
            <p:nvPr/>
          </p:nvSpPr>
          <p:spPr bwMode="auto">
            <a:xfrm>
              <a:off x="5807801" y="2114820"/>
              <a:ext cx="165736" cy="167934"/>
            </a:xfrm>
            <a:custGeom>
              <a:avLst/>
              <a:gdLst>
                <a:gd name="T0" fmla="*/ 86 w 169"/>
                <a:gd name="T1" fmla="*/ 60 h 161"/>
                <a:gd name="T2" fmla="*/ 85 w 169"/>
                <a:gd name="T3" fmla="*/ 36 h 161"/>
                <a:gd name="T4" fmla="*/ 89 w 169"/>
                <a:gd name="T5" fmla="*/ 5 h 161"/>
                <a:gd name="T6" fmla="*/ 63 w 169"/>
                <a:gd name="T7" fmla="*/ 19 h 161"/>
                <a:gd name="T8" fmla="*/ 42 w 169"/>
                <a:gd name="T9" fmla="*/ 30 h 161"/>
                <a:gd name="T10" fmla="*/ 44 w 169"/>
                <a:gd name="T11" fmla="*/ 46 h 161"/>
                <a:gd name="T12" fmla="*/ 24 w 169"/>
                <a:gd name="T13" fmla="*/ 36 h 161"/>
                <a:gd name="T14" fmla="*/ 6 w 169"/>
                <a:gd name="T15" fmla="*/ 61 h 161"/>
                <a:gd name="T16" fmla="*/ 6 w 169"/>
                <a:gd name="T17" fmla="*/ 101 h 161"/>
                <a:gd name="T18" fmla="*/ 19 w 169"/>
                <a:gd name="T19" fmla="*/ 132 h 161"/>
                <a:gd name="T20" fmla="*/ 25 w 169"/>
                <a:gd name="T21" fmla="*/ 147 h 161"/>
                <a:gd name="T22" fmla="*/ 57 w 169"/>
                <a:gd name="T23" fmla="*/ 150 h 161"/>
                <a:gd name="T24" fmla="*/ 70 w 169"/>
                <a:gd name="T25" fmla="*/ 150 h 161"/>
                <a:gd name="T26" fmla="*/ 56 w 169"/>
                <a:gd name="T27" fmla="*/ 131 h 161"/>
                <a:gd name="T28" fmla="*/ 74 w 169"/>
                <a:gd name="T29" fmla="*/ 135 h 161"/>
                <a:gd name="T30" fmla="*/ 99 w 169"/>
                <a:gd name="T31" fmla="*/ 134 h 161"/>
                <a:gd name="T32" fmla="*/ 87 w 169"/>
                <a:gd name="T33" fmla="*/ 112 h 161"/>
                <a:gd name="T34" fmla="*/ 70 w 169"/>
                <a:gd name="T35" fmla="*/ 110 h 161"/>
                <a:gd name="T36" fmla="*/ 80 w 169"/>
                <a:gd name="T37" fmla="*/ 89 h 161"/>
                <a:gd name="T38" fmla="*/ 103 w 169"/>
                <a:gd name="T39" fmla="*/ 77 h 161"/>
                <a:gd name="T40" fmla="*/ 86 w 169"/>
                <a:gd name="T41" fmla="*/ 60 h 161"/>
                <a:gd name="T42" fmla="*/ 165 w 169"/>
                <a:gd name="T43" fmla="*/ 92 h 161"/>
                <a:gd name="T44" fmla="*/ 153 w 169"/>
                <a:gd name="T45" fmla="*/ 100 h 161"/>
                <a:gd name="T46" fmla="*/ 141 w 169"/>
                <a:gd name="T47" fmla="*/ 92 h 161"/>
                <a:gd name="T48" fmla="*/ 118 w 169"/>
                <a:gd name="T49" fmla="*/ 102 h 161"/>
                <a:gd name="T50" fmla="*/ 131 w 169"/>
                <a:gd name="T51" fmla="*/ 134 h 161"/>
                <a:gd name="T52" fmla="*/ 121 w 169"/>
                <a:gd name="T53" fmla="*/ 143 h 161"/>
                <a:gd name="T54" fmla="*/ 131 w 169"/>
                <a:gd name="T55" fmla="*/ 159 h 161"/>
                <a:gd name="T56" fmla="*/ 156 w 169"/>
                <a:gd name="T57" fmla="*/ 130 h 161"/>
                <a:gd name="T58" fmla="*/ 165 w 169"/>
                <a:gd name="T59" fmla="*/ 9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1">
                  <a:moveTo>
                    <a:pt x="86" y="60"/>
                  </a:moveTo>
                  <a:cubicBezTo>
                    <a:pt x="81" y="57"/>
                    <a:pt x="79" y="41"/>
                    <a:pt x="85" y="36"/>
                  </a:cubicBezTo>
                  <a:cubicBezTo>
                    <a:pt x="91" y="30"/>
                    <a:pt x="94" y="11"/>
                    <a:pt x="89" y="5"/>
                  </a:cubicBezTo>
                  <a:cubicBezTo>
                    <a:pt x="83" y="0"/>
                    <a:pt x="65" y="5"/>
                    <a:pt x="63" y="19"/>
                  </a:cubicBezTo>
                  <a:cubicBezTo>
                    <a:pt x="62" y="33"/>
                    <a:pt x="46" y="27"/>
                    <a:pt x="42" y="30"/>
                  </a:cubicBezTo>
                  <a:cubicBezTo>
                    <a:pt x="38" y="33"/>
                    <a:pt x="51" y="40"/>
                    <a:pt x="44" y="46"/>
                  </a:cubicBezTo>
                  <a:cubicBezTo>
                    <a:pt x="37" y="52"/>
                    <a:pt x="35" y="37"/>
                    <a:pt x="24" y="36"/>
                  </a:cubicBezTo>
                  <a:cubicBezTo>
                    <a:pt x="13" y="34"/>
                    <a:pt x="12" y="52"/>
                    <a:pt x="6" y="61"/>
                  </a:cubicBezTo>
                  <a:cubicBezTo>
                    <a:pt x="0" y="70"/>
                    <a:pt x="4" y="89"/>
                    <a:pt x="6" y="101"/>
                  </a:cubicBezTo>
                  <a:cubicBezTo>
                    <a:pt x="8" y="114"/>
                    <a:pt x="23" y="121"/>
                    <a:pt x="19" y="132"/>
                  </a:cubicBezTo>
                  <a:cubicBezTo>
                    <a:pt x="18" y="137"/>
                    <a:pt x="21" y="142"/>
                    <a:pt x="25" y="147"/>
                  </a:cubicBezTo>
                  <a:cubicBezTo>
                    <a:pt x="39" y="148"/>
                    <a:pt x="51" y="149"/>
                    <a:pt x="57" y="150"/>
                  </a:cubicBezTo>
                  <a:cubicBezTo>
                    <a:pt x="59" y="151"/>
                    <a:pt x="64" y="151"/>
                    <a:pt x="70" y="150"/>
                  </a:cubicBezTo>
                  <a:cubicBezTo>
                    <a:pt x="65" y="143"/>
                    <a:pt x="55" y="137"/>
                    <a:pt x="56" y="131"/>
                  </a:cubicBezTo>
                  <a:cubicBezTo>
                    <a:pt x="57" y="124"/>
                    <a:pt x="67" y="129"/>
                    <a:pt x="74" y="135"/>
                  </a:cubicBezTo>
                  <a:cubicBezTo>
                    <a:pt x="81" y="141"/>
                    <a:pt x="97" y="142"/>
                    <a:pt x="99" y="134"/>
                  </a:cubicBezTo>
                  <a:cubicBezTo>
                    <a:pt x="100" y="130"/>
                    <a:pt x="96" y="107"/>
                    <a:pt x="87" y="112"/>
                  </a:cubicBezTo>
                  <a:cubicBezTo>
                    <a:pt x="77" y="118"/>
                    <a:pt x="74" y="116"/>
                    <a:pt x="70" y="110"/>
                  </a:cubicBezTo>
                  <a:cubicBezTo>
                    <a:pt x="67" y="105"/>
                    <a:pt x="78" y="97"/>
                    <a:pt x="80" y="89"/>
                  </a:cubicBezTo>
                  <a:cubicBezTo>
                    <a:pt x="83" y="80"/>
                    <a:pt x="100" y="83"/>
                    <a:pt x="103" y="77"/>
                  </a:cubicBezTo>
                  <a:cubicBezTo>
                    <a:pt x="105" y="70"/>
                    <a:pt x="91" y="63"/>
                    <a:pt x="86" y="60"/>
                  </a:cubicBezTo>
                  <a:close/>
                  <a:moveTo>
                    <a:pt x="165" y="92"/>
                  </a:moveTo>
                  <a:cubicBezTo>
                    <a:pt x="160" y="89"/>
                    <a:pt x="157" y="99"/>
                    <a:pt x="153" y="100"/>
                  </a:cubicBezTo>
                  <a:cubicBezTo>
                    <a:pt x="148" y="101"/>
                    <a:pt x="143" y="80"/>
                    <a:pt x="141" y="92"/>
                  </a:cubicBezTo>
                  <a:cubicBezTo>
                    <a:pt x="139" y="103"/>
                    <a:pt x="128" y="87"/>
                    <a:pt x="118" y="102"/>
                  </a:cubicBezTo>
                  <a:cubicBezTo>
                    <a:pt x="107" y="116"/>
                    <a:pt x="124" y="129"/>
                    <a:pt x="131" y="134"/>
                  </a:cubicBezTo>
                  <a:cubicBezTo>
                    <a:pt x="139" y="138"/>
                    <a:pt x="131" y="145"/>
                    <a:pt x="121" y="143"/>
                  </a:cubicBezTo>
                  <a:cubicBezTo>
                    <a:pt x="112" y="141"/>
                    <a:pt x="118" y="157"/>
                    <a:pt x="131" y="159"/>
                  </a:cubicBezTo>
                  <a:cubicBezTo>
                    <a:pt x="144" y="161"/>
                    <a:pt x="158" y="136"/>
                    <a:pt x="156" y="130"/>
                  </a:cubicBezTo>
                  <a:cubicBezTo>
                    <a:pt x="155" y="123"/>
                    <a:pt x="169" y="95"/>
                    <a:pt x="165" y="92"/>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4" name="Freeform 139">
              <a:extLst>
                <a:ext uri="{FF2B5EF4-FFF2-40B4-BE49-F238E27FC236}">
                  <a16:creationId xmlns:a16="http://schemas.microsoft.com/office/drawing/2014/main" id="{D737F480-6259-4356-8EAB-B1191088F4C9}"/>
                </a:ext>
              </a:extLst>
            </p:cNvPr>
            <p:cNvSpPr>
              <a:spLocks noEditPoints="1"/>
            </p:cNvSpPr>
            <p:nvPr/>
          </p:nvSpPr>
          <p:spPr bwMode="auto">
            <a:xfrm>
              <a:off x="5920694" y="1440517"/>
              <a:ext cx="429949" cy="805059"/>
            </a:xfrm>
            <a:custGeom>
              <a:avLst/>
              <a:gdLst>
                <a:gd name="T0" fmla="*/ 428 w 439"/>
                <a:gd name="T1" fmla="*/ 164 h 770"/>
                <a:gd name="T2" fmla="*/ 421 w 439"/>
                <a:gd name="T3" fmla="*/ 102 h 770"/>
                <a:gd name="T4" fmla="*/ 369 w 439"/>
                <a:gd name="T5" fmla="*/ 39 h 770"/>
                <a:gd name="T6" fmla="*/ 307 w 439"/>
                <a:gd name="T7" fmla="*/ 36 h 770"/>
                <a:gd name="T8" fmla="*/ 247 w 439"/>
                <a:gd name="T9" fmla="*/ 36 h 770"/>
                <a:gd name="T10" fmla="*/ 212 w 439"/>
                <a:gd name="T11" fmla="*/ 71 h 770"/>
                <a:gd name="T12" fmla="*/ 175 w 439"/>
                <a:gd name="T13" fmla="*/ 116 h 770"/>
                <a:gd name="T14" fmla="*/ 149 w 439"/>
                <a:gd name="T15" fmla="*/ 161 h 770"/>
                <a:gd name="T16" fmla="*/ 115 w 439"/>
                <a:gd name="T17" fmla="*/ 188 h 770"/>
                <a:gd name="T18" fmla="*/ 90 w 439"/>
                <a:gd name="T19" fmla="*/ 264 h 770"/>
                <a:gd name="T20" fmla="*/ 99 w 439"/>
                <a:gd name="T21" fmla="*/ 303 h 770"/>
                <a:gd name="T22" fmla="*/ 40 w 439"/>
                <a:gd name="T23" fmla="*/ 328 h 770"/>
                <a:gd name="T24" fmla="*/ 37 w 439"/>
                <a:gd name="T25" fmla="*/ 398 h 770"/>
                <a:gd name="T26" fmla="*/ 58 w 439"/>
                <a:gd name="T27" fmla="*/ 457 h 770"/>
                <a:gd name="T28" fmla="*/ 47 w 439"/>
                <a:gd name="T29" fmla="*/ 492 h 770"/>
                <a:gd name="T30" fmla="*/ 25 w 439"/>
                <a:gd name="T31" fmla="*/ 533 h 770"/>
                <a:gd name="T32" fmla="*/ 12 w 439"/>
                <a:gd name="T33" fmla="*/ 585 h 770"/>
                <a:gd name="T34" fmla="*/ 1 w 439"/>
                <a:gd name="T35" fmla="*/ 587 h 770"/>
                <a:gd name="T36" fmla="*/ 29 w 439"/>
                <a:gd name="T37" fmla="*/ 659 h 770"/>
                <a:gd name="T38" fmla="*/ 54 w 439"/>
                <a:gd name="T39" fmla="*/ 717 h 770"/>
                <a:gd name="T40" fmla="*/ 64 w 439"/>
                <a:gd name="T41" fmla="*/ 763 h 770"/>
                <a:gd name="T42" fmla="*/ 105 w 439"/>
                <a:gd name="T43" fmla="*/ 741 h 770"/>
                <a:gd name="T44" fmla="*/ 145 w 439"/>
                <a:gd name="T45" fmla="*/ 727 h 770"/>
                <a:gd name="T46" fmla="*/ 177 w 439"/>
                <a:gd name="T47" fmla="*/ 716 h 770"/>
                <a:gd name="T48" fmla="*/ 185 w 439"/>
                <a:gd name="T49" fmla="*/ 685 h 770"/>
                <a:gd name="T50" fmla="*/ 190 w 439"/>
                <a:gd name="T51" fmla="*/ 611 h 770"/>
                <a:gd name="T52" fmla="*/ 241 w 439"/>
                <a:gd name="T53" fmla="*/ 560 h 770"/>
                <a:gd name="T54" fmla="*/ 229 w 439"/>
                <a:gd name="T55" fmla="*/ 494 h 770"/>
                <a:gd name="T56" fmla="*/ 200 w 439"/>
                <a:gd name="T57" fmla="*/ 448 h 770"/>
                <a:gd name="T58" fmla="*/ 222 w 439"/>
                <a:gd name="T59" fmla="*/ 387 h 770"/>
                <a:gd name="T60" fmla="*/ 263 w 439"/>
                <a:gd name="T61" fmla="*/ 343 h 770"/>
                <a:gd name="T62" fmla="*/ 351 w 439"/>
                <a:gd name="T63" fmla="*/ 283 h 770"/>
                <a:gd name="T64" fmla="*/ 360 w 439"/>
                <a:gd name="T65" fmla="*/ 221 h 770"/>
                <a:gd name="T66" fmla="*/ 420 w 439"/>
                <a:gd name="T67" fmla="*/ 199 h 770"/>
                <a:gd name="T68" fmla="*/ 434 w 439"/>
                <a:gd name="T69" fmla="*/ 183 h 770"/>
                <a:gd name="T70" fmla="*/ 235 w 439"/>
                <a:gd name="T71" fmla="*/ 686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 h="770">
                  <a:moveTo>
                    <a:pt x="434" y="183"/>
                  </a:moveTo>
                  <a:cubicBezTo>
                    <a:pt x="429" y="178"/>
                    <a:pt x="419" y="164"/>
                    <a:pt x="428" y="164"/>
                  </a:cubicBezTo>
                  <a:cubicBezTo>
                    <a:pt x="436" y="164"/>
                    <a:pt x="439" y="139"/>
                    <a:pt x="429" y="134"/>
                  </a:cubicBezTo>
                  <a:cubicBezTo>
                    <a:pt x="419" y="129"/>
                    <a:pt x="429" y="107"/>
                    <a:pt x="421" y="102"/>
                  </a:cubicBezTo>
                  <a:cubicBezTo>
                    <a:pt x="413" y="97"/>
                    <a:pt x="418" y="81"/>
                    <a:pt x="419" y="69"/>
                  </a:cubicBezTo>
                  <a:cubicBezTo>
                    <a:pt x="421" y="57"/>
                    <a:pt x="388" y="47"/>
                    <a:pt x="369" y="39"/>
                  </a:cubicBezTo>
                  <a:cubicBezTo>
                    <a:pt x="351" y="31"/>
                    <a:pt x="342" y="17"/>
                    <a:pt x="327" y="9"/>
                  </a:cubicBezTo>
                  <a:cubicBezTo>
                    <a:pt x="312" y="0"/>
                    <a:pt x="307" y="22"/>
                    <a:pt x="307" y="36"/>
                  </a:cubicBezTo>
                  <a:cubicBezTo>
                    <a:pt x="307" y="49"/>
                    <a:pt x="294" y="51"/>
                    <a:pt x="284" y="42"/>
                  </a:cubicBezTo>
                  <a:cubicBezTo>
                    <a:pt x="274" y="34"/>
                    <a:pt x="262" y="42"/>
                    <a:pt x="247" y="36"/>
                  </a:cubicBezTo>
                  <a:cubicBezTo>
                    <a:pt x="232" y="29"/>
                    <a:pt x="239" y="51"/>
                    <a:pt x="239" y="61"/>
                  </a:cubicBezTo>
                  <a:cubicBezTo>
                    <a:pt x="239" y="71"/>
                    <a:pt x="222" y="71"/>
                    <a:pt x="212" y="71"/>
                  </a:cubicBezTo>
                  <a:cubicBezTo>
                    <a:pt x="202" y="71"/>
                    <a:pt x="185" y="79"/>
                    <a:pt x="185" y="91"/>
                  </a:cubicBezTo>
                  <a:cubicBezTo>
                    <a:pt x="185" y="102"/>
                    <a:pt x="170" y="109"/>
                    <a:pt x="175" y="116"/>
                  </a:cubicBezTo>
                  <a:cubicBezTo>
                    <a:pt x="180" y="122"/>
                    <a:pt x="174" y="129"/>
                    <a:pt x="167" y="134"/>
                  </a:cubicBezTo>
                  <a:cubicBezTo>
                    <a:pt x="160" y="139"/>
                    <a:pt x="154" y="156"/>
                    <a:pt x="149" y="161"/>
                  </a:cubicBezTo>
                  <a:cubicBezTo>
                    <a:pt x="144" y="166"/>
                    <a:pt x="152" y="174"/>
                    <a:pt x="142" y="181"/>
                  </a:cubicBezTo>
                  <a:cubicBezTo>
                    <a:pt x="132" y="188"/>
                    <a:pt x="120" y="183"/>
                    <a:pt x="115" y="188"/>
                  </a:cubicBezTo>
                  <a:cubicBezTo>
                    <a:pt x="110" y="193"/>
                    <a:pt x="115" y="204"/>
                    <a:pt x="114" y="219"/>
                  </a:cubicBezTo>
                  <a:cubicBezTo>
                    <a:pt x="112" y="234"/>
                    <a:pt x="100" y="251"/>
                    <a:pt x="90" y="264"/>
                  </a:cubicBezTo>
                  <a:cubicBezTo>
                    <a:pt x="80" y="278"/>
                    <a:pt x="94" y="281"/>
                    <a:pt x="99" y="283"/>
                  </a:cubicBezTo>
                  <a:cubicBezTo>
                    <a:pt x="104" y="284"/>
                    <a:pt x="104" y="293"/>
                    <a:pt x="99" y="303"/>
                  </a:cubicBezTo>
                  <a:cubicBezTo>
                    <a:pt x="94" y="313"/>
                    <a:pt x="82" y="306"/>
                    <a:pt x="75" y="305"/>
                  </a:cubicBezTo>
                  <a:cubicBezTo>
                    <a:pt x="68" y="303"/>
                    <a:pt x="50" y="311"/>
                    <a:pt x="40" y="328"/>
                  </a:cubicBezTo>
                  <a:cubicBezTo>
                    <a:pt x="30" y="345"/>
                    <a:pt x="33" y="355"/>
                    <a:pt x="37" y="363"/>
                  </a:cubicBezTo>
                  <a:cubicBezTo>
                    <a:pt x="40" y="371"/>
                    <a:pt x="28" y="381"/>
                    <a:pt x="37" y="398"/>
                  </a:cubicBezTo>
                  <a:cubicBezTo>
                    <a:pt x="45" y="415"/>
                    <a:pt x="33" y="418"/>
                    <a:pt x="35" y="432"/>
                  </a:cubicBezTo>
                  <a:cubicBezTo>
                    <a:pt x="37" y="445"/>
                    <a:pt x="57" y="443"/>
                    <a:pt x="58" y="457"/>
                  </a:cubicBezTo>
                  <a:cubicBezTo>
                    <a:pt x="60" y="470"/>
                    <a:pt x="52" y="475"/>
                    <a:pt x="45" y="475"/>
                  </a:cubicBezTo>
                  <a:cubicBezTo>
                    <a:pt x="38" y="475"/>
                    <a:pt x="40" y="488"/>
                    <a:pt x="47" y="492"/>
                  </a:cubicBezTo>
                  <a:cubicBezTo>
                    <a:pt x="53" y="495"/>
                    <a:pt x="52" y="518"/>
                    <a:pt x="48" y="525"/>
                  </a:cubicBezTo>
                  <a:cubicBezTo>
                    <a:pt x="45" y="532"/>
                    <a:pt x="23" y="525"/>
                    <a:pt x="25" y="533"/>
                  </a:cubicBezTo>
                  <a:cubicBezTo>
                    <a:pt x="27" y="542"/>
                    <a:pt x="20" y="555"/>
                    <a:pt x="20" y="562"/>
                  </a:cubicBezTo>
                  <a:cubicBezTo>
                    <a:pt x="20" y="569"/>
                    <a:pt x="18" y="590"/>
                    <a:pt x="12" y="585"/>
                  </a:cubicBezTo>
                  <a:cubicBezTo>
                    <a:pt x="9" y="583"/>
                    <a:pt x="5" y="583"/>
                    <a:pt x="1" y="584"/>
                  </a:cubicBezTo>
                  <a:cubicBezTo>
                    <a:pt x="1" y="585"/>
                    <a:pt x="1" y="586"/>
                    <a:pt x="1" y="587"/>
                  </a:cubicBezTo>
                  <a:cubicBezTo>
                    <a:pt x="0" y="600"/>
                    <a:pt x="5" y="613"/>
                    <a:pt x="16" y="622"/>
                  </a:cubicBezTo>
                  <a:cubicBezTo>
                    <a:pt x="28" y="632"/>
                    <a:pt x="19" y="646"/>
                    <a:pt x="29" y="659"/>
                  </a:cubicBezTo>
                  <a:cubicBezTo>
                    <a:pt x="39" y="672"/>
                    <a:pt x="35" y="681"/>
                    <a:pt x="46" y="690"/>
                  </a:cubicBezTo>
                  <a:cubicBezTo>
                    <a:pt x="57" y="700"/>
                    <a:pt x="58" y="705"/>
                    <a:pt x="54" y="717"/>
                  </a:cubicBezTo>
                  <a:cubicBezTo>
                    <a:pt x="49" y="729"/>
                    <a:pt x="63" y="726"/>
                    <a:pt x="64" y="733"/>
                  </a:cubicBezTo>
                  <a:cubicBezTo>
                    <a:pt x="64" y="740"/>
                    <a:pt x="60" y="755"/>
                    <a:pt x="64" y="763"/>
                  </a:cubicBezTo>
                  <a:cubicBezTo>
                    <a:pt x="68" y="770"/>
                    <a:pt x="75" y="763"/>
                    <a:pt x="92" y="762"/>
                  </a:cubicBezTo>
                  <a:cubicBezTo>
                    <a:pt x="108" y="762"/>
                    <a:pt x="104" y="751"/>
                    <a:pt x="105" y="741"/>
                  </a:cubicBezTo>
                  <a:cubicBezTo>
                    <a:pt x="105" y="732"/>
                    <a:pt x="114" y="736"/>
                    <a:pt x="116" y="730"/>
                  </a:cubicBezTo>
                  <a:cubicBezTo>
                    <a:pt x="118" y="724"/>
                    <a:pt x="133" y="722"/>
                    <a:pt x="145" y="727"/>
                  </a:cubicBezTo>
                  <a:cubicBezTo>
                    <a:pt x="157" y="733"/>
                    <a:pt x="163" y="724"/>
                    <a:pt x="165" y="711"/>
                  </a:cubicBezTo>
                  <a:cubicBezTo>
                    <a:pt x="167" y="699"/>
                    <a:pt x="174" y="714"/>
                    <a:pt x="177" y="716"/>
                  </a:cubicBezTo>
                  <a:cubicBezTo>
                    <a:pt x="181" y="719"/>
                    <a:pt x="192" y="697"/>
                    <a:pt x="197" y="683"/>
                  </a:cubicBezTo>
                  <a:cubicBezTo>
                    <a:pt x="202" y="669"/>
                    <a:pt x="197" y="672"/>
                    <a:pt x="185" y="685"/>
                  </a:cubicBezTo>
                  <a:cubicBezTo>
                    <a:pt x="173" y="699"/>
                    <a:pt x="180" y="672"/>
                    <a:pt x="184" y="661"/>
                  </a:cubicBezTo>
                  <a:cubicBezTo>
                    <a:pt x="189" y="650"/>
                    <a:pt x="188" y="618"/>
                    <a:pt x="190" y="611"/>
                  </a:cubicBezTo>
                  <a:cubicBezTo>
                    <a:pt x="191" y="604"/>
                    <a:pt x="195" y="593"/>
                    <a:pt x="210" y="590"/>
                  </a:cubicBezTo>
                  <a:cubicBezTo>
                    <a:pt x="225" y="586"/>
                    <a:pt x="245" y="568"/>
                    <a:pt x="241" y="560"/>
                  </a:cubicBezTo>
                  <a:cubicBezTo>
                    <a:pt x="238" y="552"/>
                    <a:pt x="262" y="539"/>
                    <a:pt x="262" y="531"/>
                  </a:cubicBezTo>
                  <a:cubicBezTo>
                    <a:pt x="262" y="524"/>
                    <a:pt x="237" y="500"/>
                    <a:pt x="229" y="494"/>
                  </a:cubicBezTo>
                  <a:cubicBezTo>
                    <a:pt x="221" y="489"/>
                    <a:pt x="202" y="493"/>
                    <a:pt x="204" y="488"/>
                  </a:cubicBezTo>
                  <a:cubicBezTo>
                    <a:pt x="206" y="482"/>
                    <a:pt x="202" y="460"/>
                    <a:pt x="200" y="448"/>
                  </a:cubicBezTo>
                  <a:cubicBezTo>
                    <a:pt x="198" y="437"/>
                    <a:pt x="213" y="425"/>
                    <a:pt x="213" y="414"/>
                  </a:cubicBezTo>
                  <a:cubicBezTo>
                    <a:pt x="213" y="403"/>
                    <a:pt x="212" y="390"/>
                    <a:pt x="222" y="387"/>
                  </a:cubicBezTo>
                  <a:cubicBezTo>
                    <a:pt x="232" y="383"/>
                    <a:pt x="226" y="374"/>
                    <a:pt x="239" y="371"/>
                  </a:cubicBezTo>
                  <a:cubicBezTo>
                    <a:pt x="252" y="368"/>
                    <a:pt x="249" y="349"/>
                    <a:pt x="263" y="343"/>
                  </a:cubicBezTo>
                  <a:cubicBezTo>
                    <a:pt x="277" y="337"/>
                    <a:pt x="278" y="333"/>
                    <a:pt x="297" y="324"/>
                  </a:cubicBezTo>
                  <a:cubicBezTo>
                    <a:pt x="315" y="315"/>
                    <a:pt x="345" y="294"/>
                    <a:pt x="351" y="283"/>
                  </a:cubicBezTo>
                  <a:cubicBezTo>
                    <a:pt x="356" y="272"/>
                    <a:pt x="332" y="261"/>
                    <a:pt x="347" y="249"/>
                  </a:cubicBezTo>
                  <a:cubicBezTo>
                    <a:pt x="362" y="238"/>
                    <a:pt x="350" y="225"/>
                    <a:pt x="360" y="221"/>
                  </a:cubicBezTo>
                  <a:cubicBezTo>
                    <a:pt x="371" y="217"/>
                    <a:pt x="376" y="211"/>
                    <a:pt x="383" y="203"/>
                  </a:cubicBezTo>
                  <a:cubicBezTo>
                    <a:pt x="391" y="194"/>
                    <a:pt x="402" y="202"/>
                    <a:pt x="420" y="199"/>
                  </a:cubicBezTo>
                  <a:cubicBezTo>
                    <a:pt x="427" y="198"/>
                    <a:pt x="433" y="198"/>
                    <a:pt x="439" y="200"/>
                  </a:cubicBezTo>
                  <a:cubicBezTo>
                    <a:pt x="438" y="192"/>
                    <a:pt x="437" y="185"/>
                    <a:pt x="434" y="183"/>
                  </a:cubicBezTo>
                  <a:close/>
                  <a:moveTo>
                    <a:pt x="259" y="640"/>
                  </a:moveTo>
                  <a:cubicBezTo>
                    <a:pt x="239" y="641"/>
                    <a:pt x="230" y="679"/>
                    <a:pt x="235" y="686"/>
                  </a:cubicBezTo>
                  <a:cubicBezTo>
                    <a:pt x="239" y="691"/>
                    <a:pt x="278" y="639"/>
                    <a:pt x="259" y="640"/>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5" name="Freeform 140">
              <a:extLst>
                <a:ext uri="{FF2B5EF4-FFF2-40B4-BE49-F238E27FC236}">
                  <a16:creationId xmlns:a16="http://schemas.microsoft.com/office/drawing/2014/main" id="{4F14D0C2-EF96-4731-B95F-9C363DD41E0B}"/>
                </a:ext>
              </a:extLst>
            </p:cNvPr>
            <p:cNvSpPr>
              <a:spLocks noEditPoints="1"/>
            </p:cNvSpPr>
            <p:nvPr/>
          </p:nvSpPr>
          <p:spPr bwMode="auto">
            <a:xfrm>
              <a:off x="6273780" y="2009699"/>
              <a:ext cx="217376" cy="112811"/>
            </a:xfrm>
            <a:custGeom>
              <a:avLst/>
              <a:gdLst>
                <a:gd name="T0" fmla="*/ 206 w 222"/>
                <a:gd name="T1" fmla="*/ 30 h 108"/>
                <a:gd name="T2" fmla="*/ 213 w 222"/>
                <a:gd name="T3" fmla="*/ 7 h 108"/>
                <a:gd name="T4" fmla="*/ 205 w 222"/>
                <a:gd name="T5" fmla="*/ 10 h 108"/>
                <a:gd name="T6" fmla="*/ 139 w 222"/>
                <a:gd name="T7" fmla="*/ 3 h 108"/>
                <a:gd name="T8" fmla="*/ 73 w 222"/>
                <a:gd name="T9" fmla="*/ 16 h 108"/>
                <a:gd name="T10" fmla="*/ 52 w 222"/>
                <a:gd name="T11" fmla="*/ 37 h 108"/>
                <a:gd name="T12" fmla="*/ 59 w 222"/>
                <a:gd name="T13" fmla="*/ 59 h 108"/>
                <a:gd name="T14" fmla="*/ 80 w 222"/>
                <a:gd name="T15" fmla="*/ 71 h 108"/>
                <a:gd name="T16" fmla="*/ 87 w 222"/>
                <a:gd name="T17" fmla="*/ 85 h 108"/>
                <a:gd name="T18" fmla="*/ 87 w 222"/>
                <a:gd name="T19" fmla="*/ 86 h 108"/>
                <a:gd name="T20" fmla="*/ 125 w 222"/>
                <a:gd name="T21" fmla="*/ 85 h 108"/>
                <a:gd name="T22" fmla="*/ 160 w 222"/>
                <a:gd name="T23" fmla="*/ 106 h 108"/>
                <a:gd name="T24" fmla="*/ 194 w 222"/>
                <a:gd name="T25" fmla="*/ 108 h 108"/>
                <a:gd name="T26" fmla="*/ 195 w 222"/>
                <a:gd name="T27" fmla="*/ 98 h 108"/>
                <a:gd name="T28" fmla="*/ 204 w 222"/>
                <a:gd name="T29" fmla="*/ 87 h 108"/>
                <a:gd name="T30" fmla="*/ 197 w 222"/>
                <a:gd name="T31" fmla="*/ 68 h 108"/>
                <a:gd name="T32" fmla="*/ 194 w 222"/>
                <a:gd name="T33" fmla="*/ 48 h 108"/>
                <a:gd name="T34" fmla="*/ 206 w 222"/>
                <a:gd name="T35" fmla="*/ 30 h 108"/>
                <a:gd name="T36" fmla="*/ 22 w 222"/>
                <a:gd name="T37" fmla="*/ 55 h 108"/>
                <a:gd name="T38" fmla="*/ 8 w 222"/>
                <a:gd name="T39" fmla="*/ 86 h 108"/>
                <a:gd name="T40" fmla="*/ 44 w 222"/>
                <a:gd name="T41" fmla="*/ 62 h 108"/>
                <a:gd name="T42" fmla="*/ 22 w 222"/>
                <a:gd name="T43" fmla="*/ 55 h 108"/>
                <a:gd name="T44" fmla="*/ 37 w 222"/>
                <a:gd name="T45" fmla="*/ 40 h 108"/>
                <a:gd name="T46" fmla="*/ 15 w 222"/>
                <a:gd name="T47" fmla="*/ 42 h 108"/>
                <a:gd name="T48" fmla="*/ 37 w 222"/>
                <a:gd name="T49" fmla="*/ 4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2" h="108">
                  <a:moveTo>
                    <a:pt x="206" y="30"/>
                  </a:moveTo>
                  <a:cubicBezTo>
                    <a:pt x="210" y="20"/>
                    <a:pt x="222" y="19"/>
                    <a:pt x="213" y="7"/>
                  </a:cubicBezTo>
                  <a:cubicBezTo>
                    <a:pt x="212" y="8"/>
                    <a:pt x="209" y="9"/>
                    <a:pt x="205" y="10"/>
                  </a:cubicBezTo>
                  <a:cubicBezTo>
                    <a:pt x="190" y="14"/>
                    <a:pt x="158" y="0"/>
                    <a:pt x="139" y="3"/>
                  </a:cubicBezTo>
                  <a:cubicBezTo>
                    <a:pt x="120" y="7"/>
                    <a:pt x="82" y="7"/>
                    <a:pt x="73" y="16"/>
                  </a:cubicBezTo>
                  <a:cubicBezTo>
                    <a:pt x="64" y="26"/>
                    <a:pt x="42" y="28"/>
                    <a:pt x="52" y="37"/>
                  </a:cubicBezTo>
                  <a:cubicBezTo>
                    <a:pt x="62" y="45"/>
                    <a:pt x="52" y="49"/>
                    <a:pt x="59" y="59"/>
                  </a:cubicBezTo>
                  <a:cubicBezTo>
                    <a:pt x="67" y="69"/>
                    <a:pt x="70" y="73"/>
                    <a:pt x="80" y="71"/>
                  </a:cubicBezTo>
                  <a:cubicBezTo>
                    <a:pt x="90" y="69"/>
                    <a:pt x="98" y="74"/>
                    <a:pt x="87" y="85"/>
                  </a:cubicBezTo>
                  <a:cubicBezTo>
                    <a:pt x="87" y="85"/>
                    <a:pt x="87" y="85"/>
                    <a:pt x="87" y="86"/>
                  </a:cubicBezTo>
                  <a:cubicBezTo>
                    <a:pt x="104" y="84"/>
                    <a:pt x="122" y="83"/>
                    <a:pt x="125" y="85"/>
                  </a:cubicBezTo>
                  <a:cubicBezTo>
                    <a:pt x="129" y="88"/>
                    <a:pt x="154" y="108"/>
                    <a:pt x="160" y="106"/>
                  </a:cubicBezTo>
                  <a:cubicBezTo>
                    <a:pt x="164" y="105"/>
                    <a:pt x="181" y="106"/>
                    <a:pt x="194" y="108"/>
                  </a:cubicBezTo>
                  <a:cubicBezTo>
                    <a:pt x="192" y="104"/>
                    <a:pt x="192" y="101"/>
                    <a:pt x="195" y="98"/>
                  </a:cubicBezTo>
                  <a:cubicBezTo>
                    <a:pt x="200" y="94"/>
                    <a:pt x="210" y="94"/>
                    <a:pt x="204" y="87"/>
                  </a:cubicBezTo>
                  <a:cubicBezTo>
                    <a:pt x="199" y="79"/>
                    <a:pt x="197" y="77"/>
                    <a:pt x="197" y="68"/>
                  </a:cubicBezTo>
                  <a:cubicBezTo>
                    <a:pt x="196" y="59"/>
                    <a:pt x="193" y="54"/>
                    <a:pt x="194" y="48"/>
                  </a:cubicBezTo>
                  <a:cubicBezTo>
                    <a:pt x="195" y="41"/>
                    <a:pt x="201" y="40"/>
                    <a:pt x="206" y="30"/>
                  </a:cubicBezTo>
                  <a:close/>
                  <a:moveTo>
                    <a:pt x="22" y="55"/>
                  </a:moveTo>
                  <a:cubicBezTo>
                    <a:pt x="3" y="60"/>
                    <a:pt x="0" y="86"/>
                    <a:pt x="8" y="86"/>
                  </a:cubicBezTo>
                  <a:cubicBezTo>
                    <a:pt x="17" y="85"/>
                    <a:pt x="38" y="67"/>
                    <a:pt x="44" y="62"/>
                  </a:cubicBezTo>
                  <a:cubicBezTo>
                    <a:pt x="50" y="56"/>
                    <a:pt x="41" y="50"/>
                    <a:pt x="22" y="55"/>
                  </a:cubicBezTo>
                  <a:close/>
                  <a:moveTo>
                    <a:pt x="37" y="40"/>
                  </a:moveTo>
                  <a:cubicBezTo>
                    <a:pt x="42" y="32"/>
                    <a:pt x="7" y="35"/>
                    <a:pt x="15" y="42"/>
                  </a:cubicBezTo>
                  <a:cubicBezTo>
                    <a:pt x="21" y="48"/>
                    <a:pt x="33" y="48"/>
                    <a:pt x="37" y="40"/>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6" name="Freeform 141">
              <a:extLst>
                <a:ext uri="{FF2B5EF4-FFF2-40B4-BE49-F238E27FC236}">
                  <a16:creationId xmlns:a16="http://schemas.microsoft.com/office/drawing/2014/main" id="{1F5C4265-9C40-4BED-926B-710F7C782F0C}"/>
                </a:ext>
              </a:extLst>
            </p:cNvPr>
            <p:cNvSpPr>
              <a:spLocks/>
            </p:cNvSpPr>
            <p:nvPr/>
          </p:nvSpPr>
          <p:spPr bwMode="auto">
            <a:xfrm>
              <a:off x="6673704" y="4354370"/>
              <a:ext cx="277425" cy="358944"/>
            </a:xfrm>
            <a:custGeom>
              <a:avLst/>
              <a:gdLst>
                <a:gd name="T0" fmla="*/ 250 w 283"/>
                <a:gd name="T1" fmla="*/ 79 h 344"/>
                <a:gd name="T2" fmla="*/ 266 w 283"/>
                <a:gd name="T3" fmla="*/ 54 h 344"/>
                <a:gd name="T4" fmla="*/ 283 w 283"/>
                <a:gd name="T5" fmla="*/ 29 h 344"/>
                <a:gd name="T6" fmla="*/ 265 w 283"/>
                <a:gd name="T7" fmla="*/ 34 h 344"/>
                <a:gd name="T8" fmla="*/ 248 w 283"/>
                <a:gd name="T9" fmla="*/ 27 h 344"/>
                <a:gd name="T10" fmla="*/ 218 w 283"/>
                <a:gd name="T11" fmla="*/ 34 h 344"/>
                <a:gd name="T12" fmla="*/ 194 w 283"/>
                <a:gd name="T13" fmla="*/ 52 h 344"/>
                <a:gd name="T14" fmla="*/ 154 w 283"/>
                <a:gd name="T15" fmla="*/ 45 h 344"/>
                <a:gd name="T16" fmla="*/ 113 w 283"/>
                <a:gd name="T17" fmla="*/ 22 h 344"/>
                <a:gd name="T18" fmla="*/ 77 w 283"/>
                <a:gd name="T19" fmla="*/ 15 h 344"/>
                <a:gd name="T20" fmla="*/ 57 w 283"/>
                <a:gd name="T21" fmla="*/ 5 h 344"/>
                <a:gd name="T22" fmla="*/ 36 w 283"/>
                <a:gd name="T23" fmla="*/ 2 h 344"/>
                <a:gd name="T24" fmla="*/ 8 w 283"/>
                <a:gd name="T25" fmla="*/ 21 h 344"/>
                <a:gd name="T26" fmla="*/ 3 w 283"/>
                <a:gd name="T27" fmla="*/ 27 h 344"/>
                <a:gd name="T28" fmla="*/ 19 w 283"/>
                <a:gd name="T29" fmla="*/ 41 h 344"/>
                <a:gd name="T30" fmla="*/ 23 w 283"/>
                <a:gd name="T31" fmla="*/ 67 h 344"/>
                <a:gd name="T32" fmla="*/ 37 w 283"/>
                <a:gd name="T33" fmla="*/ 79 h 344"/>
                <a:gd name="T34" fmla="*/ 35 w 283"/>
                <a:gd name="T35" fmla="*/ 108 h 344"/>
                <a:gd name="T36" fmla="*/ 12 w 283"/>
                <a:gd name="T37" fmla="*/ 149 h 344"/>
                <a:gd name="T38" fmla="*/ 2 w 283"/>
                <a:gd name="T39" fmla="*/ 171 h 344"/>
                <a:gd name="T40" fmla="*/ 25 w 283"/>
                <a:gd name="T41" fmla="*/ 184 h 344"/>
                <a:gd name="T42" fmla="*/ 0 w 283"/>
                <a:gd name="T43" fmla="*/ 207 h 344"/>
                <a:gd name="T44" fmla="*/ 0 w 283"/>
                <a:gd name="T45" fmla="*/ 210 h 344"/>
                <a:gd name="T46" fmla="*/ 133 w 283"/>
                <a:gd name="T47" fmla="*/ 281 h 344"/>
                <a:gd name="T48" fmla="*/ 131 w 283"/>
                <a:gd name="T49" fmla="*/ 302 h 344"/>
                <a:gd name="T50" fmla="*/ 190 w 283"/>
                <a:gd name="T51" fmla="*/ 344 h 344"/>
                <a:gd name="T52" fmla="*/ 224 w 283"/>
                <a:gd name="T53" fmla="*/ 268 h 344"/>
                <a:gd name="T54" fmla="*/ 247 w 283"/>
                <a:gd name="T55" fmla="*/ 250 h 344"/>
                <a:gd name="T56" fmla="*/ 266 w 283"/>
                <a:gd name="T57" fmla="*/ 237 h 344"/>
                <a:gd name="T58" fmla="*/ 269 w 283"/>
                <a:gd name="T59" fmla="*/ 233 h 344"/>
                <a:gd name="T60" fmla="*/ 252 w 283"/>
                <a:gd name="T61" fmla="*/ 205 h 344"/>
                <a:gd name="T62" fmla="*/ 250 w 283"/>
                <a:gd name="T63" fmla="*/ 7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344">
                  <a:moveTo>
                    <a:pt x="250" y="79"/>
                  </a:moveTo>
                  <a:cubicBezTo>
                    <a:pt x="266" y="54"/>
                    <a:pt x="266" y="54"/>
                    <a:pt x="266" y="54"/>
                  </a:cubicBezTo>
                  <a:cubicBezTo>
                    <a:pt x="283" y="29"/>
                    <a:pt x="283" y="29"/>
                    <a:pt x="283" y="29"/>
                  </a:cubicBezTo>
                  <a:cubicBezTo>
                    <a:pt x="275" y="31"/>
                    <a:pt x="268" y="33"/>
                    <a:pt x="265" y="34"/>
                  </a:cubicBezTo>
                  <a:cubicBezTo>
                    <a:pt x="259" y="37"/>
                    <a:pt x="250" y="33"/>
                    <a:pt x="248" y="27"/>
                  </a:cubicBezTo>
                  <a:cubicBezTo>
                    <a:pt x="246" y="22"/>
                    <a:pt x="230" y="27"/>
                    <a:pt x="218" y="34"/>
                  </a:cubicBezTo>
                  <a:cubicBezTo>
                    <a:pt x="205" y="41"/>
                    <a:pt x="199" y="55"/>
                    <a:pt x="194" y="52"/>
                  </a:cubicBezTo>
                  <a:cubicBezTo>
                    <a:pt x="189" y="49"/>
                    <a:pt x="161" y="45"/>
                    <a:pt x="154" y="45"/>
                  </a:cubicBezTo>
                  <a:cubicBezTo>
                    <a:pt x="146" y="45"/>
                    <a:pt x="121" y="29"/>
                    <a:pt x="113" y="22"/>
                  </a:cubicBezTo>
                  <a:cubicBezTo>
                    <a:pt x="105" y="15"/>
                    <a:pt x="83" y="18"/>
                    <a:pt x="77" y="15"/>
                  </a:cubicBezTo>
                  <a:cubicBezTo>
                    <a:pt x="72" y="12"/>
                    <a:pt x="61" y="9"/>
                    <a:pt x="57" y="5"/>
                  </a:cubicBezTo>
                  <a:cubicBezTo>
                    <a:pt x="53" y="0"/>
                    <a:pt x="44" y="1"/>
                    <a:pt x="36" y="2"/>
                  </a:cubicBezTo>
                  <a:cubicBezTo>
                    <a:pt x="28" y="4"/>
                    <a:pt x="9" y="15"/>
                    <a:pt x="8" y="21"/>
                  </a:cubicBezTo>
                  <a:cubicBezTo>
                    <a:pt x="7" y="23"/>
                    <a:pt x="5" y="25"/>
                    <a:pt x="3" y="27"/>
                  </a:cubicBezTo>
                  <a:cubicBezTo>
                    <a:pt x="19" y="41"/>
                    <a:pt x="19" y="41"/>
                    <a:pt x="19" y="41"/>
                  </a:cubicBezTo>
                  <a:cubicBezTo>
                    <a:pt x="23" y="67"/>
                    <a:pt x="23" y="67"/>
                    <a:pt x="23" y="67"/>
                  </a:cubicBezTo>
                  <a:cubicBezTo>
                    <a:pt x="37" y="79"/>
                    <a:pt x="37" y="79"/>
                    <a:pt x="37" y="79"/>
                  </a:cubicBezTo>
                  <a:cubicBezTo>
                    <a:pt x="37" y="79"/>
                    <a:pt x="37" y="94"/>
                    <a:pt x="35" y="108"/>
                  </a:cubicBezTo>
                  <a:cubicBezTo>
                    <a:pt x="34" y="122"/>
                    <a:pt x="21" y="140"/>
                    <a:pt x="12" y="149"/>
                  </a:cubicBezTo>
                  <a:cubicBezTo>
                    <a:pt x="9" y="152"/>
                    <a:pt x="6" y="161"/>
                    <a:pt x="2" y="171"/>
                  </a:cubicBezTo>
                  <a:cubicBezTo>
                    <a:pt x="15" y="175"/>
                    <a:pt x="26" y="180"/>
                    <a:pt x="25" y="184"/>
                  </a:cubicBezTo>
                  <a:cubicBezTo>
                    <a:pt x="23" y="193"/>
                    <a:pt x="0" y="189"/>
                    <a:pt x="0" y="207"/>
                  </a:cubicBezTo>
                  <a:cubicBezTo>
                    <a:pt x="0" y="208"/>
                    <a:pt x="0" y="209"/>
                    <a:pt x="0" y="210"/>
                  </a:cubicBezTo>
                  <a:cubicBezTo>
                    <a:pt x="133" y="281"/>
                    <a:pt x="133" y="281"/>
                    <a:pt x="133" y="281"/>
                  </a:cubicBezTo>
                  <a:cubicBezTo>
                    <a:pt x="131" y="302"/>
                    <a:pt x="131" y="302"/>
                    <a:pt x="131" y="302"/>
                  </a:cubicBezTo>
                  <a:cubicBezTo>
                    <a:pt x="131" y="302"/>
                    <a:pt x="161" y="324"/>
                    <a:pt x="190" y="344"/>
                  </a:cubicBezTo>
                  <a:cubicBezTo>
                    <a:pt x="203" y="311"/>
                    <a:pt x="220" y="275"/>
                    <a:pt x="224" y="268"/>
                  </a:cubicBezTo>
                  <a:cubicBezTo>
                    <a:pt x="232" y="256"/>
                    <a:pt x="240" y="258"/>
                    <a:pt x="247" y="250"/>
                  </a:cubicBezTo>
                  <a:cubicBezTo>
                    <a:pt x="253" y="241"/>
                    <a:pt x="256" y="254"/>
                    <a:pt x="266" y="237"/>
                  </a:cubicBezTo>
                  <a:cubicBezTo>
                    <a:pt x="267" y="236"/>
                    <a:pt x="268" y="234"/>
                    <a:pt x="269" y="233"/>
                  </a:cubicBezTo>
                  <a:cubicBezTo>
                    <a:pt x="252" y="205"/>
                    <a:pt x="252" y="205"/>
                    <a:pt x="252" y="205"/>
                  </a:cubicBezTo>
                  <a:lnTo>
                    <a:pt x="250" y="79"/>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7" name="Freeform 142">
              <a:extLst>
                <a:ext uri="{FF2B5EF4-FFF2-40B4-BE49-F238E27FC236}">
                  <a16:creationId xmlns:a16="http://schemas.microsoft.com/office/drawing/2014/main" id="{BCAD7F04-57C2-4210-BABE-67639D93B5AF}"/>
                </a:ext>
              </a:extLst>
            </p:cNvPr>
            <p:cNvSpPr>
              <a:spLocks/>
            </p:cNvSpPr>
            <p:nvPr/>
          </p:nvSpPr>
          <p:spPr bwMode="auto">
            <a:xfrm>
              <a:off x="6522380" y="4382572"/>
              <a:ext cx="187352" cy="207675"/>
            </a:xfrm>
            <a:custGeom>
              <a:avLst/>
              <a:gdLst>
                <a:gd name="T0" fmla="*/ 178 w 192"/>
                <a:gd name="T1" fmla="*/ 40 h 199"/>
                <a:gd name="T2" fmla="*/ 174 w 192"/>
                <a:gd name="T3" fmla="*/ 14 h 199"/>
                <a:gd name="T4" fmla="*/ 158 w 192"/>
                <a:gd name="T5" fmla="*/ 0 h 199"/>
                <a:gd name="T6" fmla="*/ 146 w 192"/>
                <a:gd name="T7" fmla="*/ 11 h 199"/>
                <a:gd name="T8" fmla="*/ 125 w 192"/>
                <a:gd name="T9" fmla="*/ 13 h 199"/>
                <a:gd name="T10" fmla="*/ 99 w 192"/>
                <a:gd name="T11" fmla="*/ 21 h 199"/>
                <a:gd name="T12" fmla="*/ 77 w 192"/>
                <a:gd name="T13" fmla="*/ 14 h 199"/>
                <a:gd name="T14" fmla="*/ 50 w 192"/>
                <a:gd name="T15" fmla="*/ 21 h 199"/>
                <a:gd name="T16" fmla="*/ 47 w 192"/>
                <a:gd name="T17" fmla="*/ 52 h 199"/>
                <a:gd name="T18" fmla="*/ 59 w 192"/>
                <a:gd name="T19" fmla="*/ 69 h 199"/>
                <a:gd name="T20" fmla="*/ 49 w 192"/>
                <a:gd name="T21" fmla="*/ 87 h 199"/>
                <a:gd name="T22" fmla="*/ 34 w 192"/>
                <a:gd name="T23" fmla="*/ 97 h 199"/>
                <a:gd name="T24" fmla="*/ 21 w 192"/>
                <a:gd name="T25" fmla="*/ 117 h 199"/>
                <a:gd name="T26" fmla="*/ 12 w 192"/>
                <a:gd name="T27" fmla="*/ 142 h 199"/>
                <a:gd name="T28" fmla="*/ 6 w 192"/>
                <a:gd name="T29" fmla="*/ 172 h 199"/>
                <a:gd name="T30" fmla="*/ 0 w 192"/>
                <a:gd name="T31" fmla="*/ 198 h 199"/>
                <a:gd name="T32" fmla="*/ 18 w 192"/>
                <a:gd name="T33" fmla="*/ 194 h 199"/>
                <a:gd name="T34" fmla="*/ 54 w 192"/>
                <a:gd name="T35" fmla="*/ 184 h 199"/>
                <a:gd name="T36" fmla="*/ 83 w 192"/>
                <a:gd name="T37" fmla="*/ 181 h 199"/>
                <a:gd name="T38" fmla="*/ 110 w 192"/>
                <a:gd name="T39" fmla="*/ 143 h 199"/>
                <a:gd name="T40" fmla="*/ 157 w 192"/>
                <a:gd name="T41" fmla="*/ 144 h 199"/>
                <a:gd name="T42" fmla="*/ 167 w 192"/>
                <a:gd name="T43" fmla="*/ 122 h 199"/>
                <a:gd name="T44" fmla="*/ 190 w 192"/>
                <a:gd name="T45" fmla="*/ 81 h 199"/>
                <a:gd name="T46" fmla="*/ 192 w 192"/>
                <a:gd name="T47" fmla="*/ 52 h 199"/>
                <a:gd name="T48" fmla="*/ 178 w 192"/>
                <a:gd name="T49" fmla="*/ 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9">
                  <a:moveTo>
                    <a:pt x="178" y="40"/>
                  </a:moveTo>
                  <a:cubicBezTo>
                    <a:pt x="174" y="14"/>
                    <a:pt x="174" y="14"/>
                    <a:pt x="174" y="14"/>
                  </a:cubicBezTo>
                  <a:cubicBezTo>
                    <a:pt x="158" y="0"/>
                    <a:pt x="158" y="0"/>
                    <a:pt x="158" y="0"/>
                  </a:cubicBezTo>
                  <a:cubicBezTo>
                    <a:pt x="154" y="4"/>
                    <a:pt x="147" y="8"/>
                    <a:pt x="146" y="11"/>
                  </a:cubicBezTo>
                  <a:cubicBezTo>
                    <a:pt x="146" y="17"/>
                    <a:pt x="131" y="16"/>
                    <a:pt x="125" y="13"/>
                  </a:cubicBezTo>
                  <a:cubicBezTo>
                    <a:pt x="118" y="10"/>
                    <a:pt x="102" y="17"/>
                    <a:pt x="99" y="21"/>
                  </a:cubicBezTo>
                  <a:cubicBezTo>
                    <a:pt x="96" y="26"/>
                    <a:pt x="85" y="13"/>
                    <a:pt x="77" y="14"/>
                  </a:cubicBezTo>
                  <a:cubicBezTo>
                    <a:pt x="69" y="14"/>
                    <a:pt x="50" y="21"/>
                    <a:pt x="50" y="21"/>
                  </a:cubicBezTo>
                  <a:cubicBezTo>
                    <a:pt x="50" y="21"/>
                    <a:pt x="47" y="43"/>
                    <a:pt x="47" y="52"/>
                  </a:cubicBezTo>
                  <a:cubicBezTo>
                    <a:pt x="47" y="60"/>
                    <a:pt x="59" y="62"/>
                    <a:pt x="59" y="69"/>
                  </a:cubicBezTo>
                  <a:cubicBezTo>
                    <a:pt x="59" y="76"/>
                    <a:pt x="50" y="82"/>
                    <a:pt x="49" y="87"/>
                  </a:cubicBezTo>
                  <a:cubicBezTo>
                    <a:pt x="48" y="92"/>
                    <a:pt x="42" y="95"/>
                    <a:pt x="34" y="97"/>
                  </a:cubicBezTo>
                  <a:cubicBezTo>
                    <a:pt x="26" y="99"/>
                    <a:pt x="27" y="112"/>
                    <a:pt x="21" y="117"/>
                  </a:cubicBezTo>
                  <a:cubicBezTo>
                    <a:pt x="15" y="121"/>
                    <a:pt x="16" y="133"/>
                    <a:pt x="12" y="142"/>
                  </a:cubicBezTo>
                  <a:cubicBezTo>
                    <a:pt x="8" y="150"/>
                    <a:pt x="6" y="162"/>
                    <a:pt x="6" y="172"/>
                  </a:cubicBezTo>
                  <a:cubicBezTo>
                    <a:pt x="6" y="180"/>
                    <a:pt x="5" y="192"/>
                    <a:pt x="0" y="198"/>
                  </a:cubicBezTo>
                  <a:cubicBezTo>
                    <a:pt x="10" y="199"/>
                    <a:pt x="13" y="197"/>
                    <a:pt x="18" y="194"/>
                  </a:cubicBezTo>
                  <a:cubicBezTo>
                    <a:pt x="25" y="191"/>
                    <a:pt x="54" y="184"/>
                    <a:pt x="54" y="184"/>
                  </a:cubicBezTo>
                  <a:cubicBezTo>
                    <a:pt x="83" y="181"/>
                    <a:pt x="83" y="181"/>
                    <a:pt x="83" y="181"/>
                  </a:cubicBezTo>
                  <a:cubicBezTo>
                    <a:pt x="90" y="163"/>
                    <a:pt x="99" y="146"/>
                    <a:pt x="110" y="143"/>
                  </a:cubicBezTo>
                  <a:cubicBezTo>
                    <a:pt x="123" y="139"/>
                    <a:pt x="142" y="141"/>
                    <a:pt x="157" y="144"/>
                  </a:cubicBezTo>
                  <a:cubicBezTo>
                    <a:pt x="161" y="134"/>
                    <a:pt x="164" y="125"/>
                    <a:pt x="167" y="122"/>
                  </a:cubicBezTo>
                  <a:cubicBezTo>
                    <a:pt x="176" y="113"/>
                    <a:pt x="189" y="95"/>
                    <a:pt x="190" y="81"/>
                  </a:cubicBezTo>
                  <a:cubicBezTo>
                    <a:pt x="192" y="67"/>
                    <a:pt x="192" y="52"/>
                    <a:pt x="192" y="52"/>
                  </a:cubicBezTo>
                  <a:lnTo>
                    <a:pt x="178" y="40"/>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8" name="Freeform 143">
              <a:extLst>
                <a:ext uri="{FF2B5EF4-FFF2-40B4-BE49-F238E27FC236}">
                  <a16:creationId xmlns:a16="http://schemas.microsoft.com/office/drawing/2014/main" id="{96FFD06D-81AF-4779-A902-281CA47D1D6E}"/>
                </a:ext>
              </a:extLst>
            </p:cNvPr>
            <p:cNvSpPr>
              <a:spLocks/>
            </p:cNvSpPr>
            <p:nvPr/>
          </p:nvSpPr>
          <p:spPr bwMode="auto">
            <a:xfrm>
              <a:off x="7449534" y="2723740"/>
              <a:ext cx="611298" cy="379455"/>
            </a:xfrm>
            <a:custGeom>
              <a:avLst/>
              <a:gdLst>
                <a:gd name="T0" fmla="*/ 606 w 623"/>
                <a:gd name="T1" fmla="*/ 204 h 363"/>
                <a:gd name="T2" fmla="*/ 558 w 623"/>
                <a:gd name="T3" fmla="*/ 182 h 363"/>
                <a:gd name="T4" fmla="*/ 530 w 623"/>
                <a:gd name="T5" fmla="*/ 183 h 363"/>
                <a:gd name="T6" fmla="*/ 497 w 623"/>
                <a:gd name="T7" fmla="*/ 173 h 363"/>
                <a:gd name="T8" fmla="*/ 460 w 623"/>
                <a:gd name="T9" fmla="*/ 201 h 363"/>
                <a:gd name="T10" fmla="*/ 444 w 623"/>
                <a:gd name="T11" fmla="*/ 207 h 363"/>
                <a:gd name="T12" fmla="*/ 415 w 623"/>
                <a:gd name="T13" fmla="*/ 189 h 363"/>
                <a:gd name="T14" fmla="*/ 384 w 623"/>
                <a:gd name="T15" fmla="*/ 180 h 363"/>
                <a:gd name="T16" fmla="*/ 365 w 623"/>
                <a:gd name="T17" fmla="*/ 144 h 363"/>
                <a:gd name="T18" fmla="*/ 356 w 623"/>
                <a:gd name="T19" fmla="*/ 111 h 363"/>
                <a:gd name="T20" fmla="*/ 329 w 623"/>
                <a:gd name="T21" fmla="*/ 90 h 363"/>
                <a:gd name="T22" fmla="*/ 258 w 623"/>
                <a:gd name="T23" fmla="*/ 87 h 363"/>
                <a:gd name="T24" fmla="*/ 212 w 623"/>
                <a:gd name="T25" fmla="*/ 90 h 363"/>
                <a:gd name="T26" fmla="*/ 171 w 623"/>
                <a:gd name="T27" fmla="*/ 45 h 363"/>
                <a:gd name="T28" fmla="*/ 160 w 623"/>
                <a:gd name="T29" fmla="*/ 60 h 363"/>
                <a:gd name="T30" fmla="*/ 118 w 623"/>
                <a:gd name="T31" fmla="*/ 53 h 363"/>
                <a:gd name="T32" fmla="*/ 114 w 623"/>
                <a:gd name="T33" fmla="*/ 3 h 363"/>
                <a:gd name="T34" fmla="*/ 99 w 623"/>
                <a:gd name="T35" fmla="*/ 54 h 363"/>
                <a:gd name="T36" fmla="*/ 94 w 623"/>
                <a:gd name="T37" fmla="*/ 0 h 363"/>
                <a:gd name="T38" fmla="*/ 5 w 623"/>
                <a:gd name="T39" fmla="*/ 23 h 363"/>
                <a:gd name="T40" fmla="*/ 1 w 623"/>
                <a:gd name="T41" fmla="*/ 179 h 363"/>
                <a:gd name="T42" fmla="*/ 0 w 623"/>
                <a:gd name="T43" fmla="*/ 179 h 363"/>
                <a:gd name="T44" fmla="*/ 25 w 623"/>
                <a:gd name="T45" fmla="*/ 185 h 363"/>
                <a:gd name="T46" fmla="*/ 38 w 623"/>
                <a:gd name="T47" fmla="*/ 169 h 363"/>
                <a:gd name="T48" fmla="*/ 63 w 623"/>
                <a:gd name="T49" fmla="*/ 150 h 363"/>
                <a:gd name="T50" fmla="*/ 75 w 623"/>
                <a:gd name="T51" fmla="*/ 136 h 363"/>
                <a:gd name="T52" fmla="*/ 90 w 623"/>
                <a:gd name="T53" fmla="*/ 129 h 363"/>
                <a:gd name="T54" fmla="*/ 115 w 623"/>
                <a:gd name="T55" fmla="*/ 135 h 363"/>
                <a:gd name="T56" fmla="*/ 142 w 623"/>
                <a:gd name="T57" fmla="*/ 145 h 363"/>
                <a:gd name="T58" fmla="*/ 154 w 623"/>
                <a:gd name="T59" fmla="*/ 182 h 363"/>
                <a:gd name="T60" fmla="*/ 206 w 623"/>
                <a:gd name="T61" fmla="*/ 188 h 363"/>
                <a:gd name="T62" fmla="*/ 221 w 623"/>
                <a:gd name="T63" fmla="*/ 211 h 363"/>
                <a:gd name="T64" fmla="*/ 236 w 623"/>
                <a:gd name="T65" fmla="*/ 240 h 363"/>
                <a:gd name="T66" fmla="*/ 272 w 623"/>
                <a:gd name="T67" fmla="*/ 266 h 363"/>
                <a:gd name="T68" fmla="*/ 312 w 623"/>
                <a:gd name="T69" fmla="*/ 290 h 363"/>
                <a:gd name="T70" fmla="*/ 349 w 623"/>
                <a:gd name="T71" fmla="*/ 314 h 363"/>
                <a:gd name="T72" fmla="*/ 380 w 623"/>
                <a:gd name="T73" fmla="*/ 325 h 363"/>
                <a:gd name="T74" fmla="*/ 382 w 623"/>
                <a:gd name="T75" fmla="*/ 348 h 363"/>
                <a:gd name="T76" fmla="*/ 386 w 623"/>
                <a:gd name="T77" fmla="*/ 347 h 363"/>
                <a:gd name="T78" fmla="*/ 415 w 623"/>
                <a:gd name="T79" fmla="*/ 357 h 363"/>
                <a:gd name="T80" fmla="*/ 429 w 623"/>
                <a:gd name="T81" fmla="*/ 363 h 363"/>
                <a:gd name="T82" fmla="*/ 443 w 623"/>
                <a:gd name="T83" fmla="*/ 327 h 363"/>
                <a:gd name="T84" fmla="*/ 439 w 623"/>
                <a:gd name="T85" fmla="*/ 295 h 363"/>
                <a:gd name="T86" fmla="*/ 417 w 623"/>
                <a:gd name="T87" fmla="*/ 268 h 363"/>
                <a:gd name="T88" fmla="*/ 451 w 623"/>
                <a:gd name="T89" fmla="*/ 256 h 363"/>
                <a:gd name="T90" fmla="*/ 462 w 623"/>
                <a:gd name="T91" fmla="*/ 236 h 363"/>
                <a:gd name="T92" fmla="*/ 479 w 623"/>
                <a:gd name="T93" fmla="*/ 217 h 363"/>
                <a:gd name="T94" fmla="*/ 506 w 623"/>
                <a:gd name="T95" fmla="*/ 211 h 363"/>
                <a:gd name="T96" fmla="*/ 530 w 623"/>
                <a:gd name="T97" fmla="*/ 206 h 363"/>
                <a:gd name="T98" fmla="*/ 517 w 623"/>
                <a:gd name="T99" fmla="*/ 235 h 363"/>
                <a:gd name="T100" fmla="*/ 558 w 623"/>
                <a:gd name="T101" fmla="*/ 228 h 363"/>
                <a:gd name="T102" fmla="*/ 591 w 623"/>
                <a:gd name="T103" fmla="*/ 222 h 363"/>
                <a:gd name="T104" fmla="*/ 606 w 623"/>
                <a:gd name="T105" fmla="*/ 20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 h="363">
                  <a:moveTo>
                    <a:pt x="606" y="204"/>
                  </a:moveTo>
                  <a:cubicBezTo>
                    <a:pt x="590" y="190"/>
                    <a:pt x="560" y="173"/>
                    <a:pt x="558" y="182"/>
                  </a:cubicBezTo>
                  <a:cubicBezTo>
                    <a:pt x="555" y="190"/>
                    <a:pt x="537" y="191"/>
                    <a:pt x="530" y="183"/>
                  </a:cubicBezTo>
                  <a:cubicBezTo>
                    <a:pt x="523" y="175"/>
                    <a:pt x="517" y="165"/>
                    <a:pt x="497" y="173"/>
                  </a:cubicBezTo>
                  <a:cubicBezTo>
                    <a:pt x="476" y="182"/>
                    <a:pt x="462" y="193"/>
                    <a:pt x="460" y="201"/>
                  </a:cubicBezTo>
                  <a:cubicBezTo>
                    <a:pt x="459" y="210"/>
                    <a:pt x="445" y="218"/>
                    <a:pt x="444" y="207"/>
                  </a:cubicBezTo>
                  <a:cubicBezTo>
                    <a:pt x="442" y="196"/>
                    <a:pt x="426" y="191"/>
                    <a:pt x="415" y="189"/>
                  </a:cubicBezTo>
                  <a:cubicBezTo>
                    <a:pt x="404" y="186"/>
                    <a:pt x="386" y="191"/>
                    <a:pt x="384" y="180"/>
                  </a:cubicBezTo>
                  <a:cubicBezTo>
                    <a:pt x="383" y="169"/>
                    <a:pt x="366" y="157"/>
                    <a:pt x="365" y="144"/>
                  </a:cubicBezTo>
                  <a:cubicBezTo>
                    <a:pt x="363" y="132"/>
                    <a:pt x="367" y="114"/>
                    <a:pt x="356" y="111"/>
                  </a:cubicBezTo>
                  <a:cubicBezTo>
                    <a:pt x="345" y="108"/>
                    <a:pt x="338" y="90"/>
                    <a:pt x="329" y="90"/>
                  </a:cubicBezTo>
                  <a:cubicBezTo>
                    <a:pt x="319" y="90"/>
                    <a:pt x="265" y="90"/>
                    <a:pt x="258" y="87"/>
                  </a:cubicBezTo>
                  <a:cubicBezTo>
                    <a:pt x="251" y="85"/>
                    <a:pt x="215" y="98"/>
                    <a:pt x="212" y="90"/>
                  </a:cubicBezTo>
                  <a:cubicBezTo>
                    <a:pt x="210" y="83"/>
                    <a:pt x="185" y="57"/>
                    <a:pt x="171" y="45"/>
                  </a:cubicBezTo>
                  <a:cubicBezTo>
                    <a:pt x="169" y="51"/>
                    <a:pt x="166" y="56"/>
                    <a:pt x="160" y="60"/>
                  </a:cubicBezTo>
                  <a:cubicBezTo>
                    <a:pt x="134" y="79"/>
                    <a:pt x="109" y="76"/>
                    <a:pt x="118" y="53"/>
                  </a:cubicBezTo>
                  <a:cubicBezTo>
                    <a:pt x="126" y="30"/>
                    <a:pt x="127" y="3"/>
                    <a:pt x="114" y="3"/>
                  </a:cubicBezTo>
                  <a:cubicBezTo>
                    <a:pt x="100" y="3"/>
                    <a:pt x="109" y="51"/>
                    <a:pt x="99" y="54"/>
                  </a:cubicBezTo>
                  <a:cubicBezTo>
                    <a:pt x="90" y="57"/>
                    <a:pt x="86" y="19"/>
                    <a:pt x="94" y="0"/>
                  </a:cubicBezTo>
                  <a:cubicBezTo>
                    <a:pt x="5" y="23"/>
                    <a:pt x="5" y="23"/>
                    <a:pt x="5" y="23"/>
                  </a:cubicBezTo>
                  <a:cubicBezTo>
                    <a:pt x="1" y="179"/>
                    <a:pt x="1" y="179"/>
                    <a:pt x="1" y="179"/>
                  </a:cubicBezTo>
                  <a:cubicBezTo>
                    <a:pt x="1" y="179"/>
                    <a:pt x="1" y="179"/>
                    <a:pt x="0" y="179"/>
                  </a:cubicBezTo>
                  <a:cubicBezTo>
                    <a:pt x="9" y="183"/>
                    <a:pt x="18" y="185"/>
                    <a:pt x="25" y="185"/>
                  </a:cubicBezTo>
                  <a:cubicBezTo>
                    <a:pt x="39" y="186"/>
                    <a:pt x="38" y="176"/>
                    <a:pt x="38" y="169"/>
                  </a:cubicBezTo>
                  <a:cubicBezTo>
                    <a:pt x="38" y="161"/>
                    <a:pt x="52" y="149"/>
                    <a:pt x="63" y="150"/>
                  </a:cubicBezTo>
                  <a:cubicBezTo>
                    <a:pt x="73" y="151"/>
                    <a:pt x="72" y="136"/>
                    <a:pt x="75" y="136"/>
                  </a:cubicBezTo>
                  <a:cubicBezTo>
                    <a:pt x="78" y="136"/>
                    <a:pt x="87" y="134"/>
                    <a:pt x="90" y="129"/>
                  </a:cubicBezTo>
                  <a:cubicBezTo>
                    <a:pt x="93" y="124"/>
                    <a:pt x="109" y="130"/>
                    <a:pt x="115" y="135"/>
                  </a:cubicBezTo>
                  <a:cubicBezTo>
                    <a:pt x="120" y="140"/>
                    <a:pt x="132" y="143"/>
                    <a:pt x="142" y="145"/>
                  </a:cubicBezTo>
                  <a:cubicBezTo>
                    <a:pt x="151" y="147"/>
                    <a:pt x="154" y="176"/>
                    <a:pt x="154" y="182"/>
                  </a:cubicBezTo>
                  <a:cubicBezTo>
                    <a:pt x="154" y="188"/>
                    <a:pt x="199" y="187"/>
                    <a:pt x="206" y="188"/>
                  </a:cubicBezTo>
                  <a:cubicBezTo>
                    <a:pt x="213" y="189"/>
                    <a:pt x="213" y="202"/>
                    <a:pt x="221" y="211"/>
                  </a:cubicBezTo>
                  <a:cubicBezTo>
                    <a:pt x="228" y="221"/>
                    <a:pt x="233" y="233"/>
                    <a:pt x="236" y="240"/>
                  </a:cubicBezTo>
                  <a:cubicBezTo>
                    <a:pt x="239" y="248"/>
                    <a:pt x="265" y="257"/>
                    <a:pt x="272" y="266"/>
                  </a:cubicBezTo>
                  <a:cubicBezTo>
                    <a:pt x="278" y="276"/>
                    <a:pt x="298" y="285"/>
                    <a:pt x="312" y="290"/>
                  </a:cubicBezTo>
                  <a:cubicBezTo>
                    <a:pt x="327" y="295"/>
                    <a:pt x="340" y="315"/>
                    <a:pt x="349" y="314"/>
                  </a:cubicBezTo>
                  <a:cubicBezTo>
                    <a:pt x="357" y="313"/>
                    <a:pt x="380" y="325"/>
                    <a:pt x="380" y="325"/>
                  </a:cubicBezTo>
                  <a:cubicBezTo>
                    <a:pt x="382" y="348"/>
                    <a:pt x="382" y="348"/>
                    <a:pt x="382" y="348"/>
                  </a:cubicBezTo>
                  <a:cubicBezTo>
                    <a:pt x="383" y="348"/>
                    <a:pt x="384" y="347"/>
                    <a:pt x="386" y="347"/>
                  </a:cubicBezTo>
                  <a:cubicBezTo>
                    <a:pt x="398" y="343"/>
                    <a:pt x="405" y="357"/>
                    <a:pt x="415" y="357"/>
                  </a:cubicBezTo>
                  <a:cubicBezTo>
                    <a:pt x="419" y="357"/>
                    <a:pt x="424" y="360"/>
                    <a:pt x="429" y="363"/>
                  </a:cubicBezTo>
                  <a:cubicBezTo>
                    <a:pt x="428" y="343"/>
                    <a:pt x="435" y="333"/>
                    <a:pt x="443" y="327"/>
                  </a:cubicBezTo>
                  <a:cubicBezTo>
                    <a:pt x="453" y="319"/>
                    <a:pt x="437" y="307"/>
                    <a:pt x="439" y="295"/>
                  </a:cubicBezTo>
                  <a:cubicBezTo>
                    <a:pt x="441" y="284"/>
                    <a:pt x="415" y="278"/>
                    <a:pt x="417" y="268"/>
                  </a:cubicBezTo>
                  <a:cubicBezTo>
                    <a:pt x="419" y="259"/>
                    <a:pt x="441" y="260"/>
                    <a:pt x="451" y="256"/>
                  </a:cubicBezTo>
                  <a:cubicBezTo>
                    <a:pt x="460" y="252"/>
                    <a:pt x="453" y="236"/>
                    <a:pt x="462" y="236"/>
                  </a:cubicBezTo>
                  <a:cubicBezTo>
                    <a:pt x="471" y="236"/>
                    <a:pt x="475" y="227"/>
                    <a:pt x="479" y="217"/>
                  </a:cubicBezTo>
                  <a:cubicBezTo>
                    <a:pt x="482" y="208"/>
                    <a:pt x="497" y="217"/>
                    <a:pt x="506" y="211"/>
                  </a:cubicBezTo>
                  <a:cubicBezTo>
                    <a:pt x="514" y="205"/>
                    <a:pt x="526" y="201"/>
                    <a:pt x="530" y="206"/>
                  </a:cubicBezTo>
                  <a:cubicBezTo>
                    <a:pt x="532" y="210"/>
                    <a:pt x="522" y="228"/>
                    <a:pt x="517" y="235"/>
                  </a:cubicBezTo>
                  <a:cubicBezTo>
                    <a:pt x="532" y="234"/>
                    <a:pt x="553" y="232"/>
                    <a:pt x="558" y="228"/>
                  </a:cubicBezTo>
                  <a:cubicBezTo>
                    <a:pt x="563" y="222"/>
                    <a:pt x="584" y="236"/>
                    <a:pt x="591" y="222"/>
                  </a:cubicBezTo>
                  <a:cubicBezTo>
                    <a:pt x="598" y="208"/>
                    <a:pt x="623" y="218"/>
                    <a:pt x="606" y="20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9" name="Freeform 144">
              <a:extLst>
                <a:ext uri="{FF2B5EF4-FFF2-40B4-BE49-F238E27FC236}">
                  <a16:creationId xmlns:a16="http://schemas.microsoft.com/office/drawing/2014/main" id="{9DD48116-1693-44ED-9D17-5510E259FFC0}"/>
                </a:ext>
              </a:extLst>
            </p:cNvPr>
            <p:cNvSpPr>
              <a:spLocks noEditPoints="1"/>
            </p:cNvSpPr>
            <p:nvPr/>
          </p:nvSpPr>
          <p:spPr bwMode="auto">
            <a:xfrm>
              <a:off x="5699714" y="593155"/>
              <a:ext cx="893525" cy="1507561"/>
            </a:xfrm>
            <a:custGeom>
              <a:avLst/>
              <a:gdLst>
                <a:gd name="T0" fmla="*/ 863 w 912"/>
                <a:gd name="T1" fmla="*/ 753 h 1441"/>
                <a:gd name="T2" fmla="*/ 865 w 912"/>
                <a:gd name="T3" fmla="*/ 710 h 1441"/>
                <a:gd name="T4" fmla="*/ 815 w 912"/>
                <a:gd name="T5" fmla="*/ 703 h 1441"/>
                <a:gd name="T6" fmla="*/ 758 w 912"/>
                <a:gd name="T7" fmla="*/ 701 h 1441"/>
                <a:gd name="T8" fmla="*/ 731 w 912"/>
                <a:gd name="T9" fmla="*/ 697 h 1441"/>
                <a:gd name="T10" fmla="*/ 676 w 912"/>
                <a:gd name="T11" fmla="*/ 709 h 1441"/>
                <a:gd name="T12" fmla="*/ 632 w 912"/>
                <a:gd name="T13" fmla="*/ 756 h 1441"/>
                <a:gd name="T14" fmla="*/ 633 w 912"/>
                <a:gd name="T15" fmla="*/ 705 h 1441"/>
                <a:gd name="T16" fmla="*/ 570 w 912"/>
                <a:gd name="T17" fmla="*/ 742 h 1441"/>
                <a:gd name="T18" fmla="*/ 543 w 912"/>
                <a:gd name="T19" fmla="*/ 753 h 1441"/>
                <a:gd name="T20" fmla="*/ 517 w 912"/>
                <a:gd name="T21" fmla="*/ 746 h 1441"/>
                <a:gd name="T22" fmla="*/ 468 w 912"/>
                <a:gd name="T23" fmla="*/ 783 h 1441"/>
                <a:gd name="T24" fmla="*/ 436 w 912"/>
                <a:gd name="T25" fmla="*/ 810 h 1441"/>
                <a:gd name="T26" fmla="*/ 403 w 912"/>
                <a:gd name="T27" fmla="*/ 824 h 1441"/>
                <a:gd name="T28" fmla="*/ 349 w 912"/>
                <a:gd name="T29" fmla="*/ 838 h 1441"/>
                <a:gd name="T30" fmla="*/ 329 w 912"/>
                <a:gd name="T31" fmla="*/ 869 h 1441"/>
                <a:gd name="T32" fmla="*/ 403 w 912"/>
                <a:gd name="T33" fmla="*/ 871 h 1441"/>
                <a:gd name="T34" fmla="*/ 348 w 912"/>
                <a:gd name="T35" fmla="*/ 910 h 1441"/>
                <a:gd name="T36" fmla="*/ 270 w 912"/>
                <a:gd name="T37" fmla="*/ 996 h 1441"/>
                <a:gd name="T38" fmla="*/ 219 w 912"/>
                <a:gd name="T39" fmla="*/ 1063 h 1441"/>
                <a:gd name="T40" fmla="*/ 175 w 912"/>
                <a:gd name="T41" fmla="*/ 1124 h 1441"/>
                <a:gd name="T42" fmla="*/ 115 w 912"/>
                <a:gd name="T43" fmla="*/ 1167 h 1441"/>
                <a:gd name="T44" fmla="*/ 51 w 912"/>
                <a:gd name="T45" fmla="*/ 1207 h 1441"/>
                <a:gd name="T46" fmla="*/ 19 w 912"/>
                <a:gd name="T47" fmla="*/ 1260 h 1441"/>
                <a:gd name="T48" fmla="*/ 9 w 912"/>
                <a:gd name="T49" fmla="*/ 1324 h 1441"/>
                <a:gd name="T50" fmla="*/ 40 w 912"/>
                <a:gd name="T51" fmla="*/ 1345 h 1441"/>
                <a:gd name="T52" fmla="*/ 31 w 912"/>
                <a:gd name="T53" fmla="*/ 1370 h 1441"/>
                <a:gd name="T54" fmla="*/ 63 w 912"/>
                <a:gd name="T55" fmla="*/ 1427 h 1441"/>
                <a:gd name="T56" fmla="*/ 203 w 912"/>
                <a:gd name="T57" fmla="*/ 1359 h 1441"/>
                <a:gd name="T58" fmla="*/ 245 w 912"/>
                <a:gd name="T59" fmla="*/ 1372 h 1441"/>
                <a:gd name="T60" fmla="*/ 270 w 912"/>
                <a:gd name="T61" fmla="*/ 1285 h 1441"/>
                <a:gd name="T62" fmla="*/ 262 w 912"/>
                <a:gd name="T63" fmla="*/ 1173 h 1441"/>
                <a:gd name="T64" fmla="*/ 324 w 912"/>
                <a:gd name="T65" fmla="*/ 1093 h 1441"/>
                <a:gd name="T66" fmla="*/ 367 w 912"/>
                <a:gd name="T67" fmla="*/ 991 h 1441"/>
                <a:gd name="T68" fmla="*/ 410 w 912"/>
                <a:gd name="T69" fmla="*/ 901 h 1441"/>
                <a:gd name="T70" fmla="*/ 509 w 912"/>
                <a:gd name="T71" fmla="*/ 852 h 1441"/>
                <a:gd name="T72" fmla="*/ 579 w 912"/>
                <a:gd name="T73" fmla="*/ 804 h 1441"/>
                <a:gd name="T74" fmla="*/ 703 w 912"/>
                <a:gd name="T75" fmla="*/ 841 h 1441"/>
                <a:gd name="T76" fmla="*/ 781 w 912"/>
                <a:gd name="T77" fmla="*/ 759 h 1441"/>
                <a:gd name="T78" fmla="*/ 863 w 912"/>
                <a:gd name="T79" fmla="*/ 795 h 1441"/>
                <a:gd name="T80" fmla="*/ 255 w 912"/>
                <a:gd name="T81" fmla="*/ 104 h 1441"/>
                <a:gd name="T82" fmla="*/ 340 w 912"/>
                <a:gd name="T83" fmla="*/ 153 h 1441"/>
                <a:gd name="T84" fmla="*/ 404 w 912"/>
                <a:gd name="T85" fmla="*/ 167 h 1441"/>
                <a:gd name="T86" fmla="*/ 409 w 912"/>
                <a:gd name="T87" fmla="*/ 214 h 1441"/>
                <a:gd name="T88" fmla="*/ 347 w 912"/>
                <a:gd name="T89" fmla="*/ 271 h 1441"/>
                <a:gd name="T90" fmla="*/ 417 w 912"/>
                <a:gd name="T91" fmla="*/ 298 h 1441"/>
                <a:gd name="T92" fmla="*/ 499 w 912"/>
                <a:gd name="T93" fmla="*/ 162 h 1441"/>
                <a:gd name="T94" fmla="*/ 566 w 912"/>
                <a:gd name="T95" fmla="*/ 197 h 1441"/>
                <a:gd name="T96" fmla="*/ 658 w 912"/>
                <a:gd name="T97" fmla="*/ 234 h 1441"/>
                <a:gd name="T98" fmla="*/ 628 w 912"/>
                <a:gd name="T99" fmla="*/ 186 h 1441"/>
                <a:gd name="T100" fmla="*/ 549 w 912"/>
                <a:gd name="T101" fmla="*/ 121 h 1441"/>
                <a:gd name="T102" fmla="*/ 471 w 912"/>
                <a:gd name="T103" fmla="*/ 79 h 1441"/>
                <a:gd name="T104" fmla="*/ 396 w 912"/>
                <a:gd name="T105" fmla="*/ 37 h 1441"/>
                <a:gd name="T106" fmla="*/ 365 w 912"/>
                <a:gd name="T107" fmla="*/ 80 h 1441"/>
                <a:gd name="T108" fmla="*/ 291 w 912"/>
                <a:gd name="T109" fmla="*/ 75 h 1441"/>
                <a:gd name="T110" fmla="*/ 246 w 912"/>
                <a:gd name="T111" fmla="*/ 59 h 1441"/>
                <a:gd name="T112" fmla="*/ 223 w 912"/>
                <a:gd name="T113" fmla="*/ 167 h 1441"/>
                <a:gd name="T114" fmla="*/ 223 w 912"/>
                <a:gd name="T115" fmla="*/ 167 h 1441"/>
                <a:gd name="T116" fmla="*/ 521 w 912"/>
                <a:gd name="T117" fmla="*/ 83 h 1441"/>
                <a:gd name="T118" fmla="*/ 731 w 912"/>
                <a:gd name="T119" fmla="*/ 78 h 1441"/>
                <a:gd name="T120" fmla="*/ 638 w 912"/>
                <a:gd name="T121" fmla="*/ 30 h 1441"/>
                <a:gd name="T122" fmla="*/ 555 w 912"/>
                <a:gd name="T123" fmla="*/ 24 h 1441"/>
                <a:gd name="T124" fmla="*/ 494 w 912"/>
                <a:gd name="T125" fmla="*/ 30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2" h="1441">
                  <a:moveTo>
                    <a:pt x="883" y="770"/>
                  </a:moveTo>
                  <a:cubicBezTo>
                    <a:pt x="881" y="778"/>
                    <a:pt x="867" y="777"/>
                    <a:pt x="868" y="769"/>
                  </a:cubicBezTo>
                  <a:cubicBezTo>
                    <a:pt x="868" y="761"/>
                    <a:pt x="846" y="755"/>
                    <a:pt x="845" y="751"/>
                  </a:cubicBezTo>
                  <a:cubicBezTo>
                    <a:pt x="844" y="747"/>
                    <a:pt x="854" y="748"/>
                    <a:pt x="863" y="753"/>
                  </a:cubicBezTo>
                  <a:cubicBezTo>
                    <a:pt x="871" y="757"/>
                    <a:pt x="877" y="754"/>
                    <a:pt x="886" y="745"/>
                  </a:cubicBezTo>
                  <a:cubicBezTo>
                    <a:pt x="895" y="737"/>
                    <a:pt x="908" y="744"/>
                    <a:pt x="910" y="736"/>
                  </a:cubicBezTo>
                  <a:cubicBezTo>
                    <a:pt x="912" y="728"/>
                    <a:pt x="895" y="723"/>
                    <a:pt x="892" y="718"/>
                  </a:cubicBezTo>
                  <a:cubicBezTo>
                    <a:pt x="889" y="714"/>
                    <a:pt x="877" y="707"/>
                    <a:pt x="865" y="710"/>
                  </a:cubicBezTo>
                  <a:cubicBezTo>
                    <a:pt x="854" y="712"/>
                    <a:pt x="853" y="707"/>
                    <a:pt x="847" y="701"/>
                  </a:cubicBezTo>
                  <a:cubicBezTo>
                    <a:pt x="840" y="694"/>
                    <a:pt x="819" y="705"/>
                    <a:pt x="819" y="719"/>
                  </a:cubicBezTo>
                  <a:cubicBezTo>
                    <a:pt x="819" y="734"/>
                    <a:pt x="806" y="730"/>
                    <a:pt x="811" y="723"/>
                  </a:cubicBezTo>
                  <a:cubicBezTo>
                    <a:pt x="815" y="715"/>
                    <a:pt x="804" y="705"/>
                    <a:pt x="815" y="703"/>
                  </a:cubicBezTo>
                  <a:cubicBezTo>
                    <a:pt x="825" y="700"/>
                    <a:pt x="819" y="685"/>
                    <a:pt x="800" y="683"/>
                  </a:cubicBezTo>
                  <a:cubicBezTo>
                    <a:pt x="781" y="681"/>
                    <a:pt x="774" y="698"/>
                    <a:pt x="778" y="703"/>
                  </a:cubicBezTo>
                  <a:cubicBezTo>
                    <a:pt x="783" y="708"/>
                    <a:pt x="765" y="730"/>
                    <a:pt x="758" y="730"/>
                  </a:cubicBezTo>
                  <a:cubicBezTo>
                    <a:pt x="750" y="730"/>
                    <a:pt x="759" y="711"/>
                    <a:pt x="758" y="701"/>
                  </a:cubicBezTo>
                  <a:cubicBezTo>
                    <a:pt x="758" y="690"/>
                    <a:pt x="750" y="696"/>
                    <a:pt x="736" y="713"/>
                  </a:cubicBezTo>
                  <a:cubicBezTo>
                    <a:pt x="721" y="729"/>
                    <a:pt x="710" y="744"/>
                    <a:pt x="702" y="746"/>
                  </a:cubicBezTo>
                  <a:cubicBezTo>
                    <a:pt x="694" y="747"/>
                    <a:pt x="695" y="731"/>
                    <a:pt x="708" y="724"/>
                  </a:cubicBezTo>
                  <a:cubicBezTo>
                    <a:pt x="722" y="716"/>
                    <a:pt x="722" y="697"/>
                    <a:pt x="731" y="697"/>
                  </a:cubicBezTo>
                  <a:cubicBezTo>
                    <a:pt x="740" y="697"/>
                    <a:pt x="740" y="686"/>
                    <a:pt x="727" y="683"/>
                  </a:cubicBezTo>
                  <a:cubicBezTo>
                    <a:pt x="714" y="680"/>
                    <a:pt x="712" y="694"/>
                    <a:pt x="708" y="699"/>
                  </a:cubicBezTo>
                  <a:cubicBezTo>
                    <a:pt x="704" y="703"/>
                    <a:pt x="682" y="691"/>
                    <a:pt x="683" y="695"/>
                  </a:cubicBezTo>
                  <a:cubicBezTo>
                    <a:pt x="683" y="700"/>
                    <a:pt x="671" y="701"/>
                    <a:pt x="676" y="709"/>
                  </a:cubicBezTo>
                  <a:cubicBezTo>
                    <a:pt x="682" y="717"/>
                    <a:pt x="674" y="724"/>
                    <a:pt x="669" y="714"/>
                  </a:cubicBezTo>
                  <a:cubicBezTo>
                    <a:pt x="663" y="705"/>
                    <a:pt x="650" y="712"/>
                    <a:pt x="644" y="723"/>
                  </a:cubicBezTo>
                  <a:cubicBezTo>
                    <a:pt x="638" y="733"/>
                    <a:pt x="630" y="732"/>
                    <a:pt x="636" y="736"/>
                  </a:cubicBezTo>
                  <a:cubicBezTo>
                    <a:pt x="642" y="740"/>
                    <a:pt x="642" y="754"/>
                    <a:pt x="632" y="756"/>
                  </a:cubicBezTo>
                  <a:cubicBezTo>
                    <a:pt x="623" y="759"/>
                    <a:pt x="627" y="731"/>
                    <a:pt x="619" y="733"/>
                  </a:cubicBezTo>
                  <a:cubicBezTo>
                    <a:pt x="612" y="736"/>
                    <a:pt x="617" y="720"/>
                    <a:pt x="627" y="720"/>
                  </a:cubicBezTo>
                  <a:cubicBezTo>
                    <a:pt x="636" y="720"/>
                    <a:pt x="646" y="705"/>
                    <a:pt x="645" y="702"/>
                  </a:cubicBezTo>
                  <a:cubicBezTo>
                    <a:pt x="644" y="696"/>
                    <a:pt x="633" y="697"/>
                    <a:pt x="633" y="705"/>
                  </a:cubicBezTo>
                  <a:cubicBezTo>
                    <a:pt x="633" y="713"/>
                    <a:pt x="617" y="711"/>
                    <a:pt x="604" y="711"/>
                  </a:cubicBezTo>
                  <a:cubicBezTo>
                    <a:pt x="591" y="710"/>
                    <a:pt x="592" y="726"/>
                    <a:pt x="606" y="734"/>
                  </a:cubicBezTo>
                  <a:cubicBezTo>
                    <a:pt x="621" y="742"/>
                    <a:pt x="604" y="747"/>
                    <a:pt x="596" y="741"/>
                  </a:cubicBezTo>
                  <a:cubicBezTo>
                    <a:pt x="589" y="735"/>
                    <a:pt x="578" y="738"/>
                    <a:pt x="570" y="742"/>
                  </a:cubicBezTo>
                  <a:cubicBezTo>
                    <a:pt x="562" y="745"/>
                    <a:pt x="589" y="755"/>
                    <a:pt x="590" y="759"/>
                  </a:cubicBezTo>
                  <a:cubicBezTo>
                    <a:pt x="591" y="764"/>
                    <a:pt x="576" y="754"/>
                    <a:pt x="573" y="757"/>
                  </a:cubicBezTo>
                  <a:cubicBezTo>
                    <a:pt x="570" y="761"/>
                    <a:pt x="555" y="755"/>
                    <a:pt x="554" y="746"/>
                  </a:cubicBezTo>
                  <a:cubicBezTo>
                    <a:pt x="553" y="737"/>
                    <a:pt x="530" y="750"/>
                    <a:pt x="543" y="753"/>
                  </a:cubicBezTo>
                  <a:cubicBezTo>
                    <a:pt x="556" y="756"/>
                    <a:pt x="551" y="764"/>
                    <a:pt x="551" y="776"/>
                  </a:cubicBezTo>
                  <a:cubicBezTo>
                    <a:pt x="551" y="787"/>
                    <a:pt x="536" y="778"/>
                    <a:pt x="539" y="768"/>
                  </a:cubicBezTo>
                  <a:cubicBezTo>
                    <a:pt x="542" y="758"/>
                    <a:pt x="530" y="760"/>
                    <a:pt x="519" y="767"/>
                  </a:cubicBezTo>
                  <a:cubicBezTo>
                    <a:pt x="509" y="773"/>
                    <a:pt x="521" y="755"/>
                    <a:pt x="517" y="746"/>
                  </a:cubicBezTo>
                  <a:cubicBezTo>
                    <a:pt x="513" y="738"/>
                    <a:pt x="503" y="746"/>
                    <a:pt x="492" y="749"/>
                  </a:cubicBezTo>
                  <a:cubicBezTo>
                    <a:pt x="481" y="751"/>
                    <a:pt x="476" y="751"/>
                    <a:pt x="483" y="758"/>
                  </a:cubicBezTo>
                  <a:cubicBezTo>
                    <a:pt x="489" y="766"/>
                    <a:pt x="488" y="776"/>
                    <a:pt x="479" y="775"/>
                  </a:cubicBezTo>
                  <a:cubicBezTo>
                    <a:pt x="471" y="773"/>
                    <a:pt x="467" y="775"/>
                    <a:pt x="468" y="783"/>
                  </a:cubicBezTo>
                  <a:cubicBezTo>
                    <a:pt x="469" y="791"/>
                    <a:pt x="457" y="792"/>
                    <a:pt x="455" y="784"/>
                  </a:cubicBezTo>
                  <a:cubicBezTo>
                    <a:pt x="454" y="777"/>
                    <a:pt x="437" y="779"/>
                    <a:pt x="432" y="788"/>
                  </a:cubicBezTo>
                  <a:cubicBezTo>
                    <a:pt x="426" y="796"/>
                    <a:pt x="412" y="802"/>
                    <a:pt x="413" y="811"/>
                  </a:cubicBezTo>
                  <a:cubicBezTo>
                    <a:pt x="415" y="821"/>
                    <a:pt x="426" y="807"/>
                    <a:pt x="436" y="810"/>
                  </a:cubicBezTo>
                  <a:cubicBezTo>
                    <a:pt x="445" y="813"/>
                    <a:pt x="435" y="818"/>
                    <a:pt x="440" y="822"/>
                  </a:cubicBezTo>
                  <a:cubicBezTo>
                    <a:pt x="446" y="827"/>
                    <a:pt x="445" y="838"/>
                    <a:pt x="437" y="832"/>
                  </a:cubicBezTo>
                  <a:cubicBezTo>
                    <a:pt x="430" y="825"/>
                    <a:pt x="421" y="823"/>
                    <a:pt x="419" y="834"/>
                  </a:cubicBezTo>
                  <a:cubicBezTo>
                    <a:pt x="418" y="845"/>
                    <a:pt x="410" y="832"/>
                    <a:pt x="403" y="824"/>
                  </a:cubicBezTo>
                  <a:cubicBezTo>
                    <a:pt x="397" y="817"/>
                    <a:pt x="391" y="839"/>
                    <a:pt x="384" y="834"/>
                  </a:cubicBezTo>
                  <a:cubicBezTo>
                    <a:pt x="377" y="829"/>
                    <a:pt x="398" y="812"/>
                    <a:pt x="393" y="805"/>
                  </a:cubicBezTo>
                  <a:cubicBezTo>
                    <a:pt x="387" y="797"/>
                    <a:pt x="384" y="809"/>
                    <a:pt x="372" y="821"/>
                  </a:cubicBezTo>
                  <a:cubicBezTo>
                    <a:pt x="360" y="833"/>
                    <a:pt x="344" y="833"/>
                    <a:pt x="349" y="838"/>
                  </a:cubicBezTo>
                  <a:cubicBezTo>
                    <a:pt x="355" y="844"/>
                    <a:pt x="337" y="847"/>
                    <a:pt x="334" y="857"/>
                  </a:cubicBezTo>
                  <a:cubicBezTo>
                    <a:pt x="331" y="867"/>
                    <a:pt x="307" y="871"/>
                    <a:pt x="291" y="881"/>
                  </a:cubicBezTo>
                  <a:cubicBezTo>
                    <a:pt x="276" y="891"/>
                    <a:pt x="294" y="892"/>
                    <a:pt x="303" y="882"/>
                  </a:cubicBezTo>
                  <a:cubicBezTo>
                    <a:pt x="312" y="872"/>
                    <a:pt x="315" y="878"/>
                    <a:pt x="329" y="869"/>
                  </a:cubicBezTo>
                  <a:cubicBezTo>
                    <a:pt x="343" y="860"/>
                    <a:pt x="358" y="853"/>
                    <a:pt x="363" y="857"/>
                  </a:cubicBezTo>
                  <a:cubicBezTo>
                    <a:pt x="369" y="860"/>
                    <a:pt x="377" y="863"/>
                    <a:pt x="384" y="854"/>
                  </a:cubicBezTo>
                  <a:cubicBezTo>
                    <a:pt x="391" y="844"/>
                    <a:pt x="399" y="846"/>
                    <a:pt x="406" y="852"/>
                  </a:cubicBezTo>
                  <a:cubicBezTo>
                    <a:pt x="413" y="858"/>
                    <a:pt x="395" y="862"/>
                    <a:pt x="403" y="871"/>
                  </a:cubicBezTo>
                  <a:cubicBezTo>
                    <a:pt x="411" y="879"/>
                    <a:pt x="393" y="884"/>
                    <a:pt x="393" y="876"/>
                  </a:cubicBezTo>
                  <a:cubicBezTo>
                    <a:pt x="393" y="869"/>
                    <a:pt x="383" y="863"/>
                    <a:pt x="379" y="870"/>
                  </a:cubicBezTo>
                  <a:cubicBezTo>
                    <a:pt x="375" y="876"/>
                    <a:pt x="369" y="884"/>
                    <a:pt x="362" y="884"/>
                  </a:cubicBezTo>
                  <a:cubicBezTo>
                    <a:pt x="356" y="885"/>
                    <a:pt x="348" y="897"/>
                    <a:pt x="348" y="910"/>
                  </a:cubicBezTo>
                  <a:cubicBezTo>
                    <a:pt x="348" y="922"/>
                    <a:pt x="336" y="910"/>
                    <a:pt x="335" y="921"/>
                  </a:cubicBezTo>
                  <a:cubicBezTo>
                    <a:pt x="334" y="932"/>
                    <a:pt x="318" y="951"/>
                    <a:pt x="303" y="965"/>
                  </a:cubicBezTo>
                  <a:cubicBezTo>
                    <a:pt x="289" y="979"/>
                    <a:pt x="302" y="982"/>
                    <a:pt x="297" y="991"/>
                  </a:cubicBezTo>
                  <a:cubicBezTo>
                    <a:pt x="293" y="1000"/>
                    <a:pt x="276" y="992"/>
                    <a:pt x="270" y="996"/>
                  </a:cubicBezTo>
                  <a:cubicBezTo>
                    <a:pt x="264" y="999"/>
                    <a:pt x="273" y="1021"/>
                    <a:pt x="265" y="1028"/>
                  </a:cubicBezTo>
                  <a:cubicBezTo>
                    <a:pt x="257" y="1035"/>
                    <a:pt x="265" y="1044"/>
                    <a:pt x="265" y="1052"/>
                  </a:cubicBezTo>
                  <a:cubicBezTo>
                    <a:pt x="265" y="1059"/>
                    <a:pt x="245" y="1047"/>
                    <a:pt x="243" y="1055"/>
                  </a:cubicBezTo>
                  <a:cubicBezTo>
                    <a:pt x="242" y="1063"/>
                    <a:pt x="224" y="1061"/>
                    <a:pt x="219" y="1063"/>
                  </a:cubicBezTo>
                  <a:cubicBezTo>
                    <a:pt x="214" y="1065"/>
                    <a:pt x="229" y="1077"/>
                    <a:pt x="239" y="1084"/>
                  </a:cubicBezTo>
                  <a:cubicBezTo>
                    <a:pt x="248" y="1092"/>
                    <a:pt x="230" y="1097"/>
                    <a:pt x="228" y="1089"/>
                  </a:cubicBezTo>
                  <a:cubicBezTo>
                    <a:pt x="226" y="1081"/>
                    <a:pt x="213" y="1094"/>
                    <a:pt x="197" y="1102"/>
                  </a:cubicBezTo>
                  <a:cubicBezTo>
                    <a:pt x="180" y="1109"/>
                    <a:pt x="187" y="1123"/>
                    <a:pt x="175" y="1124"/>
                  </a:cubicBezTo>
                  <a:cubicBezTo>
                    <a:pt x="162" y="1124"/>
                    <a:pt x="166" y="1144"/>
                    <a:pt x="158" y="1150"/>
                  </a:cubicBezTo>
                  <a:cubicBezTo>
                    <a:pt x="149" y="1157"/>
                    <a:pt x="151" y="1136"/>
                    <a:pt x="138" y="1135"/>
                  </a:cubicBezTo>
                  <a:cubicBezTo>
                    <a:pt x="125" y="1135"/>
                    <a:pt x="126" y="1144"/>
                    <a:pt x="134" y="1155"/>
                  </a:cubicBezTo>
                  <a:cubicBezTo>
                    <a:pt x="142" y="1166"/>
                    <a:pt x="122" y="1158"/>
                    <a:pt x="115" y="1167"/>
                  </a:cubicBezTo>
                  <a:cubicBezTo>
                    <a:pt x="108" y="1176"/>
                    <a:pt x="87" y="1172"/>
                    <a:pt x="81" y="1180"/>
                  </a:cubicBezTo>
                  <a:cubicBezTo>
                    <a:pt x="75" y="1187"/>
                    <a:pt x="97" y="1187"/>
                    <a:pt x="100" y="1194"/>
                  </a:cubicBezTo>
                  <a:cubicBezTo>
                    <a:pt x="103" y="1200"/>
                    <a:pt x="81" y="1197"/>
                    <a:pt x="70" y="1194"/>
                  </a:cubicBezTo>
                  <a:cubicBezTo>
                    <a:pt x="58" y="1192"/>
                    <a:pt x="61" y="1209"/>
                    <a:pt x="51" y="1207"/>
                  </a:cubicBezTo>
                  <a:cubicBezTo>
                    <a:pt x="41" y="1205"/>
                    <a:pt x="28" y="1215"/>
                    <a:pt x="35" y="1223"/>
                  </a:cubicBezTo>
                  <a:cubicBezTo>
                    <a:pt x="42" y="1230"/>
                    <a:pt x="29" y="1231"/>
                    <a:pt x="22" y="1226"/>
                  </a:cubicBezTo>
                  <a:cubicBezTo>
                    <a:pt x="15" y="1222"/>
                    <a:pt x="8" y="1233"/>
                    <a:pt x="6" y="1242"/>
                  </a:cubicBezTo>
                  <a:cubicBezTo>
                    <a:pt x="3" y="1251"/>
                    <a:pt x="20" y="1256"/>
                    <a:pt x="19" y="1260"/>
                  </a:cubicBezTo>
                  <a:cubicBezTo>
                    <a:pt x="19" y="1264"/>
                    <a:pt x="6" y="1271"/>
                    <a:pt x="15" y="1273"/>
                  </a:cubicBezTo>
                  <a:cubicBezTo>
                    <a:pt x="24" y="1275"/>
                    <a:pt x="18" y="1283"/>
                    <a:pt x="11" y="1286"/>
                  </a:cubicBezTo>
                  <a:cubicBezTo>
                    <a:pt x="5" y="1288"/>
                    <a:pt x="5" y="1295"/>
                    <a:pt x="11" y="1302"/>
                  </a:cubicBezTo>
                  <a:cubicBezTo>
                    <a:pt x="18" y="1310"/>
                    <a:pt x="0" y="1312"/>
                    <a:pt x="9" y="1324"/>
                  </a:cubicBezTo>
                  <a:cubicBezTo>
                    <a:pt x="17" y="1336"/>
                    <a:pt x="23" y="1321"/>
                    <a:pt x="27" y="1329"/>
                  </a:cubicBezTo>
                  <a:cubicBezTo>
                    <a:pt x="31" y="1338"/>
                    <a:pt x="41" y="1330"/>
                    <a:pt x="52" y="1320"/>
                  </a:cubicBezTo>
                  <a:cubicBezTo>
                    <a:pt x="63" y="1310"/>
                    <a:pt x="68" y="1331"/>
                    <a:pt x="58" y="1331"/>
                  </a:cubicBezTo>
                  <a:cubicBezTo>
                    <a:pt x="49" y="1330"/>
                    <a:pt x="38" y="1336"/>
                    <a:pt x="40" y="1345"/>
                  </a:cubicBezTo>
                  <a:cubicBezTo>
                    <a:pt x="42" y="1355"/>
                    <a:pt x="25" y="1353"/>
                    <a:pt x="26" y="1342"/>
                  </a:cubicBezTo>
                  <a:cubicBezTo>
                    <a:pt x="26" y="1330"/>
                    <a:pt x="7" y="1344"/>
                    <a:pt x="14" y="1352"/>
                  </a:cubicBezTo>
                  <a:cubicBezTo>
                    <a:pt x="21" y="1361"/>
                    <a:pt x="11" y="1365"/>
                    <a:pt x="11" y="1373"/>
                  </a:cubicBezTo>
                  <a:cubicBezTo>
                    <a:pt x="11" y="1381"/>
                    <a:pt x="25" y="1379"/>
                    <a:pt x="31" y="1370"/>
                  </a:cubicBezTo>
                  <a:cubicBezTo>
                    <a:pt x="37" y="1362"/>
                    <a:pt x="46" y="1364"/>
                    <a:pt x="50" y="1373"/>
                  </a:cubicBezTo>
                  <a:cubicBezTo>
                    <a:pt x="54" y="1381"/>
                    <a:pt x="41" y="1375"/>
                    <a:pt x="41" y="1387"/>
                  </a:cubicBezTo>
                  <a:cubicBezTo>
                    <a:pt x="41" y="1399"/>
                    <a:pt x="33" y="1388"/>
                    <a:pt x="26" y="1397"/>
                  </a:cubicBezTo>
                  <a:cubicBezTo>
                    <a:pt x="20" y="1407"/>
                    <a:pt x="53" y="1424"/>
                    <a:pt x="63" y="1427"/>
                  </a:cubicBezTo>
                  <a:cubicBezTo>
                    <a:pt x="74" y="1429"/>
                    <a:pt x="84" y="1441"/>
                    <a:pt x="104" y="1438"/>
                  </a:cubicBezTo>
                  <a:cubicBezTo>
                    <a:pt x="125" y="1434"/>
                    <a:pt x="165" y="1396"/>
                    <a:pt x="170" y="1389"/>
                  </a:cubicBezTo>
                  <a:cubicBezTo>
                    <a:pt x="175" y="1382"/>
                    <a:pt x="187" y="1390"/>
                    <a:pt x="194" y="1384"/>
                  </a:cubicBezTo>
                  <a:cubicBezTo>
                    <a:pt x="202" y="1378"/>
                    <a:pt x="198" y="1362"/>
                    <a:pt x="203" y="1359"/>
                  </a:cubicBezTo>
                  <a:cubicBezTo>
                    <a:pt x="209" y="1355"/>
                    <a:pt x="212" y="1376"/>
                    <a:pt x="217" y="1378"/>
                  </a:cubicBezTo>
                  <a:cubicBezTo>
                    <a:pt x="222" y="1380"/>
                    <a:pt x="225" y="1383"/>
                    <a:pt x="226" y="1394"/>
                  </a:cubicBezTo>
                  <a:cubicBezTo>
                    <a:pt x="230" y="1393"/>
                    <a:pt x="234" y="1393"/>
                    <a:pt x="237" y="1395"/>
                  </a:cubicBezTo>
                  <a:cubicBezTo>
                    <a:pt x="243" y="1400"/>
                    <a:pt x="245" y="1379"/>
                    <a:pt x="245" y="1372"/>
                  </a:cubicBezTo>
                  <a:cubicBezTo>
                    <a:pt x="245" y="1365"/>
                    <a:pt x="252" y="1352"/>
                    <a:pt x="250" y="1343"/>
                  </a:cubicBezTo>
                  <a:cubicBezTo>
                    <a:pt x="248" y="1335"/>
                    <a:pt x="270" y="1342"/>
                    <a:pt x="273" y="1335"/>
                  </a:cubicBezTo>
                  <a:cubicBezTo>
                    <a:pt x="277" y="1328"/>
                    <a:pt x="278" y="1305"/>
                    <a:pt x="272" y="1302"/>
                  </a:cubicBezTo>
                  <a:cubicBezTo>
                    <a:pt x="265" y="1298"/>
                    <a:pt x="263" y="1285"/>
                    <a:pt x="270" y="1285"/>
                  </a:cubicBezTo>
                  <a:cubicBezTo>
                    <a:pt x="277" y="1285"/>
                    <a:pt x="285" y="1280"/>
                    <a:pt x="283" y="1267"/>
                  </a:cubicBezTo>
                  <a:cubicBezTo>
                    <a:pt x="282" y="1253"/>
                    <a:pt x="262" y="1255"/>
                    <a:pt x="260" y="1242"/>
                  </a:cubicBezTo>
                  <a:cubicBezTo>
                    <a:pt x="258" y="1228"/>
                    <a:pt x="270" y="1225"/>
                    <a:pt x="262" y="1208"/>
                  </a:cubicBezTo>
                  <a:cubicBezTo>
                    <a:pt x="253" y="1191"/>
                    <a:pt x="265" y="1181"/>
                    <a:pt x="262" y="1173"/>
                  </a:cubicBezTo>
                  <a:cubicBezTo>
                    <a:pt x="258" y="1165"/>
                    <a:pt x="255" y="1155"/>
                    <a:pt x="265" y="1138"/>
                  </a:cubicBezTo>
                  <a:cubicBezTo>
                    <a:pt x="275" y="1121"/>
                    <a:pt x="293" y="1113"/>
                    <a:pt x="300" y="1115"/>
                  </a:cubicBezTo>
                  <a:cubicBezTo>
                    <a:pt x="307" y="1116"/>
                    <a:pt x="319" y="1123"/>
                    <a:pt x="324" y="1113"/>
                  </a:cubicBezTo>
                  <a:cubicBezTo>
                    <a:pt x="329" y="1103"/>
                    <a:pt x="329" y="1094"/>
                    <a:pt x="324" y="1093"/>
                  </a:cubicBezTo>
                  <a:cubicBezTo>
                    <a:pt x="319" y="1091"/>
                    <a:pt x="305" y="1088"/>
                    <a:pt x="315" y="1074"/>
                  </a:cubicBezTo>
                  <a:cubicBezTo>
                    <a:pt x="325" y="1061"/>
                    <a:pt x="337" y="1044"/>
                    <a:pt x="339" y="1029"/>
                  </a:cubicBezTo>
                  <a:cubicBezTo>
                    <a:pt x="340" y="1014"/>
                    <a:pt x="335" y="1003"/>
                    <a:pt x="340" y="998"/>
                  </a:cubicBezTo>
                  <a:cubicBezTo>
                    <a:pt x="345" y="993"/>
                    <a:pt x="357" y="998"/>
                    <a:pt x="367" y="991"/>
                  </a:cubicBezTo>
                  <a:cubicBezTo>
                    <a:pt x="377" y="984"/>
                    <a:pt x="369" y="976"/>
                    <a:pt x="374" y="971"/>
                  </a:cubicBezTo>
                  <a:cubicBezTo>
                    <a:pt x="379" y="966"/>
                    <a:pt x="385" y="949"/>
                    <a:pt x="392" y="944"/>
                  </a:cubicBezTo>
                  <a:cubicBezTo>
                    <a:pt x="399" y="939"/>
                    <a:pt x="405" y="932"/>
                    <a:pt x="400" y="926"/>
                  </a:cubicBezTo>
                  <a:cubicBezTo>
                    <a:pt x="395" y="919"/>
                    <a:pt x="410" y="912"/>
                    <a:pt x="410" y="901"/>
                  </a:cubicBezTo>
                  <a:cubicBezTo>
                    <a:pt x="410" y="889"/>
                    <a:pt x="427" y="881"/>
                    <a:pt x="437" y="881"/>
                  </a:cubicBezTo>
                  <a:cubicBezTo>
                    <a:pt x="447" y="881"/>
                    <a:pt x="464" y="881"/>
                    <a:pt x="464" y="871"/>
                  </a:cubicBezTo>
                  <a:cubicBezTo>
                    <a:pt x="464" y="861"/>
                    <a:pt x="457" y="839"/>
                    <a:pt x="472" y="846"/>
                  </a:cubicBezTo>
                  <a:cubicBezTo>
                    <a:pt x="487" y="852"/>
                    <a:pt x="499" y="844"/>
                    <a:pt x="509" y="852"/>
                  </a:cubicBezTo>
                  <a:cubicBezTo>
                    <a:pt x="519" y="861"/>
                    <a:pt x="532" y="859"/>
                    <a:pt x="532" y="846"/>
                  </a:cubicBezTo>
                  <a:cubicBezTo>
                    <a:pt x="532" y="832"/>
                    <a:pt x="537" y="810"/>
                    <a:pt x="552" y="819"/>
                  </a:cubicBezTo>
                  <a:cubicBezTo>
                    <a:pt x="554" y="819"/>
                    <a:pt x="555" y="820"/>
                    <a:pt x="556" y="821"/>
                  </a:cubicBezTo>
                  <a:cubicBezTo>
                    <a:pt x="561" y="810"/>
                    <a:pt x="570" y="803"/>
                    <a:pt x="579" y="804"/>
                  </a:cubicBezTo>
                  <a:cubicBezTo>
                    <a:pt x="593" y="805"/>
                    <a:pt x="601" y="829"/>
                    <a:pt x="618" y="832"/>
                  </a:cubicBezTo>
                  <a:cubicBezTo>
                    <a:pt x="634" y="835"/>
                    <a:pt x="651" y="842"/>
                    <a:pt x="656" y="834"/>
                  </a:cubicBezTo>
                  <a:cubicBezTo>
                    <a:pt x="661" y="825"/>
                    <a:pt x="673" y="839"/>
                    <a:pt x="683" y="835"/>
                  </a:cubicBezTo>
                  <a:cubicBezTo>
                    <a:pt x="693" y="832"/>
                    <a:pt x="693" y="854"/>
                    <a:pt x="703" y="841"/>
                  </a:cubicBezTo>
                  <a:cubicBezTo>
                    <a:pt x="713" y="827"/>
                    <a:pt x="701" y="819"/>
                    <a:pt x="718" y="820"/>
                  </a:cubicBezTo>
                  <a:cubicBezTo>
                    <a:pt x="735" y="822"/>
                    <a:pt x="725" y="802"/>
                    <a:pt x="725" y="790"/>
                  </a:cubicBezTo>
                  <a:cubicBezTo>
                    <a:pt x="725" y="779"/>
                    <a:pt x="746" y="777"/>
                    <a:pt x="746" y="767"/>
                  </a:cubicBezTo>
                  <a:cubicBezTo>
                    <a:pt x="746" y="757"/>
                    <a:pt x="776" y="765"/>
                    <a:pt x="781" y="759"/>
                  </a:cubicBezTo>
                  <a:cubicBezTo>
                    <a:pt x="786" y="752"/>
                    <a:pt x="803" y="747"/>
                    <a:pt x="810" y="759"/>
                  </a:cubicBezTo>
                  <a:cubicBezTo>
                    <a:pt x="816" y="770"/>
                    <a:pt x="845" y="774"/>
                    <a:pt x="846" y="784"/>
                  </a:cubicBezTo>
                  <a:cubicBezTo>
                    <a:pt x="847" y="789"/>
                    <a:pt x="847" y="796"/>
                    <a:pt x="846" y="803"/>
                  </a:cubicBezTo>
                  <a:cubicBezTo>
                    <a:pt x="851" y="799"/>
                    <a:pt x="857" y="795"/>
                    <a:pt x="863" y="795"/>
                  </a:cubicBezTo>
                  <a:cubicBezTo>
                    <a:pt x="873" y="795"/>
                    <a:pt x="882" y="780"/>
                    <a:pt x="892" y="782"/>
                  </a:cubicBezTo>
                  <a:cubicBezTo>
                    <a:pt x="900" y="784"/>
                    <a:pt x="907" y="782"/>
                    <a:pt x="910" y="769"/>
                  </a:cubicBezTo>
                  <a:cubicBezTo>
                    <a:pt x="901" y="764"/>
                    <a:pt x="885" y="763"/>
                    <a:pt x="883" y="770"/>
                  </a:cubicBezTo>
                  <a:close/>
                  <a:moveTo>
                    <a:pt x="255" y="104"/>
                  </a:moveTo>
                  <a:cubicBezTo>
                    <a:pt x="269" y="107"/>
                    <a:pt x="239" y="123"/>
                    <a:pt x="234" y="138"/>
                  </a:cubicBezTo>
                  <a:cubicBezTo>
                    <a:pt x="230" y="153"/>
                    <a:pt x="258" y="166"/>
                    <a:pt x="269" y="177"/>
                  </a:cubicBezTo>
                  <a:cubicBezTo>
                    <a:pt x="281" y="188"/>
                    <a:pt x="309" y="186"/>
                    <a:pt x="319" y="180"/>
                  </a:cubicBezTo>
                  <a:cubicBezTo>
                    <a:pt x="329" y="174"/>
                    <a:pt x="326" y="152"/>
                    <a:pt x="340" y="153"/>
                  </a:cubicBezTo>
                  <a:cubicBezTo>
                    <a:pt x="353" y="154"/>
                    <a:pt x="346" y="141"/>
                    <a:pt x="357" y="137"/>
                  </a:cubicBezTo>
                  <a:cubicBezTo>
                    <a:pt x="368" y="133"/>
                    <a:pt x="369" y="147"/>
                    <a:pt x="360" y="158"/>
                  </a:cubicBezTo>
                  <a:cubicBezTo>
                    <a:pt x="350" y="169"/>
                    <a:pt x="376" y="168"/>
                    <a:pt x="390" y="155"/>
                  </a:cubicBezTo>
                  <a:cubicBezTo>
                    <a:pt x="404" y="142"/>
                    <a:pt x="407" y="154"/>
                    <a:pt x="404" y="167"/>
                  </a:cubicBezTo>
                  <a:cubicBezTo>
                    <a:pt x="401" y="179"/>
                    <a:pt x="372" y="172"/>
                    <a:pt x="362" y="186"/>
                  </a:cubicBezTo>
                  <a:cubicBezTo>
                    <a:pt x="352" y="200"/>
                    <a:pt x="321" y="189"/>
                    <a:pt x="307" y="205"/>
                  </a:cubicBezTo>
                  <a:cubicBezTo>
                    <a:pt x="293" y="221"/>
                    <a:pt x="319" y="221"/>
                    <a:pt x="339" y="218"/>
                  </a:cubicBezTo>
                  <a:cubicBezTo>
                    <a:pt x="358" y="214"/>
                    <a:pt x="395" y="211"/>
                    <a:pt x="409" y="214"/>
                  </a:cubicBezTo>
                  <a:cubicBezTo>
                    <a:pt x="423" y="218"/>
                    <a:pt x="400" y="222"/>
                    <a:pt x="377" y="222"/>
                  </a:cubicBezTo>
                  <a:cubicBezTo>
                    <a:pt x="354" y="222"/>
                    <a:pt x="346" y="229"/>
                    <a:pt x="347" y="235"/>
                  </a:cubicBezTo>
                  <a:cubicBezTo>
                    <a:pt x="347" y="242"/>
                    <a:pt x="314" y="228"/>
                    <a:pt x="312" y="243"/>
                  </a:cubicBezTo>
                  <a:cubicBezTo>
                    <a:pt x="311" y="257"/>
                    <a:pt x="343" y="262"/>
                    <a:pt x="347" y="271"/>
                  </a:cubicBezTo>
                  <a:cubicBezTo>
                    <a:pt x="351" y="279"/>
                    <a:pt x="373" y="271"/>
                    <a:pt x="382" y="275"/>
                  </a:cubicBezTo>
                  <a:cubicBezTo>
                    <a:pt x="390" y="278"/>
                    <a:pt x="368" y="284"/>
                    <a:pt x="364" y="288"/>
                  </a:cubicBezTo>
                  <a:cubicBezTo>
                    <a:pt x="361" y="292"/>
                    <a:pt x="389" y="297"/>
                    <a:pt x="393" y="305"/>
                  </a:cubicBezTo>
                  <a:cubicBezTo>
                    <a:pt x="398" y="313"/>
                    <a:pt x="418" y="309"/>
                    <a:pt x="417" y="298"/>
                  </a:cubicBezTo>
                  <a:cubicBezTo>
                    <a:pt x="416" y="284"/>
                    <a:pt x="434" y="243"/>
                    <a:pt x="457" y="235"/>
                  </a:cubicBezTo>
                  <a:cubicBezTo>
                    <a:pt x="481" y="226"/>
                    <a:pt x="467" y="218"/>
                    <a:pt x="471" y="205"/>
                  </a:cubicBezTo>
                  <a:cubicBezTo>
                    <a:pt x="474" y="192"/>
                    <a:pt x="492" y="203"/>
                    <a:pt x="487" y="192"/>
                  </a:cubicBezTo>
                  <a:cubicBezTo>
                    <a:pt x="481" y="181"/>
                    <a:pt x="485" y="176"/>
                    <a:pt x="499" y="162"/>
                  </a:cubicBezTo>
                  <a:cubicBezTo>
                    <a:pt x="514" y="148"/>
                    <a:pt x="524" y="158"/>
                    <a:pt x="542" y="150"/>
                  </a:cubicBezTo>
                  <a:cubicBezTo>
                    <a:pt x="559" y="141"/>
                    <a:pt x="568" y="156"/>
                    <a:pt x="549" y="158"/>
                  </a:cubicBezTo>
                  <a:cubicBezTo>
                    <a:pt x="531" y="159"/>
                    <a:pt x="540" y="179"/>
                    <a:pt x="554" y="184"/>
                  </a:cubicBezTo>
                  <a:cubicBezTo>
                    <a:pt x="568" y="189"/>
                    <a:pt x="556" y="194"/>
                    <a:pt x="566" y="197"/>
                  </a:cubicBezTo>
                  <a:cubicBezTo>
                    <a:pt x="577" y="199"/>
                    <a:pt x="574" y="215"/>
                    <a:pt x="560" y="230"/>
                  </a:cubicBezTo>
                  <a:cubicBezTo>
                    <a:pt x="546" y="245"/>
                    <a:pt x="564" y="248"/>
                    <a:pt x="594" y="237"/>
                  </a:cubicBezTo>
                  <a:cubicBezTo>
                    <a:pt x="623" y="226"/>
                    <a:pt x="605" y="246"/>
                    <a:pt x="613" y="255"/>
                  </a:cubicBezTo>
                  <a:cubicBezTo>
                    <a:pt x="622" y="264"/>
                    <a:pt x="645" y="249"/>
                    <a:pt x="658" y="234"/>
                  </a:cubicBezTo>
                  <a:cubicBezTo>
                    <a:pt x="670" y="219"/>
                    <a:pt x="689" y="222"/>
                    <a:pt x="688" y="214"/>
                  </a:cubicBezTo>
                  <a:cubicBezTo>
                    <a:pt x="687" y="205"/>
                    <a:pt x="674" y="203"/>
                    <a:pt x="663" y="207"/>
                  </a:cubicBezTo>
                  <a:cubicBezTo>
                    <a:pt x="652" y="212"/>
                    <a:pt x="625" y="209"/>
                    <a:pt x="634" y="200"/>
                  </a:cubicBezTo>
                  <a:cubicBezTo>
                    <a:pt x="644" y="192"/>
                    <a:pt x="642" y="185"/>
                    <a:pt x="628" y="186"/>
                  </a:cubicBezTo>
                  <a:cubicBezTo>
                    <a:pt x="614" y="188"/>
                    <a:pt x="589" y="181"/>
                    <a:pt x="601" y="176"/>
                  </a:cubicBezTo>
                  <a:cubicBezTo>
                    <a:pt x="613" y="172"/>
                    <a:pt x="592" y="156"/>
                    <a:pt x="581" y="157"/>
                  </a:cubicBezTo>
                  <a:cubicBezTo>
                    <a:pt x="570" y="158"/>
                    <a:pt x="574" y="145"/>
                    <a:pt x="574" y="136"/>
                  </a:cubicBezTo>
                  <a:cubicBezTo>
                    <a:pt x="575" y="128"/>
                    <a:pt x="543" y="124"/>
                    <a:pt x="549" y="121"/>
                  </a:cubicBezTo>
                  <a:cubicBezTo>
                    <a:pt x="556" y="118"/>
                    <a:pt x="536" y="111"/>
                    <a:pt x="531" y="117"/>
                  </a:cubicBezTo>
                  <a:cubicBezTo>
                    <a:pt x="527" y="123"/>
                    <a:pt x="517" y="122"/>
                    <a:pt x="517" y="112"/>
                  </a:cubicBezTo>
                  <a:cubicBezTo>
                    <a:pt x="517" y="103"/>
                    <a:pt x="494" y="105"/>
                    <a:pt x="485" y="106"/>
                  </a:cubicBezTo>
                  <a:cubicBezTo>
                    <a:pt x="475" y="107"/>
                    <a:pt x="480" y="86"/>
                    <a:pt x="471" y="79"/>
                  </a:cubicBezTo>
                  <a:cubicBezTo>
                    <a:pt x="461" y="72"/>
                    <a:pt x="449" y="93"/>
                    <a:pt x="442" y="91"/>
                  </a:cubicBezTo>
                  <a:cubicBezTo>
                    <a:pt x="435" y="90"/>
                    <a:pt x="447" y="76"/>
                    <a:pt x="451" y="66"/>
                  </a:cubicBezTo>
                  <a:cubicBezTo>
                    <a:pt x="455" y="57"/>
                    <a:pt x="418" y="44"/>
                    <a:pt x="414" y="54"/>
                  </a:cubicBezTo>
                  <a:cubicBezTo>
                    <a:pt x="411" y="63"/>
                    <a:pt x="403" y="40"/>
                    <a:pt x="396" y="37"/>
                  </a:cubicBezTo>
                  <a:cubicBezTo>
                    <a:pt x="388" y="35"/>
                    <a:pt x="394" y="53"/>
                    <a:pt x="387" y="55"/>
                  </a:cubicBezTo>
                  <a:cubicBezTo>
                    <a:pt x="380" y="56"/>
                    <a:pt x="371" y="63"/>
                    <a:pt x="382" y="71"/>
                  </a:cubicBezTo>
                  <a:cubicBezTo>
                    <a:pt x="394" y="79"/>
                    <a:pt x="406" y="118"/>
                    <a:pt x="404" y="124"/>
                  </a:cubicBezTo>
                  <a:cubicBezTo>
                    <a:pt x="403" y="130"/>
                    <a:pt x="367" y="96"/>
                    <a:pt x="365" y="80"/>
                  </a:cubicBezTo>
                  <a:cubicBezTo>
                    <a:pt x="364" y="63"/>
                    <a:pt x="346" y="50"/>
                    <a:pt x="341" y="62"/>
                  </a:cubicBezTo>
                  <a:cubicBezTo>
                    <a:pt x="336" y="73"/>
                    <a:pt x="323" y="78"/>
                    <a:pt x="327" y="90"/>
                  </a:cubicBezTo>
                  <a:cubicBezTo>
                    <a:pt x="331" y="101"/>
                    <a:pt x="318" y="105"/>
                    <a:pt x="318" y="96"/>
                  </a:cubicBezTo>
                  <a:cubicBezTo>
                    <a:pt x="318" y="87"/>
                    <a:pt x="298" y="76"/>
                    <a:pt x="291" y="75"/>
                  </a:cubicBezTo>
                  <a:cubicBezTo>
                    <a:pt x="284" y="74"/>
                    <a:pt x="309" y="69"/>
                    <a:pt x="321" y="64"/>
                  </a:cubicBezTo>
                  <a:cubicBezTo>
                    <a:pt x="332" y="58"/>
                    <a:pt x="311" y="51"/>
                    <a:pt x="301" y="57"/>
                  </a:cubicBezTo>
                  <a:cubicBezTo>
                    <a:pt x="290" y="63"/>
                    <a:pt x="277" y="53"/>
                    <a:pt x="271" y="62"/>
                  </a:cubicBezTo>
                  <a:cubicBezTo>
                    <a:pt x="265" y="70"/>
                    <a:pt x="257" y="62"/>
                    <a:pt x="246" y="59"/>
                  </a:cubicBezTo>
                  <a:cubicBezTo>
                    <a:pt x="235" y="57"/>
                    <a:pt x="226" y="75"/>
                    <a:pt x="218" y="72"/>
                  </a:cubicBezTo>
                  <a:cubicBezTo>
                    <a:pt x="210" y="69"/>
                    <a:pt x="205" y="87"/>
                    <a:pt x="218" y="107"/>
                  </a:cubicBezTo>
                  <a:cubicBezTo>
                    <a:pt x="230" y="126"/>
                    <a:pt x="240" y="101"/>
                    <a:pt x="255" y="104"/>
                  </a:cubicBezTo>
                  <a:close/>
                  <a:moveTo>
                    <a:pt x="223" y="167"/>
                  </a:moveTo>
                  <a:cubicBezTo>
                    <a:pt x="232" y="169"/>
                    <a:pt x="239" y="185"/>
                    <a:pt x="247" y="184"/>
                  </a:cubicBezTo>
                  <a:cubicBezTo>
                    <a:pt x="251" y="184"/>
                    <a:pt x="234" y="165"/>
                    <a:pt x="224" y="154"/>
                  </a:cubicBezTo>
                  <a:cubicBezTo>
                    <a:pt x="214" y="143"/>
                    <a:pt x="215" y="132"/>
                    <a:pt x="201" y="136"/>
                  </a:cubicBezTo>
                  <a:cubicBezTo>
                    <a:pt x="187" y="140"/>
                    <a:pt x="213" y="165"/>
                    <a:pt x="223" y="167"/>
                  </a:cubicBezTo>
                  <a:close/>
                  <a:moveTo>
                    <a:pt x="471" y="40"/>
                  </a:moveTo>
                  <a:cubicBezTo>
                    <a:pt x="478" y="46"/>
                    <a:pt x="459" y="46"/>
                    <a:pt x="467" y="54"/>
                  </a:cubicBezTo>
                  <a:cubicBezTo>
                    <a:pt x="490" y="77"/>
                    <a:pt x="582" y="51"/>
                    <a:pt x="595" y="58"/>
                  </a:cubicBezTo>
                  <a:cubicBezTo>
                    <a:pt x="607" y="65"/>
                    <a:pt x="517" y="73"/>
                    <a:pt x="521" y="83"/>
                  </a:cubicBezTo>
                  <a:cubicBezTo>
                    <a:pt x="525" y="92"/>
                    <a:pt x="598" y="100"/>
                    <a:pt x="604" y="94"/>
                  </a:cubicBezTo>
                  <a:cubicBezTo>
                    <a:pt x="609" y="87"/>
                    <a:pt x="622" y="106"/>
                    <a:pt x="646" y="108"/>
                  </a:cubicBezTo>
                  <a:cubicBezTo>
                    <a:pt x="670" y="109"/>
                    <a:pt x="668" y="98"/>
                    <a:pt x="686" y="97"/>
                  </a:cubicBezTo>
                  <a:cubicBezTo>
                    <a:pt x="704" y="97"/>
                    <a:pt x="730" y="88"/>
                    <a:pt x="731" y="78"/>
                  </a:cubicBezTo>
                  <a:cubicBezTo>
                    <a:pt x="732" y="68"/>
                    <a:pt x="784" y="55"/>
                    <a:pt x="779" y="38"/>
                  </a:cubicBezTo>
                  <a:cubicBezTo>
                    <a:pt x="775" y="21"/>
                    <a:pt x="724" y="33"/>
                    <a:pt x="710" y="26"/>
                  </a:cubicBezTo>
                  <a:cubicBezTo>
                    <a:pt x="696" y="19"/>
                    <a:pt x="663" y="9"/>
                    <a:pt x="658" y="20"/>
                  </a:cubicBezTo>
                  <a:cubicBezTo>
                    <a:pt x="652" y="31"/>
                    <a:pt x="643" y="34"/>
                    <a:pt x="638" y="30"/>
                  </a:cubicBezTo>
                  <a:cubicBezTo>
                    <a:pt x="634" y="25"/>
                    <a:pt x="641" y="0"/>
                    <a:pt x="618" y="7"/>
                  </a:cubicBezTo>
                  <a:cubicBezTo>
                    <a:pt x="595" y="14"/>
                    <a:pt x="616" y="38"/>
                    <a:pt x="612" y="41"/>
                  </a:cubicBezTo>
                  <a:cubicBezTo>
                    <a:pt x="607" y="44"/>
                    <a:pt x="585" y="37"/>
                    <a:pt x="584" y="26"/>
                  </a:cubicBezTo>
                  <a:cubicBezTo>
                    <a:pt x="582" y="15"/>
                    <a:pt x="558" y="37"/>
                    <a:pt x="555" y="24"/>
                  </a:cubicBezTo>
                  <a:cubicBezTo>
                    <a:pt x="552" y="11"/>
                    <a:pt x="523" y="2"/>
                    <a:pt x="517" y="2"/>
                  </a:cubicBezTo>
                  <a:cubicBezTo>
                    <a:pt x="510" y="3"/>
                    <a:pt x="523" y="12"/>
                    <a:pt x="519" y="18"/>
                  </a:cubicBezTo>
                  <a:cubicBezTo>
                    <a:pt x="515" y="24"/>
                    <a:pt x="499" y="12"/>
                    <a:pt x="493" y="11"/>
                  </a:cubicBezTo>
                  <a:cubicBezTo>
                    <a:pt x="487" y="10"/>
                    <a:pt x="497" y="24"/>
                    <a:pt x="494" y="30"/>
                  </a:cubicBezTo>
                  <a:cubicBezTo>
                    <a:pt x="491" y="37"/>
                    <a:pt x="478" y="12"/>
                    <a:pt x="467" y="12"/>
                  </a:cubicBezTo>
                  <a:cubicBezTo>
                    <a:pt x="457" y="12"/>
                    <a:pt x="460" y="24"/>
                    <a:pt x="453" y="25"/>
                  </a:cubicBezTo>
                  <a:cubicBezTo>
                    <a:pt x="445" y="26"/>
                    <a:pt x="464" y="35"/>
                    <a:pt x="471" y="40"/>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0" name="Freeform 145">
              <a:extLst>
                <a:ext uri="{FF2B5EF4-FFF2-40B4-BE49-F238E27FC236}">
                  <a16:creationId xmlns:a16="http://schemas.microsoft.com/office/drawing/2014/main" id="{00BD115D-D9A4-4D82-9615-CA2492D02915}"/>
                </a:ext>
              </a:extLst>
            </p:cNvPr>
            <p:cNvSpPr>
              <a:spLocks/>
            </p:cNvSpPr>
            <p:nvPr/>
          </p:nvSpPr>
          <p:spPr bwMode="auto">
            <a:xfrm>
              <a:off x="12002432" y="1796897"/>
              <a:ext cx="115292" cy="46150"/>
            </a:xfrm>
            <a:custGeom>
              <a:avLst/>
              <a:gdLst>
                <a:gd name="T0" fmla="*/ 53 w 118"/>
                <a:gd name="T1" fmla="*/ 5 h 44"/>
                <a:gd name="T2" fmla="*/ 9 w 118"/>
                <a:gd name="T3" fmla="*/ 19 h 44"/>
                <a:gd name="T4" fmla="*/ 75 w 118"/>
                <a:gd name="T5" fmla="*/ 33 h 44"/>
                <a:gd name="T6" fmla="*/ 118 w 118"/>
                <a:gd name="T7" fmla="*/ 27 h 44"/>
                <a:gd name="T8" fmla="*/ 53 w 118"/>
                <a:gd name="T9" fmla="*/ 5 h 44"/>
              </a:gdLst>
              <a:ahLst/>
              <a:cxnLst>
                <a:cxn ang="0">
                  <a:pos x="T0" y="T1"/>
                </a:cxn>
                <a:cxn ang="0">
                  <a:pos x="T2" y="T3"/>
                </a:cxn>
                <a:cxn ang="0">
                  <a:pos x="T4" y="T5"/>
                </a:cxn>
                <a:cxn ang="0">
                  <a:pos x="T6" y="T7"/>
                </a:cxn>
                <a:cxn ang="0">
                  <a:pos x="T8" y="T9"/>
                </a:cxn>
              </a:cxnLst>
              <a:rect l="0" t="0" r="r" b="b"/>
              <a:pathLst>
                <a:path w="118" h="44">
                  <a:moveTo>
                    <a:pt x="53" y="5"/>
                  </a:moveTo>
                  <a:cubicBezTo>
                    <a:pt x="46" y="10"/>
                    <a:pt x="0" y="8"/>
                    <a:pt x="9" y="19"/>
                  </a:cubicBezTo>
                  <a:cubicBezTo>
                    <a:pt x="18" y="28"/>
                    <a:pt x="57" y="23"/>
                    <a:pt x="75" y="33"/>
                  </a:cubicBezTo>
                  <a:cubicBezTo>
                    <a:pt x="93" y="44"/>
                    <a:pt x="118" y="35"/>
                    <a:pt x="118" y="27"/>
                  </a:cubicBezTo>
                  <a:cubicBezTo>
                    <a:pt x="118" y="19"/>
                    <a:pt x="60" y="0"/>
                    <a:pt x="53" y="5"/>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1" name="Freeform 146">
              <a:extLst>
                <a:ext uri="{FF2B5EF4-FFF2-40B4-BE49-F238E27FC236}">
                  <a16:creationId xmlns:a16="http://schemas.microsoft.com/office/drawing/2014/main" id="{B4B1D493-08BF-48DF-8F77-3A66AD92E722}"/>
                </a:ext>
              </a:extLst>
            </p:cNvPr>
            <p:cNvSpPr>
              <a:spLocks noEditPoints="1"/>
            </p:cNvSpPr>
            <p:nvPr/>
          </p:nvSpPr>
          <p:spPr bwMode="auto">
            <a:xfrm>
              <a:off x="9959571" y="2725022"/>
              <a:ext cx="590881" cy="633279"/>
            </a:xfrm>
            <a:custGeom>
              <a:avLst/>
              <a:gdLst>
                <a:gd name="T0" fmla="*/ 533 w 602"/>
                <a:gd name="T1" fmla="*/ 75 h 605"/>
                <a:gd name="T2" fmla="*/ 434 w 602"/>
                <a:gd name="T3" fmla="*/ 29 h 605"/>
                <a:gd name="T4" fmla="*/ 421 w 602"/>
                <a:gd name="T5" fmla="*/ 97 h 605"/>
                <a:gd name="T6" fmla="*/ 378 w 602"/>
                <a:gd name="T7" fmla="*/ 130 h 605"/>
                <a:gd name="T8" fmla="*/ 372 w 602"/>
                <a:gd name="T9" fmla="*/ 178 h 605"/>
                <a:gd name="T10" fmla="*/ 409 w 602"/>
                <a:gd name="T11" fmla="*/ 167 h 605"/>
                <a:gd name="T12" fmla="*/ 417 w 602"/>
                <a:gd name="T13" fmla="*/ 137 h 605"/>
                <a:gd name="T14" fmla="*/ 493 w 602"/>
                <a:gd name="T15" fmla="*/ 142 h 605"/>
                <a:gd name="T16" fmla="*/ 562 w 602"/>
                <a:gd name="T17" fmla="*/ 101 h 605"/>
                <a:gd name="T18" fmla="*/ 569 w 602"/>
                <a:gd name="T19" fmla="*/ 67 h 605"/>
                <a:gd name="T20" fmla="*/ 371 w 602"/>
                <a:gd name="T21" fmla="*/ 256 h 605"/>
                <a:gd name="T22" fmla="*/ 332 w 602"/>
                <a:gd name="T23" fmla="*/ 337 h 605"/>
                <a:gd name="T24" fmla="*/ 276 w 602"/>
                <a:gd name="T25" fmla="*/ 351 h 605"/>
                <a:gd name="T26" fmla="*/ 229 w 602"/>
                <a:gd name="T27" fmla="*/ 414 h 605"/>
                <a:gd name="T28" fmla="*/ 164 w 602"/>
                <a:gd name="T29" fmla="*/ 427 h 605"/>
                <a:gd name="T30" fmla="*/ 58 w 602"/>
                <a:gd name="T31" fmla="*/ 470 h 605"/>
                <a:gd name="T32" fmla="*/ 97 w 602"/>
                <a:gd name="T33" fmla="*/ 482 h 605"/>
                <a:gd name="T34" fmla="*/ 199 w 602"/>
                <a:gd name="T35" fmla="*/ 491 h 605"/>
                <a:gd name="T36" fmla="*/ 254 w 602"/>
                <a:gd name="T37" fmla="*/ 465 h 605"/>
                <a:gd name="T38" fmla="*/ 309 w 602"/>
                <a:gd name="T39" fmla="*/ 457 h 605"/>
                <a:gd name="T40" fmla="*/ 355 w 602"/>
                <a:gd name="T41" fmla="*/ 438 h 605"/>
                <a:gd name="T42" fmla="*/ 398 w 602"/>
                <a:gd name="T43" fmla="*/ 383 h 605"/>
                <a:gd name="T44" fmla="*/ 439 w 602"/>
                <a:gd name="T45" fmla="*/ 290 h 605"/>
                <a:gd name="T46" fmla="*/ 377 w 602"/>
                <a:gd name="T47" fmla="*/ 209 h 605"/>
                <a:gd name="T48" fmla="*/ 115 w 602"/>
                <a:gd name="T49" fmla="*/ 489 h 605"/>
                <a:gd name="T50" fmla="*/ 130 w 602"/>
                <a:gd name="T51" fmla="*/ 526 h 605"/>
                <a:gd name="T52" fmla="*/ 184 w 602"/>
                <a:gd name="T53" fmla="*/ 484 h 605"/>
                <a:gd name="T54" fmla="*/ 77 w 602"/>
                <a:gd name="T55" fmla="*/ 520 h 605"/>
                <a:gd name="T56" fmla="*/ 21 w 602"/>
                <a:gd name="T57" fmla="*/ 510 h 605"/>
                <a:gd name="T58" fmla="*/ 26 w 602"/>
                <a:gd name="T59" fmla="*/ 524 h 605"/>
                <a:gd name="T60" fmla="*/ 45 w 602"/>
                <a:gd name="T61" fmla="*/ 602 h 605"/>
                <a:gd name="T62" fmla="*/ 77 w 602"/>
                <a:gd name="T63" fmla="*/ 52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605">
                  <a:moveTo>
                    <a:pt x="569" y="67"/>
                  </a:moveTo>
                  <a:cubicBezTo>
                    <a:pt x="561" y="57"/>
                    <a:pt x="549" y="72"/>
                    <a:pt x="533" y="75"/>
                  </a:cubicBezTo>
                  <a:cubicBezTo>
                    <a:pt x="518" y="78"/>
                    <a:pt x="469" y="38"/>
                    <a:pt x="456" y="19"/>
                  </a:cubicBezTo>
                  <a:cubicBezTo>
                    <a:pt x="444" y="0"/>
                    <a:pt x="423" y="16"/>
                    <a:pt x="434" y="29"/>
                  </a:cubicBezTo>
                  <a:cubicBezTo>
                    <a:pt x="444" y="43"/>
                    <a:pt x="431" y="47"/>
                    <a:pt x="431" y="66"/>
                  </a:cubicBezTo>
                  <a:cubicBezTo>
                    <a:pt x="431" y="84"/>
                    <a:pt x="419" y="84"/>
                    <a:pt x="421" y="97"/>
                  </a:cubicBezTo>
                  <a:cubicBezTo>
                    <a:pt x="423" y="109"/>
                    <a:pt x="404" y="107"/>
                    <a:pt x="392" y="109"/>
                  </a:cubicBezTo>
                  <a:cubicBezTo>
                    <a:pt x="379" y="111"/>
                    <a:pt x="393" y="124"/>
                    <a:pt x="378" y="130"/>
                  </a:cubicBezTo>
                  <a:cubicBezTo>
                    <a:pt x="364" y="136"/>
                    <a:pt x="365" y="147"/>
                    <a:pt x="372" y="151"/>
                  </a:cubicBezTo>
                  <a:cubicBezTo>
                    <a:pt x="379" y="155"/>
                    <a:pt x="374" y="169"/>
                    <a:pt x="372" y="178"/>
                  </a:cubicBezTo>
                  <a:cubicBezTo>
                    <a:pt x="370" y="187"/>
                    <a:pt x="381" y="180"/>
                    <a:pt x="390" y="171"/>
                  </a:cubicBezTo>
                  <a:cubicBezTo>
                    <a:pt x="398" y="161"/>
                    <a:pt x="407" y="175"/>
                    <a:pt x="409" y="167"/>
                  </a:cubicBezTo>
                  <a:cubicBezTo>
                    <a:pt x="411" y="156"/>
                    <a:pt x="387" y="151"/>
                    <a:pt x="388" y="141"/>
                  </a:cubicBezTo>
                  <a:cubicBezTo>
                    <a:pt x="389" y="130"/>
                    <a:pt x="404" y="144"/>
                    <a:pt x="417" y="137"/>
                  </a:cubicBezTo>
                  <a:cubicBezTo>
                    <a:pt x="429" y="131"/>
                    <a:pt x="454" y="136"/>
                    <a:pt x="470" y="150"/>
                  </a:cubicBezTo>
                  <a:cubicBezTo>
                    <a:pt x="485" y="163"/>
                    <a:pt x="490" y="158"/>
                    <a:pt x="493" y="142"/>
                  </a:cubicBezTo>
                  <a:cubicBezTo>
                    <a:pt x="496" y="125"/>
                    <a:pt x="520" y="118"/>
                    <a:pt x="544" y="118"/>
                  </a:cubicBezTo>
                  <a:cubicBezTo>
                    <a:pt x="568" y="118"/>
                    <a:pt x="570" y="106"/>
                    <a:pt x="562" y="101"/>
                  </a:cubicBezTo>
                  <a:cubicBezTo>
                    <a:pt x="555" y="96"/>
                    <a:pt x="602" y="66"/>
                    <a:pt x="601" y="57"/>
                  </a:cubicBezTo>
                  <a:cubicBezTo>
                    <a:pt x="600" y="49"/>
                    <a:pt x="576" y="76"/>
                    <a:pt x="569" y="67"/>
                  </a:cubicBezTo>
                  <a:close/>
                  <a:moveTo>
                    <a:pt x="377" y="209"/>
                  </a:moveTo>
                  <a:cubicBezTo>
                    <a:pt x="367" y="214"/>
                    <a:pt x="360" y="247"/>
                    <a:pt x="371" y="256"/>
                  </a:cubicBezTo>
                  <a:cubicBezTo>
                    <a:pt x="383" y="265"/>
                    <a:pt x="352" y="283"/>
                    <a:pt x="353" y="303"/>
                  </a:cubicBezTo>
                  <a:cubicBezTo>
                    <a:pt x="354" y="323"/>
                    <a:pt x="335" y="323"/>
                    <a:pt x="332" y="337"/>
                  </a:cubicBezTo>
                  <a:cubicBezTo>
                    <a:pt x="328" y="352"/>
                    <a:pt x="317" y="349"/>
                    <a:pt x="299" y="362"/>
                  </a:cubicBezTo>
                  <a:cubicBezTo>
                    <a:pt x="282" y="376"/>
                    <a:pt x="272" y="360"/>
                    <a:pt x="276" y="351"/>
                  </a:cubicBezTo>
                  <a:cubicBezTo>
                    <a:pt x="281" y="341"/>
                    <a:pt x="249" y="356"/>
                    <a:pt x="250" y="379"/>
                  </a:cubicBezTo>
                  <a:cubicBezTo>
                    <a:pt x="251" y="402"/>
                    <a:pt x="221" y="404"/>
                    <a:pt x="229" y="414"/>
                  </a:cubicBezTo>
                  <a:cubicBezTo>
                    <a:pt x="236" y="424"/>
                    <a:pt x="206" y="431"/>
                    <a:pt x="207" y="421"/>
                  </a:cubicBezTo>
                  <a:cubicBezTo>
                    <a:pt x="208" y="412"/>
                    <a:pt x="188" y="417"/>
                    <a:pt x="164" y="427"/>
                  </a:cubicBezTo>
                  <a:cubicBezTo>
                    <a:pt x="140" y="436"/>
                    <a:pt x="126" y="416"/>
                    <a:pt x="112" y="430"/>
                  </a:cubicBezTo>
                  <a:cubicBezTo>
                    <a:pt x="99" y="443"/>
                    <a:pt x="76" y="467"/>
                    <a:pt x="58" y="470"/>
                  </a:cubicBezTo>
                  <a:cubicBezTo>
                    <a:pt x="40" y="473"/>
                    <a:pt x="51" y="495"/>
                    <a:pt x="58" y="491"/>
                  </a:cubicBezTo>
                  <a:cubicBezTo>
                    <a:pt x="71" y="485"/>
                    <a:pt x="90" y="491"/>
                    <a:pt x="97" y="482"/>
                  </a:cubicBezTo>
                  <a:cubicBezTo>
                    <a:pt x="103" y="472"/>
                    <a:pt x="154" y="461"/>
                    <a:pt x="185" y="460"/>
                  </a:cubicBezTo>
                  <a:cubicBezTo>
                    <a:pt x="216" y="459"/>
                    <a:pt x="197" y="474"/>
                    <a:pt x="199" y="491"/>
                  </a:cubicBezTo>
                  <a:cubicBezTo>
                    <a:pt x="202" y="508"/>
                    <a:pt x="228" y="505"/>
                    <a:pt x="241" y="489"/>
                  </a:cubicBezTo>
                  <a:cubicBezTo>
                    <a:pt x="255" y="473"/>
                    <a:pt x="265" y="474"/>
                    <a:pt x="254" y="465"/>
                  </a:cubicBezTo>
                  <a:cubicBezTo>
                    <a:pt x="242" y="456"/>
                    <a:pt x="256" y="447"/>
                    <a:pt x="264" y="460"/>
                  </a:cubicBezTo>
                  <a:cubicBezTo>
                    <a:pt x="272" y="472"/>
                    <a:pt x="298" y="473"/>
                    <a:pt x="309" y="457"/>
                  </a:cubicBezTo>
                  <a:cubicBezTo>
                    <a:pt x="319" y="440"/>
                    <a:pt x="322" y="460"/>
                    <a:pt x="335" y="459"/>
                  </a:cubicBezTo>
                  <a:cubicBezTo>
                    <a:pt x="347" y="458"/>
                    <a:pt x="354" y="427"/>
                    <a:pt x="355" y="438"/>
                  </a:cubicBezTo>
                  <a:cubicBezTo>
                    <a:pt x="357" y="449"/>
                    <a:pt x="376" y="446"/>
                    <a:pt x="389" y="433"/>
                  </a:cubicBezTo>
                  <a:cubicBezTo>
                    <a:pt x="401" y="419"/>
                    <a:pt x="390" y="395"/>
                    <a:pt x="398" y="383"/>
                  </a:cubicBezTo>
                  <a:cubicBezTo>
                    <a:pt x="406" y="370"/>
                    <a:pt x="415" y="344"/>
                    <a:pt x="406" y="329"/>
                  </a:cubicBezTo>
                  <a:cubicBezTo>
                    <a:pt x="398" y="313"/>
                    <a:pt x="425" y="303"/>
                    <a:pt x="439" y="290"/>
                  </a:cubicBezTo>
                  <a:cubicBezTo>
                    <a:pt x="452" y="278"/>
                    <a:pt x="423" y="215"/>
                    <a:pt x="422" y="197"/>
                  </a:cubicBezTo>
                  <a:cubicBezTo>
                    <a:pt x="421" y="178"/>
                    <a:pt x="388" y="204"/>
                    <a:pt x="377" y="209"/>
                  </a:cubicBezTo>
                  <a:close/>
                  <a:moveTo>
                    <a:pt x="149" y="480"/>
                  </a:moveTo>
                  <a:cubicBezTo>
                    <a:pt x="144" y="491"/>
                    <a:pt x="132" y="486"/>
                    <a:pt x="115" y="489"/>
                  </a:cubicBezTo>
                  <a:cubicBezTo>
                    <a:pt x="99" y="492"/>
                    <a:pt x="98" y="532"/>
                    <a:pt x="110" y="536"/>
                  </a:cubicBezTo>
                  <a:cubicBezTo>
                    <a:pt x="119" y="539"/>
                    <a:pt x="127" y="539"/>
                    <a:pt x="130" y="526"/>
                  </a:cubicBezTo>
                  <a:cubicBezTo>
                    <a:pt x="133" y="514"/>
                    <a:pt x="150" y="510"/>
                    <a:pt x="160" y="515"/>
                  </a:cubicBezTo>
                  <a:cubicBezTo>
                    <a:pt x="170" y="520"/>
                    <a:pt x="184" y="499"/>
                    <a:pt x="184" y="484"/>
                  </a:cubicBezTo>
                  <a:cubicBezTo>
                    <a:pt x="184" y="468"/>
                    <a:pt x="153" y="468"/>
                    <a:pt x="149" y="480"/>
                  </a:cubicBezTo>
                  <a:close/>
                  <a:moveTo>
                    <a:pt x="77" y="520"/>
                  </a:moveTo>
                  <a:cubicBezTo>
                    <a:pt x="77" y="510"/>
                    <a:pt x="54" y="512"/>
                    <a:pt x="53" y="502"/>
                  </a:cubicBezTo>
                  <a:cubicBezTo>
                    <a:pt x="52" y="493"/>
                    <a:pt x="36" y="498"/>
                    <a:pt x="21" y="510"/>
                  </a:cubicBezTo>
                  <a:cubicBezTo>
                    <a:pt x="5" y="521"/>
                    <a:pt x="0" y="523"/>
                    <a:pt x="6" y="535"/>
                  </a:cubicBezTo>
                  <a:cubicBezTo>
                    <a:pt x="12" y="546"/>
                    <a:pt x="22" y="536"/>
                    <a:pt x="26" y="524"/>
                  </a:cubicBezTo>
                  <a:cubicBezTo>
                    <a:pt x="30" y="513"/>
                    <a:pt x="40" y="541"/>
                    <a:pt x="31" y="560"/>
                  </a:cubicBezTo>
                  <a:cubicBezTo>
                    <a:pt x="22" y="578"/>
                    <a:pt x="32" y="605"/>
                    <a:pt x="45" y="602"/>
                  </a:cubicBezTo>
                  <a:cubicBezTo>
                    <a:pt x="55" y="600"/>
                    <a:pt x="68" y="563"/>
                    <a:pt x="84" y="543"/>
                  </a:cubicBezTo>
                  <a:cubicBezTo>
                    <a:pt x="100" y="523"/>
                    <a:pt x="77" y="531"/>
                    <a:pt x="77" y="520"/>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2" name="Freeform 147">
              <a:extLst>
                <a:ext uri="{FF2B5EF4-FFF2-40B4-BE49-F238E27FC236}">
                  <a16:creationId xmlns:a16="http://schemas.microsoft.com/office/drawing/2014/main" id="{50A7C108-08F6-4AD1-9099-9CCF100F7085}"/>
                </a:ext>
              </a:extLst>
            </p:cNvPr>
            <p:cNvSpPr>
              <a:spLocks noEditPoints="1"/>
            </p:cNvSpPr>
            <p:nvPr/>
          </p:nvSpPr>
          <p:spPr bwMode="auto">
            <a:xfrm>
              <a:off x="8075241" y="2343004"/>
              <a:ext cx="2070480" cy="1530636"/>
            </a:xfrm>
            <a:custGeom>
              <a:avLst/>
              <a:gdLst>
                <a:gd name="T0" fmla="*/ 2008 w 2113"/>
                <a:gd name="T1" fmla="*/ 274 h 1463"/>
                <a:gd name="T2" fmla="*/ 1906 w 2113"/>
                <a:gd name="T3" fmla="*/ 198 h 1463"/>
                <a:gd name="T4" fmla="*/ 1820 w 2113"/>
                <a:gd name="T5" fmla="*/ 81 h 1463"/>
                <a:gd name="T6" fmla="*/ 1698 w 2113"/>
                <a:gd name="T7" fmla="*/ 4 h 1463"/>
                <a:gd name="T8" fmla="*/ 1615 w 2113"/>
                <a:gd name="T9" fmla="*/ 67 h 1463"/>
                <a:gd name="T10" fmla="*/ 1545 w 2113"/>
                <a:gd name="T11" fmla="*/ 170 h 1463"/>
                <a:gd name="T12" fmla="*/ 1442 w 2113"/>
                <a:gd name="T13" fmla="*/ 228 h 1463"/>
                <a:gd name="T14" fmla="*/ 1505 w 2113"/>
                <a:gd name="T15" fmla="*/ 271 h 1463"/>
                <a:gd name="T16" fmla="*/ 1503 w 2113"/>
                <a:gd name="T17" fmla="*/ 328 h 1463"/>
                <a:gd name="T18" fmla="*/ 1319 w 2113"/>
                <a:gd name="T19" fmla="*/ 396 h 1463"/>
                <a:gd name="T20" fmla="*/ 1188 w 2113"/>
                <a:gd name="T21" fmla="*/ 507 h 1463"/>
                <a:gd name="T22" fmla="*/ 984 w 2113"/>
                <a:gd name="T23" fmla="*/ 518 h 1463"/>
                <a:gd name="T24" fmla="*/ 753 w 2113"/>
                <a:gd name="T25" fmla="*/ 489 h 1463"/>
                <a:gd name="T26" fmla="*/ 656 w 2113"/>
                <a:gd name="T27" fmla="*/ 391 h 1463"/>
                <a:gd name="T28" fmla="*/ 568 w 2113"/>
                <a:gd name="T29" fmla="*/ 281 h 1463"/>
                <a:gd name="T30" fmla="*/ 480 w 2113"/>
                <a:gd name="T31" fmla="*/ 203 h 1463"/>
                <a:gd name="T32" fmla="*/ 430 w 2113"/>
                <a:gd name="T33" fmla="*/ 237 h 1463"/>
                <a:gd name="T34" fmla="*/ 347 w 2113"/>
                <a:gd name="T35" fmla="*/ 301 h 1463"/>
                <a:gd name="T36" fmla="*/ 276 w 2113"/>
                <a:gd name="T37" fmla="*/ 379 h 1463"/>
                <a:gd name="T38" fmla="*/ 245 w 2113"/>
                <a:gd name="T39" fmla="*/ 469 h 1463"/>
                <a:gd name="T40" fmla="*/ 165 w 2113"/>
                <a:gd name="T41" fmla="*/ 548 h 1463"/>
                <a:gd name="T42" fmla="*/ 62 w 2113"/>
                <a:gd name="T43" fmla="*/ 580 h 1463"/>
                <a:gd name="T44" fmla="*/ 0 w 2113"/>
                <a:gd name="T45" fmla="*/ 627 h 1463"/>
                <a:gd name="T46" fmla="*/ 47 w 2113"/>
                <a:gd name="T47" fmla="*/ 727 h 1463"/>
                <a:gd name="T48" fmla="*/ 124 w 2113"/>
                <a:gd name="T49" fmla="*/ 794 h 1463"/>
                <a:gd name="T50" fmla="*/ 187 w 2113"/>
                <a:gd name="T51" fmla="*/ 773 h 1463"/>
                <a:gd name="T52" fmla="*/ 175 w 2113"/>
                <a:gd name="T53" fmla="*/ 863 h 1463"/>
                <a:gd name="T54" fmla="*/ 178 w 2113"/>
                <a:gd name="T55" fmla="*/ 949 h 1463"/>
                <a:gd name="T56" fmla="*/ 243 w 2113"/>
                <a:gd name="T57" fmla="*/ 1005 h 1463"/>
                <a:gd name="T58" fmla="*/ 432 w 2113"/>
                <a:gd name="T59" fmla="*/ 1084 h 1463"/>
                <a:gd name="T60" fmla="*/ 509 w 2113"/>
                <a:gd name="T61" fmla="*/ 1102 h 1463"/>
                <a:gd name="T62" fmla="*/ 572 w 2113"/>
                <a:gd name="T63" fmla="*/ 1085 h 1463"/>
                <a:gd name="T64" fmla="*/ 656 w 2113"/>
                <a:gd name="T65" fmla="*/ 1063 h 1463"/>
                <a:gd name="T66" fmla="*/ 760 w 2113"/>
                <a:gd name="T67" fmla="*/ 1063 h 1463"/>
                <a:gd name="T68" fmla="*/ 817 w 2113"/>
                <a:gd name="T69" fmla="*/ 1100 h 1463"/>
                <a:gd name="T70" fmla="*/ 800 w 2113"/>
                <a:gd name="T71" fmla="*/ 1235 h 1463"/>
                <a:gd name="T72" fmla="*/ 856 w 2113"/>
                <a:gd name="T73" fmla="*/ 1309 h 1463"/>
                <a:gd name="T74" fmla="*/ 931 w 2113"/>
                <a:gd name="T75" fmla="*/ 1343 h 1463"/>
                <a:gd name="T76" fmla="*/ 988 w 2113"/>
                <a:gd name="T77" fmla="*/ 1286 h 1463"/>
                <a:gd name="T78" fmla="*/ 1099 w 2113"/>
                <a:gd name="T79" fmla="*/ 1279 h 1463"/>
                <a:gd name="T80" fmla="*/ 1172 w 2113"/>
                <a:gd name="T81" fmla="*/ 1327 h 1463"/>
                <a:gd name="T82" fmla="*/ 1229 w 2113"/>
                <a:gd name="T83" fmla="*/ 1373 h 1463"/>
                <a:gd name="T84" fmla="*/ 1390 w 2113"/>
                <a:gd name="T85" fmla="*/ 1289 h 1463"/>
                <a:gd name="T86" fmla="*/ 1513 w 2113"/>
                <a:gd name="T87" fmla="*/ 1223 h 1463"/>
                <a:gd name="T88" fmla="*/ 1574 w 2113"/>
                <a:gd name="T89" fmla="*/ 1151 h 1463"/>
                <a:gd name="T90" fmla="*/ 1633 w 2113"/>
                <a:gd name="T91" fmla="*/ 1077 h 1463"/>
                <a:gd name="T92" fmla="*/ 1647 w 2113"/>
                <a:gd name="T93" fmla="*/ 1009 h 1463"/>
                <a:gd name="T94" fmla="*/ 1629 w 2113"/>
                <a:gd name="T95" fmla="*/ 957 h 1463"/>
                <a:gd name="T96" fmla="*/ 1620 w 2113"/>
                <a:gd name="T97" fmla="*/ 906 h 1463"/>
                <a:gd name="T98" fmla="*/ 1576 w 2113"/>
                <a:gd name="T99" fmla="*/ 787 h 1463"/>
                <a:gd name="T100" fmla="*/ 1674 w 2113"/>
                <a:gd name="T101" fmla="*/ 732 h 1463"/>
                <a:gd name="T102" fmla="*/ 1550 w 2113"/>
                <a:gd name="T103" fmla="*/ 698 h 1463"/>
                <a:gd name="T104" fmla="*/ 1598 w 2113"/>
                <a:gd name="T105" fmla="*/ 601 h 1463"/>
                <a:gd name="T106" fmla="*/ 1653 w 2113"/>
                <a:gd name="T107" fmla="*/ 652 h 1463"/>
                <a:gd name="T108" fmla="*/ 1811 w 2113"/>
                <a:gd name="T109" fmla="*/ 561 h 1463"/>
                <a:gd name="T110" fmla="*/ 1893 w 2113"/>
                <a:gd name="T111" fmla="*/ 525 h 1463"/>
                <a:gd name="T112" fmla="*/ 1977 w 2113"/>
                <a:gd name="T113" fmla="*/ 493 h 1463"/>
                <a:gd name="T114" fmla="*/ 1986 w 2113"/>
                <a:gd name="T115" fmla="*/ 398 h 1463"/>
                <a:gd name="T116" fmla="*/ 2084 w 2113"/>
                <a:gd name="T117" fmla="*/ 335 h 1463"/>
                <a:gd name="T118" fmla="*/ 1611 w 2113"/>
                <a:gd name="T119" fmla="*/ 1306 h 1463"/>
                <a:gd name="T120" fmla="*/ 1186 w 2113"/>
                <a:gd name="T121" fmla="*/ 143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13" h="1463">
                  <a:moveTo>
                    <a:pt x="2102" y="261"/>
                  </a:moveTo>
                  <a:cubicBezTo>
                    <a:pt x="2103" y="242"/>
                    <a:pt x="2081" y="249"/>
                    <a:pt x="2074" y="254"/>
                  </a:cubicBezTo>
                  <a:cubicBezTo>
                    <a:pt x="2066" y="259"/>
                    <a:pt x="2045" y="254"/>
                    <a:pt x="2039" y="266"/>
                  </a:cubicBezTo>
                  <a:cubicBezTo>
                    <a:pt x="2033" y="279"/>
                    <a:pt x="2023" y="272"/>
                    <a:pt x="2008" y="274"/>
                  </a:cubicBezTo>
                  <a:cubicBezTo>
                    <a:pt x="1994" y="276"/>
                    <a:pt x="1973" y="269"/>
                    <a:pt x="1974" y="260"/>
                  </a:cubicBezTo>
                  <a:cubicBezTo>
                    <a:pt x="1975" y="251"/>
                    <a:pt x="1965" y="241"/>
                    <a:pt x="1966" y="230"/>
                  </a:cubicBezTo>
                  <a:cubicBezTo>
                    <a:pt x="1967" y="219"/>
                    <a:pt x="1952" y="224"/>
                    <a:pt x="1941" y="213"/>
                  </a:cubicBezTo>
                  <a:cubicBezTo>
                    <a:pt x="1931" y="203"/>
                    <a:pt x="1910" y="196"/>
                    <a:pt x="1906" y="198"/>
                  </a:cubicBezTo>
                  <a:cubicBezTo>
                    <a:pt x="1902" y="200"/>
                    <a:pt x="1889" y="186"/>
                    <a:pt x="1872" y="185"/>
                  </a:cubicBezTo>
                  <a:cubicBezTo>
                    <a:pt x="1854" y="184"/>
                    <a:pt x="1856" y="173"/>
                    <a:pt x="1858" y="165"/>
                  </a:cubicBezTo>
                  <a:cubicBezTo>
                    <a:pt x="1860" y="158"/>
                    <a:pt x="1844" y="135"/>
                    <a:pt x="1841" y="123"/>
                  </a:cubicBezTo>
                  <a:cubicBezTo>
                    <a:pt x="1837" y="110"/>
                    <a:pt x="1825" y="108"/>
                    <a:pt x="1820" y="81"/>
                  </a:cubicBezTo>
                  <a:cubicBezTo>
                    <a:pt x="1815" y="54"/>
                    <a:pt x="1800" y="61"/>
                    <a:pt x="1803" y="49"/>
                  </a:cubicBezTo>
                  <a:cubicBezTo>
                    <a:pt x="1806" y="37"/>
                    <a:pt x="1785" y="30"/>
                    <a:pt x="1780" y="23"/>
                  </a:cubicBezTo>
                  <a:cubicBezTo>
                    <a:pt x="1775" y="16"/>
                    <a:pt x="1753" y="19"/>
                    <a:pt x="1738" y="10"/>
                  </a:cubicBezTo>
                  <a:cubicBezTo>
                    <a:pt x="1722" y="2"/>
                    <a:pt x="1713" y="8"/>
                    <a:pt x="1698" y="4"/>
                  </a:cubicBezTo>
                  <a:cubicBezTo>
                    <a:pt x="1684" y="0"/>
                    <a:pt x="1650" y="8"/>
                    <a:pt x="1646" y="8"/>
                  </a:cubicBezTo>
                  <a:cubicBezTo>
                    <a:pt x="1642" y="8"/>
                    <a:pt x="1616" y="3"/>
                    <a:pt x="1601" y="23"/>
                  </a:cubicBezTo>
                  <a:cubicBezTo>
                    <a:pt x="1587" y="43"/>
                    <a:pt x="1598" y="42"/>
                    <a:pt x="1605" y="42"/>
                  </a:cubicBezTo>
                  <a:cubicBezTo>
                    <a:pt x="1611" y="42"/>
                    <a:pt x="1614" y="60"/>
                    <a:pt x="1615" y="67"/>
                  </a:cubicBezTo>
                  <a:cubicBezTo>
                    <a:pt x="1616" y="73"/>
                    <a:pt x="1605" y="82"/>
                    <a:pt x="1599" y="84"/>
                  </a:cubicBezTo>
                  <a:cubicBezTo>
                    <a:pt x="1594" y="86"/>
                    <a:pt x="1580" y="109"/>
                    <a:pt x="1577" y="118"/>
                  </a:cubicBezTo>
                  <a:cubicBezTo>
                    <a:pt x="1575" y="126"/>
                    <a:pt x="1559" y="147"/>
                    <a:pt x="1561" y="154"/>
                  </a:cubicBezTo>
                  <a:cubicBezTo>
                    <a:pt x="1563" y="161"/>
                    <a:pt x="1553" y="169"/>
                    <a:pt x="1545" y="170"/>
                  </a:cubicBezTo>
                  <a:cubicBezTo>
                    <a:pt x="1538" y="171"/>
                    <a:pt x="1518" y="185"/>
                    <a:pt x="1512" y="187"/>
                  </a:cubicBezTo>
                  <a:cubicBezTo>
                    <a:pt x="1506" y="189"/>
                    <a:pt x="1481" y="185"/>
                    <a:pt x="1478" y="178"/>
                  </a:cubicBezTo>
                  <a:cubicBezTo>
                    <a:pt x="1477" y="176"/>
                    <a:pt x="1474" y="174"/>
                    <a:pt x="1470" y="172"/>
                  </a:cubicBezTo>
                  <a:cubicBezTo>
                    <a:pt x="1442" y="228"/>
                    <a:pt x="1442" y="228"/>
                    <a:pt x="1442" y="228"/>
                  </a:cubicBezTo>
                  <a:cubicBezTo>
                    <a:pt x="1439" y="246"/>
                    <a:pt x="1439" y="246"/>
                    <a:pt x="1439" y="246"/>
                  </a:cubicBezTo>
                  <a:cubicBezTo>
                    <a:pt x="1439" y="246"/>
                    <a:pt x="1421" y="251"/>
                    <a:pt x="1435" y="265"/>
                  </a:cubicBezTo>
                  <a:cubicBezTo>
                    <a:pt x="1448" y="278"/>
                    <a:pt x="1451" y="267"/>
                    <a:pt x="1471" y="267"/>
                  </a:cubicBezTo>
                  <a:cubicBezTo>
                    <a:pt x="1491" y="267"/>
                    <a:pt x="1501" y="283"/>
                    <a:pt x="1505" y="271"/>
                  </a:cubicBezTo>
                  <a:cubicBezTo>
                    <a:pt x="1510" y="260"/>
                    <a:pt x="1528" y="253"/>
                    <a:pt x="1539" y="267"/>
                  </a:cubicBezTo>
                  <a:cubicBezTo>
                    <a:pt x="1550" y="280"/>
                    <a:pt x="1587" y="303"/>
                    <a:pt x="1584" y="314"/>
                  </a:cubicBezTo>
                  <a:cubicBezTo>
                    <a:pt x="1582" y="326"/>
                    <a:pt x="1562" y="323"/>
                    <a:pt x="1548" y="319"/>
                  </a:cubicBezTo>
                  <a:cubicBezTo>
                    <a:pt x="1535" y="314"/>
                    <a:pt x="1516" y="328"/>
                    <a:pt x="1503" y="328"/>
                  </a:cubicBezTo>
                  <a:cubicBezTo>
                    <a:pt x="1489" y="328"/>
                    <a:pt x="1473" y="333"/>
                    <a:pt x="1460" y="346"/>
                  </a:cubicBezTo>
                  <a:cubicBezTo>
                    <a:pt x="1446" y="360"/>
                    <a:pt x="1448" y="373"/>
                    <a:pt x="1428" y="376"/>
                  </a:cubicBezTo>
                  <a:cubicBezTo>
                    <a:pt x="1408" y="378"/>
                    <a:pt x="1399" y="376"/>
                    <a:pt x="1376" y="391"/>
                  </a:cubicBezTo>
                  <a:cubicBezTo>
                    <a:pt x="1353" y="407"/>
                    <a:pt x="1328" y="401"/>
                    <a:pt x="1319" y="396"/>
                  </a:cubicBezTo>
                  <a:cubicBezTo>
                    <a:pt x="1310" y="391"/>
                    <a:pt x="1294" y="389"/>
                    <a:pt x="1285" y="405"/>
                  </a:cubicBezTo>
                  <a:cubicBezTo>
                    <a:pt x="1276" y="421"/>
                    <a:pt x="1297" y="428"/>
                    <a:pt x="1294" y="446"/>
                  </a:cubicBezTo>
                  <a:cubicBezTo>
                    <a:pt x="1292" y="464"/>
                    <a:pt x="1269" y="459"/>
                    <a:pt x="1251" y="480"/>
                  </a:cubicBezTo>
                  <a:cubicBezTo>
                    <a:pt x="1233" y="500"/>
                    <a:pt x="1204" y="509"/>
                    <a:pt x="1188" y="507"/>
                  </a:cubicBezTo>
                  <a:cubicBezTo>
                    <a:pt x="1172" y="505"/>
                    <a:pt x="1138" y="496"/>
                    <a:pt x="1109" y="509"/>
                  </a:cubicBezTo>
                  <a:cubicBezTo>
                    <a:pt x="1079" y="523"/>
                    <a:pt x="1059" y="543"/>
                    <a:pt x="1047" y="541"/>
                  </a:cubicBezTo>
                  <a:cubicBezTo>
                    <a:pt x="1036" y="539"/>
                    <a:pt x="1036" y="525"/>
                    <a:pt x="1020" y="527"/>
                  </a:cubicBezTo>
                  <a:cubicBezTo>
                    <a:pt x="1004" y="530"/>
                    <a:pt x="995" y="525"/>
                    <a:pt x="984" y="518"/>
                  </a:cubicBezTo>
                  <a:cubicBezTo>
                    <a:pt x="973" y="512"/>
                    <a:pt x="964" y="523"/>
                    <a:pt x="945" y="509"/>
                  </a:cubicBezTo>
                  <a:cubicBezTo>
                    <a:pt x="927" y="496"/>
                    <a:pt x="896" y="498"/>
                    <a:pt x="882" y="496"/>
                  </a:cubicBezTo>
                  <a:cubicBezTo>
                    <a:pt x="868" y="493"/>
                    <a:pt x="816" y="496"/>
                    <a:pt x="798" y="493"/>
                  </a:cubicBezTo>
                  <a:cubicBezTo>
                    <a:pt x="780" y="491"/>
                    <a:pt x="755" y="498"/>
                    <a:pt x="753" y="489"/>
                  </a:cubicBezTo>
                  <a:cubicBezTo>
                    <a:pt x="751" y="480"/>
                    <a:pt x="737" y="473"/>
                    <a:pt x="732" y="453"/>
                  </a:cubicBezTo>
                  <a:cubicBezTo>
                    <a:pt x="728" y="432"/>
                    <a:pt x="717" y="425"/>
                    <a:pt x="705" y="423"/>
                  </a:cubicBezTo>
                  <a:cubicBezTo>
                    <a:pt x="694" y="421"/>
                    <a:pt x="693" y="409"/>
                    <a:pt x="683" y="407"/>
                  </a:cubicBezTo>
                  <a:cubicBezTo>
                    <a:pt x="678" y="407"/>
                    <a:pt x="672" y="391"/>
                    <a:pt x="656" y="391"/>
                  </a:cubicBezTo>
                  <a:cubicBezTo>
                    <a:pt x="640" y="391"/>
                    <a:pt x="585" y="385"/>
                    <a:pt x="577" y="372"/>
                  </a:cubicBezTo>
                  <a:cubicBezTo>
                    <a:pt x="569" y="359"/>
                    <a:pt x="585" y="356"/>
                    <a:pt x="585" y="343"/>
                  </a:cubicBezTo>
                  <a:cubicBezTo>
                    <a:pt x="585" y="330"/>
                    <a:pt x="594" y="313"/>
                    <a:pt x="587" y="308"/>
                  </a:cubicBezTo>
                  <a:cubicBezTo>
                    <a:pt x="581" y="303"/>
                    <a:pt x="570" y="291"/>
                    <a:pt x="568" y="281"/>
                  </a:cubicBezTo>
                  <a:cubicBezTo>
                    <a:pt x="567" y="271"/>
                    <a:pt x="550" y="258"/>
                    <a:pt x="538" y="257"/>
                  </a:cubicBezTo>
                  <a:cubicBezTo>
                    <a:pt x="527" y="256"/>
                    <a:pt x="517" y="249"/>
                    <a:pt x="506" y="240"/>
                  </a:cubicBezTo>
                  <a:cubicBezTo>
                    <a:pt x="496" y="230"/>
                    <a:pt x="486" y="231"/>
                    <a:pt x="481" y="207"/>
                  </a:cubicBezTo>
                  <a:cubicBezTo>
                    <a:pt x="481" y="206"/>
                    <a:pt x="481" y="204"/>
                    <a:pt x="480" y="203"/>
                  </a:cubicBezTo>
                  <a:cubicBezTo>
                    <a:pt x="476" y="202"/>
                    <a:pt x="470" y="201"/>
                    <a:pt x="467" y="201"/>
                  </a:cubicBezTo>
                  <a:cubicBezTo>
                    <a:pt x="464" y="201"/>
                    <a:pt x="461" y="198"/>
                    <a:pt x="457" y="195"/>
                  </a:cubicBezTo>
                  <a:cubicBezTo>
                    <a:pt x="455" y="205"/>
                    <a:pt x="445" y="210"/>
                    <a:pt x="445" y="218"/>
                  </a:cubicBezTo>
                  <a:cubicBezTo>
                    <a:pt x="445" y="227"/>
                    <a:pt x="442" y="237"/>
                    <a:pt x="430" y="237"/>
                  </a:cubicBezTo>
                  <a:cubicBezTo>
                    <a:pt x="419" y="237"/>
                    <a:pt x="408" y="246"/>
                    <a:pt x="407" y="264"/>
                  </a:cubicBezTo>
                  <a:cubicBezTo>
                    <a:pt x="406" y="282"/>
                    <a:pt x="417" y="284"/>
                    <a:pt x="412" y="292"/>
                  </a:cubicBezTo>
                  <a:cubicBezTo>
                    <a:pt x="407" y="300"/>
                    <a:pt x="386" y="308"/>
                    <a:pt x="379" y="304"/>
                  </a:cubicBezTo>
                  <a:cubicBezTo>
                    <a:pt x="372" y="301"/>
                    <a:pt x="358" y="303"/>
                    <a:pt x="347" y="301"/>
                  </a:cubicBezTo>
                  <a:cubicBezTo>
                    <a:pt x="335" y="300"/>
                    <a:pt x="327" y="286"/>
                    <a:pt x="323" y="301"/>
                  </a:cubicBezTo>
                  <a:cubicBezTo>
                    <a:pt x="319" y="317"/>
                    <a:pt x="296" y="364"/>
                    <a:pt x="301" y="369"/>
                  </a:cubicBezTo>
                  <a:cubicBezTo>
                    <a:pt x="307" y="374"/>
                    <a:pt x="311" y="386"/>
                    <a:pt x="301" y="386"/>
                  </a:cubicBezTo>
                  <a:cubicBezTo>
                    <a:pt x="291" y="386"/>
                    <a:pt x="281" y="384"/>
                    <a:pt x="276" y="379"/>
                  </a:cubicBezTo>
                  <a:cubicBezTo>
                    <a:pt x="271" y="374"/>
                    <a:pt x="255" y="386"/>
                    <a:pt x="243" y="386"/>
                  </a:cubicBezTo>
                  <a:cubicBezTo>
                    <a:pt x="238" y="385"/>
                    <a:pt x="215" y="396"/>
                    <a:pt x="223" y="399"/>
                  </a:cubicBezTo>
                  <a:cubicBezTo>
                    <a:pt x="231" y="403"/>
                    <a:pt x="231" y="422"/>
                    <a:pt x="231" y="430"/>
                  </a:cubicBezTo>
                  <a:cubicBezTo>
                    <a:pt x="231" y="438"/>
                    <a:pt x="248" y="461"/>
                    <a:pt x="245" y="469"/>
                  </a:cubicBezTo>
                  <a:cubicBezTo>
                    <a:pt x="242" y="477"/>
                    <a:pt x="226" y="485"/>
                    <a:pt x="226" y="495"/>
                  </a:cubicBezTo>
                  <a:cubicBezTo>
                    <a:pt x="226" y="506"/>
                    <a:pt x="229" y="515"/>
                    <a:pt x="224" y="517"/>
                  </a:cubicBezTo>
                  <a:cubicBezTo>
                    <a:pt x="218" y="520"/>
                    <a:pt x="201" y="527"/>
                    <a:pt x="192" y="533"/>
                  </a:cubicBezTo>
                  <a:cubicBezTo>
                    <a:pt x="184" y="539"/>
                    <a:pt x="170" y="539"/>
                    <a:pt x="165" y="548"/>
                  </a:cubicBezTo>
                  <a:cubicBezTo>
                    <a:pt x="160" y="558"/>
                    <a:pt x="153" y="566"/>
                    <a:pt x="137" y="564"/>
                  </a:cubicBezTo>
                  <a:cubicBezTo>
                    <a:pt x="123" y="562"/>
                    <a:pt x="116" y="560"/>
                    <a:pt x="105" y="573"/>
                  </a:cubicBezTo>
                  <a:cubicBezTo>
                    <a:pt x="94" y="587"/>
                    <a:pt x="92" y="581"/>
                    <a:pt x="84" y="587"/>
                  </a:cubicBezTo>
                  <a:cubicBezTo>
                    <a:pt x="76" y="594"/>
                    <a:pt x="68" y="583"/>
                    <a:pt x="62" y="580"/>
                  </a:cubicBezTo>
                  <a:cubicBezTo>
                    <a:pt x="56" y="578"/>
                    <a:pt x="47" y="587"/>
                    <a:pt x="41" y="587"/>
                  </a:cubicBezTo>
                  <a:cubicBezTo>
                    <a:pt x="35" y="587"/>
                    <a:pt x="29" y="598"/>
                    <a:pt x="22" y="600"/>
                  </a:cubicBezTo>
                  <a:cubicBezTo>
                    <a:pt x="14" y="602"/>
                    <a:pt x="6" y="600"/>
                    <a:pt x="6" y="609"/>
                  </a:cubicBezTo>
                  <a:cubicBezTo>
                    <a:pt x="6" y="615"/>
                    <a:pt x="4" y="622"/>
                    <a:pt x="0" y="627"/>
                  </a:cubicBezTo>
                  <a:cubicBezTo>
                    <a:pt x="0" y="627"/>
                    <a:pt x="0" y="627"/>
                    <a:pt x="0" y="627"/>
                  </a:cubicBezTo>
                  <a:cubicBezTo>
                    <a:pt x="6" y="657"/>
                    <a:pt x="6" y="657"/>
                    <a:pt x="6" y="657"/>
                  </a:cubicBezTo>
                  <a:cubicBezTo>
                    <a:pt x="6" y="657"/>
                    <a:pt x="39" y="668"/>
                    <a:pt x="41" y="679"/>
                  </a:cubicBezTo>
                  <a:cubicBezTo>
                    <a:pt x="42" y="691"/>
                    <a:pt x="47" y="727"/>
                    <a:pt x="47" y="727"/>
                  </a:cubicBezTo>
                  <a:cubicBezTo>
                    <a:pt x="47" y="727"/>
                    <a:pt x="47" y="727"/>
                    <a:pt x="46" y="727"/>
                  </a:cubicBezTo>
                  <a:cubicBezTo>
                    <a:pt x="60" y="737"/>
                    <a:pt x="79" y="749"/>
                    <a:pt x="79" y="753"/>
                  </a:cubicBezTo>
                  <a:cubicBezTo>
                    <a:pt x="79" y="757"/>
                    <a:pt x="80" y="772"/>
                    <a:pt x="96" y="779"/>
                  </a:cubicBezTo>
                  <a:cubicBezTo>
                    <a:pt x="107" y="784"/>
                    <a:pt x="117" y="790"/>
                    <a:pt x="124" y="794"/>
                  </a:cubicBezTo>
                  <a:cubicBezTo>
                    <a:pt x="125" y="792"/>
                    <a:pt x="125" y="791"/>
                    <a:pt x="125" y="791"/>
                  </a:cubicBezTo>
                  <a:cubicBezTo>
                    <a:pt x="139" y="789"/>
                    <a:pt x="139" y="789"/>
                    <a:pt x="139" y="789"/>
                  </a:cubicBezTo>
                  <a:cubicBezTo>
                    <a:pt x="139" y="789"/>
                    <a:pt x="143" y="792"/>
                    <a:pt x="147" y="796"/>
                  </a:cubicBezTo>
                  <a:cubicBezTo>
                    <a:pt x="150" y="785"/>
                    <a:pt x="174" y="772"/>
                    <a:pt x="187" y="773"/>
                  </a:cubicBezTo>
                  <a:cubicBezTo>
                    <a:pt x="200" y="774"/>
                    <a:pt x="231" y="798"/>
                    <a:pt x="227" y="807"/>
                  </a:cubicBezTo>
                  <a:cubicBezTo>
                    <a:pt x="224" y="815"/>
                    <a:pt x="203" y="846"/>
                    <a:pt x="192" y="849"/>
                  </a:cubicBezTo>
                  <a:cubicBezTo>
                    <a:pt x="189" y="850"/>
                    <a:pt x="183" y="850"/>
                    <a:pt x="177" y="850"/>
                  </a:cubicBezTo>
                  <a:cubicBezTo>
                    <a:pt x="176" y="855"/>
                    <a:pt x="175" y="860"/>
                    <a:pt x="175" y="863"/>
                  </a:cubicBezTo>
                  <a:cubicBezTo>
                    <a:pt x="175" y="870"/>
                    <a:pt x="188" y="881"/>
                    <a:pt x="195" y="893"/>
                  </a:cubicBezTo>
                  <a:cubicBezTo>
                    <a:pt x="202" y="906"/>
                    <a:pt x="184" y="914"/>
                    <a:pt x="174" y="906"/>
                  </a:cubicBezTo>
                  <a:cubicBezTo>
                    <a:pt x="164" y="898"/>
                    <a:pt x="160" y="914"/>
                    <a:pt x="166" y="921"/>
                  </a:cubicBezTo>
                  <a:cubicBezTo>
                    <a:pt x="171" y="928"/>
                    <a:pt x="168" y="948"/>
                    <a:pt x="178" y="949"/>
                  </a:cubicBezTo>
                  <a:cubicBezTo>
                    <a:pt x="188" y="950"/>
                    <a:pt x="196" y="970"/>
                    <a:pt x="207" y="970"/>
                  </a:cubicBezTo>
                  <a:cubicBezTo>
                    <a:pt x="218" y="970"/>
                    <a:pt x="228" y="988"/>
                    <a:pt x="228" y="988"/>
                  </a:cubicBezTo>
                  <a:cubicBezTo>
                    <a:pt x="228" y="988"/>
                    <a:pt x="243" y="998"/>
                    <a:pt x="243" y="1003"/>
                  </a:cubicBezTo>
                  <a:cubicBezTo>
                    <a:pt x="243" y="1004"/>
                    <a:pt x="243" y="1004"/>
                    <a:pt x="243" y="1005"/>
                  </a:cubicBezTo>
                  <a:cubicBezTo>
                    <a:pt x="255" y="1004"/>
                    <a:pt x="263" y="1004"/>
                    <a:pt x="264" y="999"/>
                  </a:cubicBezTo>
                  <a:cubicBezTo>
                    <a:pt x="266" y="993"/>
                    <a:pt x="281" y="993"/>
                    <a:pt x="292" y="1004"/>
                  </a:cubicBezTo>
                  <a:cubicBezTo>
                    <a:pt x="303" y="1015"/>
                    <a:pt x="348" y="1043"/>
                    <a:pt x="364" y="1056"/>
                  </a:cubicBezTo>
                  <a:cubicBezTo>
                    <a:pt x="380" y="1069"/>
                    <a:pt x="419" y="1084"/>
                    <a:pt x="432" y="1084"/>
                  </a:cubicBezTo>
                  <a:cubicBezTo>
                    <a:pt x="445" y="1083"/>
                    <a:pt x="458" y="1093"/>
                    <a:pt x="478" y="1092"/>
                  </a:cubicBezTo>
                  <a:cubicBezTo>
                    <a:pt x="481" y="1092"/>
                    <a:pt x="484" y="1092"/>
                    <a:pt x="486" y="1092"/>
                  </a:cubicBezTo>
                  <a:cubicBezTo>
                    <a:pt x="489" y="1089"/>
                    <a:pt x="494" y="1089"/>
                    <a:pt x="497" y="1084"/>
                  </a:cubicBezTo>
                  <a:cubicBezTo>
                    <a:pt x="503" y="1075"/>
                    <a:pt x="511" y="1091"/>
                    <a:pt x="509" y="1102"/>
                  </a:cubicBezTo>
                  <a:cubicBezTo>
                    <a:pt x="507" y="1107"/>
                    <a:pt x="508" y="1113"/>
                    <a:pt x="511" y="1117"/>
                  </a:cubicBezTo>
                  <a:cubicBezTo>
                    <a:pt x="513" y="1113"/>
                    <a:pt x="516" y="1108"/>
                    <a:pt x="518" y="1102"/>
                  </a:cubicBezTo>
                  <a:cubicBezTo>
                    <a:pt x="525" y="1085"/>
                    <a:pt x="536" y="1086"/>
                    <a:pt x="543" y="1080"/>
                  </a:cubicBezTo>
                  <a:cubicBezTo>
                    <a:pt x="550" y="1075"/>
                    <a:pt x="557" y="1077"/>
                    <a:pt x="572" y="1085"/>
                  </a:cubicBezTo>
                  <a:cubicBezTo>
                    <a:pt x="586" y="1092"/>
                    <a:pt x="592" y="1077"/>
                    <a:pt x="613" y="1096"/>
                  </a:cubicBezTo>
                  <a:cubicBezTo>
                    <a:pt x="617" y="1094"/>
                    <a:pt x="623" y="1092"/>
                    <a:pt x="625" y="1092"/>
                  </a:cubicBezTo>
                  <a:cubicBezTo>
                    <a:pt x="629" y="1092"/>
                    <a:pt x="635" y="1084"/>
                    <a:pt x="642" y="1077"/>
                  </a:cubicBezTo>
                  <a:cubicBezTo>
                    <a:pt x="649" y="1070"/>
                    <a:pt x="647" y="1061"/>
                    <a:pt x="656" y="1063"/>
                  </a:cubicBezTo>
                  <a:cubicBezTo>
                    <a:pt x="664" y="1064"/>
                    <a:pt x="668" y="1053"/>
                    <a:pt x="686" y="1043"/>
                  </a:cubicBezTo>
                  <a:cubicBezTo>
                    <a:pt x="704" y="1034"/>
                    <a:pt x="720" y="1049"/>
                    <a:pt x="728" y="1042"/>
                  </a:cubicBezTo>
                  <a:cubicBezTo>
                    <a:pt x="736" y="1035"/>
                    <a:pt x="746" y="1032"/>
                    <a:pt x="746" y="1039"/>
                  </a:cubicBezTo>
                  <a:cubicBezTo>
                    <a:pt x="746" y="1046"/>
                    <a:pt x="757" y="1054"/>
                    <a:pt x="760" y="1063"/>
                  </a:cubicBezTo>
                  <a:cubicBezTo>
                    <a:pt x="762" y="1070"/>
                    <a:pt x="777" y="1073"/>
                    <a:pt x="780" y="1074"/>
                  </a:cubicBezTo>
                  <a:cubicBezTo>
                    <a:pt x="783" y="1072"/>
                    <a:pt x="785" y="1071"/>
                    <a:pt x="786" y="1070"/>
                  </a:cubicBezTo>
                  <a:cubicBezTo>
                    <a:pt x="795" y="1064"/>
                    <a:pt x="809" y="1071"/>
                    <a:pt x="809" y="1080"/>
                  </a:cubicBezTo>
                  <a:cubicBezTo>
                    <a:pt x="809" y="1090"/>
                    <a:pt x="810" y="1100"/>
                    <a:pt x="817" y="1100"/>
                  </a:cubicBezTo>
                  <a:cubicBezTo>
                    <a:pt x="824" y="1100"/>
                    <a:pt x="831" y="1100"/>
                    <a:pt x="831" y="1117"/>
                  </a:cubicBezTo>
                  <a:cubicBezTo>
                    <a:pt x="831" y="1134"/>
                    <a:pt x="837" y="1154"/>
                    <a:pt x="823" y="1169"/>
                  </a:cubicBezTo>
                  <a:cubicBezTo>
                    <a:pt x="808" y="1183"/>
                    <a:pt x="791" y="1210"/>
                    <a:pt x="794" y="1218"/>
                  </a:cubicBezTo>
                  <a:cubicBezTo>
                    <a:pt x="797" y="1225"/>
                    <a:pt x="789" y="1240"/>
                    <a:pt x="800" y="1235"/>
                  </a:cubicBezTo>
                  <a:cubicBezTo>
                    <a:pt x="811" y="1229"/>
                    <a:pt x="836" y="1235"/>
                    <a:pt x="832" y="1241"/>
                  </a:cubicBezTo>
                  <a:cubicBezTo>
                    <a:pt x="828" y="1247"/>
                    <a:pt x="833" y="1269"/>
                    <a:pt x="843" y="1270"/>
                  </a:cubicBezTo>
                  <a:cubicBezTo>
                    <a:pt x="853" y="1271"/>
                    <a:pt x="859" y="1276"/>
                    <a:pt x="856" y="1286"/>
                  </a:cubicBezTo>
                  <a:cubicBezTo>
                    <a:pt x="853" y="1295"/>
                    <a:pt x="848" y="1309"/>
                    <a:pt x="856" y="1309"/>
                  </a:cubicBezTo>
                  <a:cubicBezTo>
                    <a:pt x="865" y="1309"/>
                    <a:pt x="877" y="1309"/>
                    <a:pt x="876" y="1318"/>
                  </a:cubicBezTo>
                  <a:cubicBezTo>
                    <a:pt x="874" y="1328"/>
                    <a:pt x="882" y="1336"/>
                    <a:pt x="898" y="1330"/>
                  </a:cubicBezTo>
                  <a:cubicBezTo>
                    <a:pt x="907" y="1326"/>
                    <a:pt x="911" y="1323"/>
                    <a:pt x="913" y="1327"/>
                  </a:cubicBezTo>
                  <a:cubicBezTo>
                    <a:pt x="920" y="1327"/>
                    <a:pt x="920" y="1341"/>
                    <a:pt x="931" y="1343"/>
                  </a:cubicBezTo>
                  <a:cubicBezTo>
                    <a:pt x="942" y="1346"/>
                    <a:pt x="936" y="1320"/>
                    <a:pt x="932" y="1316"/>
                  </a:cubicBezTo>
                  <a:cubicBezTo>
                    <a:pt x="928" y="1311"/>
                    <a:pt x="933" y="1293"/>
                    <a:pt x="938" y="1297"/>
                  </a:cubicBezTo>
                  <a:cubicBezTo>
                    <a:pt x="942" y="1302"/>
                    <a:pt x="954" y="1297"/>
                    <a:pt x="961" y="1289"/>
                  </a:cubicBezTo>
                  <a:cubicBezTo>
                    <a:pt x="968" y="1281"/>
                    <a:pt x="982" y="1296"/>
                    <a:pt x="988" y="1286"/>
                  </a:cubicBezTo>
                  <a:cubicBezTo>
                    <a:pt x="993" y="1277"/>
                    <a:pt x="1006" y="1293"/>
                    <a:pt x="1018" y="1286"/>
                  </a:cubicBezTo>
                  <a:cubicBezTo>
                    <a:pt x="1031" y="1279"/>
                    <a:pt x="1036" y="1292"/>
                    <a:pt x="1042" y="1282"/>
                  </a:cubicBezTo>
                  <a:cubicBezTo>
                    <a:pt x="1047" y="1272"/>
                    <a:pt x="1065" y="1260"/>
                    <a:pt x="1070" y="1264"/>
                  </a:cubicBezTo>
                  <a:cubicBezTo>
                    <a:pt x="1074" y="1268"/>
                    <a:pt x="1077" y="1277"/>
                    <a:pt x="1099" y="1279"/>
                  </a:cubicBezTo>
                  <a:cubicBezTo>
                    <a:pt x="1121" y="1282"/>
                    <a:pt x="1108" y="1293"/>
                    <a:pt x="1108" y="1300"/>
                  </a:cubicBezTo>
                  <a:cubicBezTo>
                    <a:pt x="1108" y="1307"/>
                    <a:pt x="1133" y="1325"/>
                    <a:pt x="1143" y="1327"/>
                  </a:cubicBezTo>
                  <a:cubicBezTo>
                    <a:pt x="1145" y="1327"/>
                    <a:pt x="1147" y="1329"/>
                    <a:pt x="1150" y="1332"/>
                  </a:cubicBezTo>
                  <a:cubicBezTo>
                    <a:pt x="1157" y="1329"/>
                    <a:pt x="1169" y="1335"/>
                    <a:pt x="1172" y="1327"/>
                  </a:cubicBezTo>
                  <a:cubicBezTo>
                    <a:pt x="1175" y="1317"/>
                    <a:pt x="1186" y="1320"/>
                    <a:pt x="1191" y="1328"/>
                  </a:cubicBezTo>
                  <a:cubicBezTo>
                    <a:pt x="1196" y="1335"/>
                    <a:pt x="1201" y="1337"/>
                    <a:pt x="1211" y="1328"/>
                  </a:cubicBezTo>
                  <a:cubicBezTo>
                    <a:pt x="1222" y="1318"/>
                    <a:pt x="1227" y="1337"/>
                    <a:pt x="1221" y="1342"/>
                  </a:cubicBezTo>
                  <a:cubicBezTo>
                    <a:pt x="1214" y="1347"/>
                    <a:pt x="1219" y="1364"/>
                    <a:pt x="1229" y="1373"/>
                  </a:cubicBezTo>
                  <a:cubicBezTo>
                    <a:pt x="1238" y="1382"/>
                    <a:pt x="1240" y="1367"/>
                    <a:pt x="1238" y="1358"/>
                  </a:cubicBezTo>
                  <a:cubicBezTo>
                    <a:pt x="1236" y="1348"/>
                    <a:pt x="1255" y="1339"/>
                    <a:pt x="1287" y="1328"/>
                  </a:cubicBezTo>
                  <a:cubicBezTo>
                    <a:pt x="1320" y="1317"/>
                    <a:pt x="1355" y="1293"/>
                    <a:pt x="1356" y="1288"/>
                  </a:cubicBezTo>
                  <a:cubicBezTo>
                    <a:pt x="1356" y="1283"/>
                    <a:pt x="1379" y="1298"/>
                    <a:pt x="1390" y="1289"/>
                  </a:cubicBezTo>
                  <a:cubicBezTo>
                    <a:pt x="1401" y="1281"/>
                    <a:pt x="1441" y="1280"/>
                    <a:pt x="1451" y="1279"/>
                  </a:cubicBezTo>
                  <a:cubicBezTo>
                    <a:pt x="1462" y="1279"/>
                    <a:pt x="1461" y="1270"/>
                    <a:pt x="1472" y="1261"/>
                  </a:cubicBezTo>
                  <a:cubicBezTo>
                    <a:pt x="1483" y="1252"/>
                    <a:pt x="1480" y="1248"/>
                    <a:pt x="1493" y="1244"/>
                  </a:cubicBezTo>
                  <a:cubicBezTo>
                    <a:pt x="1505" y="1241"/>
                    <a:pt x="1513" y="1229"/>
                    <a:pt x="1513" y="1223"/>
                  </a:cubicBezTo>
                  <a:cubicBezTo>
                    <a:pt x="1513" y="1217"/>
                    <a:pt x="1536" y="1215"/>
                    <a:pt x="1537" y="1208"/>
                  </a:cubicBezTo>
                  <a:cubicBezTo>
                    <a:pt x="1537" y="1201"/>
                    <a:pt x="1555" y="1199"/>
                    <a:pt x="1555" y="1191"/>
                  </a:cubicBezTo>
                  <a:cubicBezTo>
                    <a:pt x="1555" y="1183"/>
                    <a:pt x="1565" y="1184"/>
                    <a:pt x="1570" y="1178"/>
                  </a:cubicBezTo>
                  <a:cubicBezTo>
                    <a:pt x="1574" y="1172"/>
                    <a:pt x="1566" y="1153"/>
                    <a:pt x="1574" y="1151"/>
                  </a:cubicBezTo>
                  <a:cubicBezTo>
                    <a:pt x="1583" y="1148"/>
                    <a:pt x="1571" y="1138"/>
                    <a:pt x="1570" y="1134"/>
                  </a:cubicBezTo>
                  <a:cubicBezTo>
                    <a:pt x="1568" y="1129"/>
                    <a:pt x="1585" y="1128"/>
                    <a:pt x="1594" y="1122"/>
                  </a:cubicBezTo>
                  <a:cubicBezTo>
                    <a:pt x="1603" y="1117"/>
                    <a:pt x="1609" y="1108"/>
                    <a:pt x="1610" y="1098"/>
                  </a:cubicBezTo>
                  <a:cubicBezTo>
                    <a:pt x="1612" y="1088"/>
                    <a:pt x="1626" y="1079"/>
                    <a:pt x="1633" y="1077"/>
                  </a:cubicBezTo>
                  <a:cubicBezTo>
                    <a:pt x="1640" y="1074"/>
                    <a:pt x="1642" y="1060"/>
                    <a:pt x="1640" y="1048"/>
                  </a:cubicBezTo>
                  <a:cubicBezTo>
                    <a:pt x="1638" y="1036"/>
                    <a:pt x="1652" y="1039"/>
                    <a:pt x="1646" y="1034"/>
                  </a:cubicBezTo>
                  <a:cubicBezTo>
                    <a:pt x="1640" y="1030"/>
                    <a:pt x="1649" y="1017"/>
                    <a:pt x="1661" y="1013"/>
                  </a:cubicBezTo>
                  <a:cubicBezTo>
                    <a:pt x="1674" y="1009"/>
                    <a:pt x="1653" y="1004"/>
                    <a:pt x="1647" y="1009"/>
                  </a:cubicBezTo>
                  <a:cubicBezTo>
                    <a:pt x="1640" y="1014"/>
                    <a:pt x="1633" y="994"/>
                    <a:pt x="1626" y="1002"/>
                  </a:cubicBezTo>
                  <a:cubicBezTo>
                    <a:pt x="1620" y="1009"/>
                    <a:pt x="1602" y="997"/>
                    <a:pt x="1614" y="994"/>
                  </a:cubicBezTo>
                  <a:cubicBezTo>
                    <a:pt x="1625" y="992"/>
                    <a:pt x="1643" y="979"/>
                    <a:pt x="1651" y="976"/>
                  </a:cubicBezTo>
                  <a:cubicBezTo>
                    <a:pt x="1659" y="974"/>
                    <a:pt x="1639" y="956"/>
                    <a:pt x="1629" y="957"/>
                  </a:cubicBezTo>
                  <a:cubicBezTo>
                    <a:pt x="1620" y="957"/>
                    <a:pt x="1609" y="934"/>
                    <a:pt x="1598" y="934"/>
                  </a:cubicBezTo>
                  <a:cubicBezTo>
                    <a:pt x="1588" y="934"/>
                    <a:pt x="1606" y="927"/>
                    <a:pt x="1618" y="933"/>
                  </a:cubicBezTo>
                  <a:cubicBezTo>
                    <a:pt x="1630" y="939"/>
                    <a:pt x="1644" y="944"/>
                    <a:pt x="1649" y="939"/>
                  </a:cubicBezTo>
                  <a:cubicBezTo>
                    <a:pt x="1654" y="934"/>
                    <a:pt x="1629" y="913"/>
                    <a:pt x="1620" y="906"/>
                  </a:cubicBezTo>
                  <a:cubicBezTo>
                    <a:pt x="1610" y="899"/>
                    <a:pt x="1619" y="889"/>
                    <a:pt x="1613" y="885"/>
                  </a:cubicBezTo>
                  <a:cubicBezTo>
                    <a:pt x="1608" y="880"/>
                    <a:pt x="1595" y="854"/>
                    <a:pt x="1591" y="842"/>
                  </a:cubicBezTo>
                  <a:cubicBezTo>
                    <a:pt x="1587" y="830"/>
                    <a:pt x="1565" y="828"/>
                    <a:pt x="1560" y="820"/>
                  </a:cubicBezTo>
                  <a:cubicBezTo>
                    <a:pt x="1555" y="812"/>
                    <a:pt x="1560" y="794"/>
                    <a:pt x="1576" y="787"/>
                  </a:cubicBezTo>
                  <a:cubicBezTo>
                    <a:pt x="1593" y="781"/>
                    <a:pt x="1586" y="767"/>
                    <a:pt x="1593" y="769"/>
                  </a:cubicBezTo>
                  <a:cubicBezTo>
                    <a:pt x="1600" y="770"/>
                    <a:pt x="1607" y="767"/>
                    <a:pt x="1612" y="755"/>
                  </a:cubicBezTo>
                  <a:cubicBezTo>
                    <a:pt x="1618" y="743"/>
                    <a:pt x="1628" y="750"/>
                    <a:pt x="1634" y="744"/>
                  </a:cubicBezTo>
                  <a:cubicBezTo>
                    <a:pt x="1639" y="738"/>
                    <a:pt x="1665" y="739"/>
                    <a:pt x="1674" y="732"/>
                  </a:cubicBezTo>
                  <a:cubicBezTo>
                    <a:pt x="1683" y="726"/>
                    <a:pt x="1665" y="707"/>
                    <a:pt x="1653" y="710"/>
                  </a:cubicBezTo>
                  <a:cubicBezTo>
                    <a:pt x="1641" y="713"/>
                    <a:pt x="1627" y="708"/>
                    <a:pt x="1619" y="696"/>
                  </a:cubicBezTo>
                  <a:cubicBezTo>
                    <a:pt x="1611" y="683"/>
                    <a:pt x="1589" y="719"/>
                    <a:pt x="1572" y="727"/>
                  </a:cubicBezTo>
                  <a:cubicBezTo>
                    <a:pt x="1556" y="734"/>
                    <a:pt x="1545" y="713"/>
                    <a:pt x="1550" y="698"/>
                  </a:cubicBezTo>
                  <a:cubicBezTo>
                    <a:pt x="1556" y="684"/>
                    <a:pt x="1537" y="685"/>
                    <a:pt x="1514" y="686"/>
                  </a:cubicBezTo>
                  <a:cubicBezTo>
                    <a:pt x="1491" y="687"/>
                    <a:pt x="1499" y="644"/>
                    <a:pt x="1514" y="642"/>
                  </a:cubicBezTo>
                  <a:cubicBezTo>
                    <a:pt x="1528" y="640"/>
                    <a:pt x="1548" y="655"/>
                    <a:pt x="1557" y="629"/>
                  </a:cubicBezTo>
                  <a:cubicBezTo>
                    <a:pt x="1566" y="603"/>
                    <a:pt x="1578" y="624"/>
                    <a:pt x="1598" y="601"/>
                  </a:cubicBezTo>
                  <a:cubicBezTo>
                    <a:pt x="1618" y="578"/>
                    <a:pt x="1641" y="564"/>
                    <a:pt x="1658" y="577"/>
                  </a:cubicBezTo>
                  <a:cubicBezTo>
                    <a:pt x="1675" y="591"/>
                    <a:pt x="1640" y="612"/>
                    <a:pt x="1634" y="625"/>
                  </a:cubicBezTo>
                  <a:cubicBezTo>
                    <a:pt x="1628" y="638"/>
                    <a:pt x="1639" y="642"/>
                    <a:pt x="1629" y="652"/>
                  </a:cubicBezTo>
                  <a:cubicBezTo>
                    <a:pt x="1619" y="662"/>
                    <a:pt x="1633" y="665"/>
                    <a:pt x="1653" y="652"/>
                  </a:cubicBezTo>
                  <a:cubicBezTo>
                    <a:pt x="1674" y="639"/>
                    <a:pt x="1699" y="623"/>
                    <a:pt x="1718" y="615"/>
                  </a:cubicBezTo>
                  <a:cubicBezTo>
                    <a:pt x="1724" y="613"/>
                    <a:pt x="1729" y="613"/>
                    <a:pt x="1735" y="613"/>
                  </a:cubicBezTo>
                  <a:cubicBezTo>
                    <a:pt x="1738" y="606"/>
                    <a:pt x="1741" y="600"/>
                    <a:pt x="1745" y="598"/>
                  </a:cubicBezTo>
                  <a:cubicBezTo>
                    <a:pt x="1759" y="591"/>
                    <a:pt x="1804" y="570"/>
                    <a:pt x="1811" y="561"/>
                  </a:cubicBezTo>
                  <a:cubicBezTo>
                    <a:pt x="1818" y="552"/>
                    <a:pt x="1825" y="537"/>
                    <a:pt x="1834" y="537"/>
                  </a:cubicBezTo>
                  <a:cubicBezTo>
                    <a:pt x="1843" y="537"/>
                    <a:pt x="1843" y="546"/>
                    <a:pt x="1856" y="546"/>
                  </a:cubicBezTo>
                  <a:cubicBezTo>
                    <a:pt x="1870" y="546"/>
                    <a:pt x="1886" y="550"/>
                    <a:pt x="1879" y="539"/>
                  </a:cubicBezTo>
                  <a:cubicBezTo>
                    <a:pt x="1872" y="527"/>
                    <a:pt x="1877" y="527"/>
                    <a:pt x="1893" y="525"/>
                  </a:cubicBezTo>
                  <a:cubicBezTo>
                    <a:pt x="1908" y="523"/>
                    <a:pt x="1906" y="507"/>
                    <a:pt x="1917" y="507"/>
                  </a:cubicBezTo>
                  <a:cubicBezTo>
                    <a:pt x="1929" y="507"/>
                    <a:pt x="1927" y="480"/>
                    <a:pt x="1938" y="480"/>
                  </a:cubicBezTo>
                  <a:cubicBezTo>
                    <a:pt x="1949" y="480"/>
                    <a:pt x="1954" y="496"/>
                    <a:pt x="1967" y="491"/>
                  </a:cubicBezTo>
                  <a:cubicBezTo>
                    <a:pt x="1970" y="490"/>
                    <a:pt x="1973" y="491"/>
                    <a:pt x="1977" y="493"/>
                  </a:cubicBezTo>
                  <a:cubicBezTo>
                    <a:pt x="1980" y="490"/>
                    <a:pt x="1983" y="488"/>
                    <a:pt x="1986" y="486"/>
                  </a:cubicBezTo>
                  <a:cubicBezTo>
                    <a:pt x="1984" y="472"/>
                    <a:pt x="1986" y="459"/>
                    <a:pt x="1983" y="452"/>
                  </a:cubicBezTo>
                  <a:cubicBezTo>
                    <a:pt x="1978" y="440"/>
                    <a:pt x="1983" y="431"/>
                    <a:pt x="1981" y="423"/>
                  </a:cubicBezTo>
                  <a:cubicBezTo>
                    <a:pt x="1979" y="416"/>
                    <a:pt x="1978" y="398"/>
                    <a:pt x="1986" y="398"/>
                  </a:cubicBezTo>
                  <a:cubicBezTo>
                    <a:pt x="1995" y="398"/>
                    <a:pt x="2005" y="378"/>
                    <a:pt x="2015" y="385"/>
                  </a:cubicBezTo>
                  <a:cubicBezTo>
                    <a:pt x="2026" y="392"/>
                    <a:pt x="2046" y="394"/>
                    <a:pt x="2046" y="385"/>
                  </a:cubicBezTo>
                  <a:cubicBezTo>
                    <a:pt x="2046" y="376"/>
                    <a:pt x="2061" y="374"/>
                    <a:pt x="2063" y="362"/>
                  </a:cubicBezTo>
                  <a:cubicBezTo>
                    <a:pt x="2065" y="350"/>
                    <a:pt x="2081" y="346"/>
                    <a:pt x="2084" y="335"/>
                  </a:cubicBezTo>
                  <a:cubicBezTo>
                    <a:pt x="2087" y="324"/>
                    <a:pt x="2092" y="296"/>
                    <a:pt x="2103" y="290"/>
                  </a:cubicBezTo>
                  <a:cubicBezTo>
                    <a:pt x="2113" y="284"/>
                    <a:pt x="2101" y="280"/>
                    <a:pt x="2102" y="261"/>
                  </a:cubicBezTo>
                  <a:close/>
                  <a:moveTo>
                    <a:pt x="1592" y="1246"/>
                  </a:moveTo>
                  <a:cubicBezTo>
                    <a:pt x="1581" y="1288"/>
                    <a:pt x="1607" y="1309"/>
                    <a:pt x="1611" y="1306"/>
                  </a:cubicBezTo>
                  <a:cubicBezTo>
                    <a:pt x="1621" y="1299"/>
                    <a:pt x="1664" y="1210"/>
                    <a:pt x="1654" y="1197"/>
                  </a:cubicBezTo>
                  <a:cubicBezTo>
                    <a:pt x="1645" y="1185"/>
                    <a:pt x="1603" y="1204"/>
                    <a:pt x="1592" y="1246"/>
                  </a:cubicBezTo>
                  <a:close/>
                  <a:moveTo>
                    <a:pt x="1221" y="1388"/>
                  </a:moveTo>
                  <a:cubicBezTo>
                    <a:pt x="1207" y="1388"/>
                    <a:pt x="1173" y="1407"/>
                    <a:pt x="1186" y="1435"/>
                  </a:cubicBezTo>
                  <a:cubicBezTo>
                    <a:pt x="1200" y="1463"/>
                    <a:pt x="1245" y="1445"/>
                    <a:pt x="1246" y="1432"/>
                  </a:cubicBezTo>
                  <a:cubicBezTo>
                    <a:pt x="1247" y="1420"/>
                    <a:pt x="1267" y="1400"/>
                    <a:pt x="1264" y="1391"/>
                  </a:cubicBezTo>
                  <a:cubicBezTo>
                    <a:pt x="1262" y="1383"/>
                    <a:pt x="1234" y="1388"/>
                    <a:pt x="1221" y="138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3" name="Freeform 148">
              <a:extLst>
                <a:ext uri="{FF2B5EF4-FFF2-40B4-BE49-F238E27FC236}">
                  <a16:creationId xmlns:a16="http://schemas.microsoft.com/office/drawing/2014/main" id="{479997B3-27CE-45F4-85C9-0AB57934F279}"/>
                </a:ext>
              </a:extLst>
            </p:cNvPr>
            <p:cNvSpPr>
              <a:spLocks noEditPoints="1"/>
            </p:cNvSpPr>
            <p:nvPr/>
          </p:nvSpPr>
          <p:spPr bwMode="auto">
            <a:xfrm>
              <a:off x="9528423" y="3846721"/>
              <a:ext cx="335074" cy="497393"/>
            </a:xfrm>
            <a:custGeom>
              <a:avLst/>
              <a:gdLst>
                <a:gd name="T0" fmla="*/ 181 w 341"/>
                <a:gd name="T1" fmla="*/ 183 h 476"/>
                <a:gd name="T2" fmla="*/ 223 w 341"/>
                <a:gd name="T3" fmla="*/ 215 h 476"/>
                <a:gd name="T4" fmla="*/ 234 w 341"/>
                <a:gd name="T5" fmla="*/ 246 h 476"/>
                <a:gd name="T6" fmla="*/ 248 w 341"/>
                <a:gd name="T7" fmla="*/ 261 h 476"/>
                <a:gd name="T8" fmla="*/ 266 w 341"/>
                <a:gd name="T9" fmla="*/ 305 h 476"/>
                <a:gd name="T10" fmla="*/ 278 w 341"/>
                <a:gd name="T11" fmla="*/ 296 h 476"/>
                <a:gd name="T12" fmla="*/ 293 w 341"/>
                <a:gd name="T13" fmla="*/ 275 h 476"/>
                <a:gd name="T14" fmla="*/ 284 w 341"/>
                <a:gd name="T15" fmla="*/ 232 h 476"/>
                <a:gd name="T16" fmla="*/ 244 w 341"/>
                <a:gd name="T17" fmla="*/ 204 h 476"/>
                <a:gd name="T18" fmla="*/ 220 w 341"/>
                <a:gd name="T19" fmla="*/ 173 h 476"/>
                <a:gd name="T20" fmla="*/ 171 w 341"/>
                <a:gd name="T21" fmla="*/ 165 h 476"/>
                <a:gd name="T22" fmla="*/ 154 w 341"/>
                <a:gd name="T23" fmla="*/ 132 h 476"/>
                <a:gd name="T24" fmla="*/ 178 w 341"/>
                <a:gd name="T25" fmla="*/ 83 h 476"/>
                <a:gd name="T26" fmla="*/ 176 w 341"/>
                <a:gd name="T27" fmla="*/ 25 h 476"/>
                <a:gd name="T28" fmla="*/ 169 w 341"/>
                <a:gd name="T29" fmla="*/ 13 h 476"/>
                <a:gd name="T30" fmla="*/ 118 w 341"/>
                <a:gd name="T31" fmla="*/ 9 h 476"/>
                <a:gd name="T32" fmla="*/ 111 w 341"/>
                <a:gd name="T33" fmla="*/ 91 h 476"/>
                <a:gd name="T34" fmla="*/ 94 w 341"/>
                <a:gd name="T35" fmla="*/ 87 h 476"/>
                <a:gd name="T36" fmla="*/ 104 w 341"/>
                <a:gd name="T37" fmla="*/ 135 h 476"/>
                <a:gd name="T38" fmla="*/ 113 w 341"/>
                <a:gd name="T39" fmla="*/ 162 h 476"/>
                <a:gd name="T40" fmla="*/ 149 w 341"/>
                <a:gd name="T41" fmla="*/ 173 h 476"/>
                <a:gd name="T42" fmla="*/ 181 w 341"/>
                <a:gd name="T43" fmla="*/ 183 h 476"/>
                <a:gd name="T44" fmla="*/ 114 w 341"/>
                <a:gd name="T45" fmla="*/ 193 h 476"/>
                <a:gd name="T46" fmla="*/ 148 w 341"/>
                <a:gd name="T47" fmla="*/ 230 h 476"/>
                <a:gd name="T48" fmla="*/ 114 w 341"/>
                <a:gd name="T49" fmla="*/ 193 h 476"/>
                <a:gd name="T50" fmla="*/ 172 w 341"/>
                <a:gd name="T51" fmla="*/ 294 h 476"/>
                <a:gd name="T52" fmla="*/ 191 w 341"/>
                <a:gd name="T53" fmla="*/ 283 h 476"/>
                <a:gd name="T54" fmla="*/ 194 w 341"/>
                <a:gd name="T55" fmla="*/ 311 h 476"/>
                <a:gd name="T56" fmla="*/ 200 w 341"/>
                <a:gd name="T57" fmla="*/ 350 h 476"/>
                <a:gd name="T58" fmla="*/ 237 w 341"/>
                <a:gd name="T59" fmla="*/ 294 h 476"/>
                <a:gd name="T60" fmla="*/ 223 w 341"/>
                <a:gd name="T61" fmla="*/ 287 h 476"/>
                <a:gd name="T62" fmla="*/ 170 w 341"/>
                <a:gd name="T63" fmla="*/ 246 h 476"/>
                <a:gd name="T64" fmla="*/ 172 w 341"/>
                <a:gd name="T65" fmla="*/ 294 h 476"/>
                <a:gd name="T66" fmla="*/ 50 w 341"/>
                <a:gd name="T67" fmla="*/ 313 h 476"/>
                <a:gd name="T68" fmla="*/ 5 w 341"/>
                <a:gd name="T69" fmla="*/ 372 h 476"/>
                <a:gd name="T70" fmla="*/ 69 w 341"/>
                <a:gd name="T71" fmla="*/ 312 h 476"/>
                <a:gd name="T72" fmla="*/ 78 w 341"/>
                <a:gd name="T73" fmla="*/ 275 h 476"/>
                <a:gd name="T74" fmla="*/ 50 w 341"/>
                <a:gd name="T75" fmla="*/ 313 h 476"/>
                <a:gd name="T76" fmla="*/ 235 w 341"/>
                <a:gd name="T77" fmla="*/ 334 h 476"/>
                <a:gd name="T78" fmla="*/ 261 w 341"/>
                <a:gd name="T79" fmla="*/ 318 h 476"/>
                <a:gd name="T80" fmla="*/ 235 w 341"/>
                <a:gd name="T81" fmla="*/ 334 h 476"/>
                <a:gd name="T82" fmla="*/ 329 w 341"/>
                <a:gd name="T83" fmla="*/ 415 h 476"/>
                <a:gd name="T84" fmla="*/ 320 w 341"/>
                <a:gd name="T85" fmla="*/ 337 h 476"/>
                <a:gd name="T86" fmla="*/ 295 w 341"/>
                <a:gd name="T87" fmla="*/ 335 h 476"/>
                <a:gd name="T88" fmla="*/ 275 w 341"/>
                <a:gd name="T89" fmla="*/ 354 h 476"/>
                <a:gd name="T90" fmla="*/ 255 w 341"/>
                <a:gd name="T91" fmla="*/ 370 h 476"/>
                <a:gd name="T92" fmla="*/ 223 w 341"/>
                <a:gd name="T93" fmla="*/ 362 h 476"/>
                <a:gd name="T94" fmla="*/ 183 w 341"/>
                <a:gd name="T95" fmla="*/ 386 h 476"/>
                <a:gd name="T96" fmla="*/ 169 w 341"/>
                <a:gd name="T97" fmla="*/ 423 h 476"/>
                <a:gd name="T98" fmla="*/ 201 w 341"/>
                <a:gd name="T99" fmla="*/ 406 h 476"/>
                <a:gd name="T100" fmla="*/ 227 w 341"/>
                <a:gd name="T101" fmla="*/ 397 h 476"/>
                <a:gd name="T102" fmla="*/ 256 w 341"/>
                <a:gd name="T103" fmla="*/ 457 h 476"/>
                <a:gd name="T104" fmla="*/ 292 w 341"/>
                <a:gd name="T105" fmla="*/ 476 h 476"/>
                <a:gd name="T106" fmla="*/ 291 w 341"/>
                <a:gd name="T107" fmla="*/ 431 h 476"/>
                <a:gd name="T108" fmla="*/ 329 w 341"/>
                <a:gd name="T109" fmla="*/ 4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1" h="476">
                  <a:moveTo>
                    <a:pt x="181" y="183"/>
                  </a:moveTo>
                  <a:cubicBezTo>
                    <a:pt x="201" y="180"/>
                    <a:pt x="228" y="205"/>
                    <a:pt x="223" y="215"/>
                  </a:cubicBezTo>
                  <a:cubicBezTo>
                    <a:pt x="219" y="224"/>
                    <a:pt x="225" y="254"/>
                    <a:pt x="234" y="246"/>
                  </a:cubicBezTo>
                  <a:cubicBezTo>
                    <a:pt x="243" y="238"/>
                    <a:pt x="258" y="248"/>
                    <a:pt x="248" y="261"/>
                  </a:cubicBezTo>
                  <a:cubicBezTo>
                    <a:pt x="239" y="275"/>
                    <a:pt x="263" y="288"/>
                    <a:pt x="266" y="305"/>
                  </a:cubicBezTo>
                  <a:cubicBezTo>
                    <a:pt x="269" y="322"/>
                    <a:pt x="280" y="308"/>
                    <a:pt x="278" y="296"/>
                  </a:cubicBezTo>
                  <a:cubicBezTo>
                    <a:pt x="275" y="283"/>
                    <a:pt x="280" y="284"/>
                    <a:pt x="293" y="275"/>
                  </a:cubicBezTo>
                  <a:cubicBezTo>
                    <a:pt x="307" y="266"/>
                    <a:pt x="292" y="250"/>
                    <a:pt x="284" y="232"/>
                  </a:cubicBezTo>
                  <a:cubicBezTo>
                    <a:pt x="275" y="215"/>
                    <a:pt x="244" y="221"/>
                    <a:pt x="244" y="204"/>
                  </a:cubicBezTo>
                  <a:cubicBezTo>
                    <a:pt x="244" y="188"/>
                    <a:pt x="221" y="182"/>
                    <a:pt x="220" y="173"/>
                  </a:cubicBezTo>
                  <a:cubicBezTo>
                    <a:pt x="219" y="164"/>
                    <a:pt x="189" y="154"/>
                    <a:pt x="171" y="165"/>
                  </a:cubicBezTo>
                  <a:cubicBezTo>
                    <a:pt x="154" y="175"/>
                    <a:pt x="166" y="146"/>
                    <a:pt x="154" y="132"/>
                  </a:cubicBezTo>
                  <a:cubicBezTo>
                    <a:pt x="141" y="119"/>
                    <a:pt x="163" y="99"/>
                    <a:pt x="178" y="83"/>
                  </a:cubicBezTo>
                  <a:cubicBezTo>
                    <a:pt x="192" y="66"/>
                    <a:pt x="174" y="38"/>
                    <a:pt x="176" y="25"/>
                  </a:cubicBezTo>
                  <a:cubicBezTo>
                    <a:pt x="178" y="13"/>
                    <a:pt x="177" y="9"/>
                    <a:pt x="169" y="13"/>
                  </a:cubicBezTo>
                  <a:cubicBezTo>
                    <a:pt x="162" y="17"/>
                    <a:pt x="132" y="0"/>
                    <a:pt x="118" y="9"/>
                  </a:cubicBezTo>
                  <a:cubicBezTo>
                    <a:pt x="105" y="17"/>
                    <a:pt x="117" y="86"/>
                    <a:pt x="111" y="91"/>
                  </a:cubicBezTo>
                  <a:cubicBezTo>
                    <a:pt x="105" y="96"/>
                    <a:pt x="97" y="80"/>
                    <a:pt x="94" y="87"/>
                  </a:cubicBezTo>
                  <a:cubicBezTo>
                    <a:pt x="91" y="96"/>
                    <a:pt x="96" y="135"/>
                    <a:pt x="104" y="135"/>
                  </a:cubicBezTo>
                  <a:cubicBezTo>
                    <a:pt x="112" y="135"/>
                    <a:pt x="118" y="145"/>
                    <a:pt x="113" y="162"/>
                  </a:cubicBezTo>
                  <a:cubicBezTo>
                    <a:pt x="108" y="178"/>
                    <a:pt x="129" y="180"/>
                    <a:pt x="149" y="173"/>
                  </a:cubicBezTo>
                  <a:cubicBezTo>
                    <a:pt x="168" y="166"/>
                    <a:pt x="161" y="187"/>
                    <a:pt x="181" y="183"/>
                  </a:cubicBezTo>
                  <a:close/>
                  <a:moveTo>
                    <a:pt x="114" y="193"/>
                  </a:moveTo>
                  <a:cubicBezTo>
                    <a:pt x="117" y="207"/>
                    <a:pt x="125" y="238"/>
                    <a:pt x="148" y="230"/>
                  </a:cubicBezTo>
                  <a:cubicBezTo>
                    <a:pt x="170" y="223"/>
                    <a:pt x="112" y="182"/>
                    <a:pt x="114" y="193"/>
                  </a:cubicBezTo>
                  <a:close/>
                  <a:moveTo>
                    <a:pt x="172" y="294"/>
                  </a:moveTo>
                  <a:cubicBezTo>
                    <a:pt x="178" y="293"/>
                    <a:pt x="190" y="294"/>
                    <a:pt x="191" y="283"/>
                  </a:cubicBezTo>
                  <a:cubicBezTo>
                    <a:pt x="192" y="273"/>
                    <a:pt x="204" y="302"/>
                    <a:pt x="194" y="311"/>
                  </a:cubicBezTo>
                  <a:cubicBezTo>
                    <a:pt x="185" y="321"/>
                    <a:pt x="185" y="347"/>
                    <a:pt x="200" y="350"/>
                  </a:cubicBezTo>
                  <a:cubicBezTo>
                    <a:pt x="214" y="353"/>
                    <a:pt x="241" y="303"/>
                    <a:pt x="237" y="294"/>
                  </a:cubicBezTo>
                  <a:cubicBezTo>
                    <a:pt x="233" y="284"/>
                    <a:pt x="220" y="300"/>
                    <a:pt x="223" y="287"/>
                  </a:cubicBezTo>
                  <a:cubicBezTo>
                    <a:pt x="227" y="275"/>
                    <a:pt x="186" y="243"/>
                    <a:pt x="170" y="246"/>
                  </a:cubicBezTo>
                  <a:cubicBezTo>
                    <a:pt x="155" y="249"/>
                    <a:pt x="160" y="296"/>
                    <a:pt x="172" y="294"/>
                  </a:cubicBezTo>
                  <a:close/>
                  <a:moveTo>
                    <a:pt x="50" y="313"/>
                  </a:moveTo>
                  <a:cubicBezTo>
                    <a:pt x="35" y="332"/>
                    <a:pt x="0" y="363"/>
                    <a:pt x="5" y="372"/>
                  </a:cubicBezTo>
                  <a:cubicBezTo>
                    <a:pt x="11" y="383"/>
                    <a:pt x="50" y="326"/>
                    <a:pt x="69" y="312"/>
                  </a:cubicBezTo>
                  <a:cubicBezTo>
                    <a:pt x="87" y="299"/>
                    <a:pt x="84" y="287"/>
                    <a:pt x="78" y="275"/>
                  </a:cubicBezTo>
                  <a:cubicBezTo>
                    <a:pt x="72" y="263"/>
                    <a:pt x="64" y="295"/>
                    <a:pt x="50" y="313"/>
                  </a:cubicBezTo>
                  <a:close/>
                  <a:moveTo>
                    <a:pt x="235" y="334"/>
                  </a:moveTo>
                  <a:cubicBezTo>
                    <a:pt x="239" y="345"/>
                    <a:pt x="269" y="328"/>
                    <a:pt x="261" y="318"/>
                  </a:cubicBezTo>
                  <a:cubicBezTo>
                    <a:pt x="253" y="307"/>
                    <a:pt x="232" y="326"/>
                    <a:pt x="235" y="334"/>
                  </a:cubicBezTo>
                  <a:close/>
                  <a:moveTo>
                    <a:pt x="329" y="415"/>
                  </a:moveTo>
                  <a:cubicBezTo>
                    <a:pt x="341" y="401"/>
                    <a:pt x="320" y="362"/>
                    <a:pt x="320" y="337"/>
                  </a:cubicBezTo>
                  <a:cubicBezTo>
                    <a:pt x="320" y="312"/>
                    <a:pt x="286" y="320"/>
                    <a:pt x="295" y="335"/>
                  </a:cubicBezTo>
                  <a:cubicBezTo>
                    <a:pt x="305" y="351"/>
                    <a:pt x="278" y="338"/>
                    <a:pt x="275" y="354"/>
                  </a:cubicBezTo>
                  <a:cubicBezTo>
                    <a:pt x="273" y="370"/>
                    <a:pt x="254" y="357"/>
                    <a:pt x="255" y="370"/>
                  </a:cubicBezTo>
                  <a:cubicBezTo>
                    <a:pt x="256" y="382"/>
                    <a:pt x="234" y="370"/>
                    <a:pt x="223" y="362"/>
                  </a:cubicBezTo>
                  <a:cubicBezTo>
                    <a:pt x="213" y="355"/>
                    <a:pt x="199" y="382"/>
                    <a:pt x="183" y="386"/>
                  </a:cubicBezTo>
                  <a:cubicBezTo>
                    <a:pt x="167" y="390"/>
                    <a:pt x="159" y="424"/>
                    <a:pt x="169" y="423"/>
                  </a:cubicBezTo>
                  <a:cubicBezTo>
                    <a:pt x="182" y="422"/>
                    <a:pt x="188" y="405"/>
                    <a:pt x="201" y="406"/>
                  </a:cubicBezTo>
                  <a:cubicBezTo>
                    <a:pt x="213" y="407"/>
                    <a:pt x="209" y="394"/>
                    <a:pt x="227" y="397"/>
                  </a:cubicBezTo>
                  <a:cubicBezTo>
                    <a:pt x="244" y="400"/>
                    <a:pt x="232" y="453"/>
                    <a:pt x="256" y="457"/>
                  </a:cubicBezTo>
                  <a:cubicBezTo>
                    <a:pt x="280" y="461"/>
                    <a:pt x="281" y="476"/>
                    <a:pt x="292" y="476"/>
                  </a:cubicBezTo>
                  <a:cubicBezTo>
                    <a:pt x="304" y="476"/>
                    <a:pt x="290" y="442"/>
                    <a:pt x="291" y="431"/>
                  </a:cubicBezTo>
                  <a:cubicBezTo>
                    <a:pt x="292" y="420"/>
                    <a:pt x="316" y="430"/>
                    <a:pt x="329" y="415"/>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4" name="Freeform 149">
              <a:extLst>
                <a:ext uri="{FF2B5EF4-FFF2-40B4-BE49-F238E27FC236}">
                  <a16:creationId xmlns:a16="http://schemas.microsoft.com/office/drawing/2014/main" id="{DF1662B2-E30A-441D-B44C-41FD967D01A5}"/>
                </a:ext>
              </a:extLst>
            </p:cNvPr>
            <p:cNvSpPr>
              <a:spLocks noEditPoints="1"/>
            </p:cNvSpPr>
            <p:nvPr/>
          </p:nvSpPr>
          <p:spPr bwMode="auto">
            <a:xfrm>
              <a:off x="10353492" y="4649215"/>
              <a:ext cx="435954" cy="297410"/>
            </a:xfrm>
            <a:custGeom>
              <a:avLst/>
              <a:gdLst>
                <a:gd name="T0" fmla="*/ 321 w 446"/>
                <a:gd name="T1" fmla="*/ 261 h 284"/>
                <a:gd name="T2" fmla="*/ 296 w 446"/>
                <a:gd name="T3" fmla="*/ 237 h 284"/>
                <a:gd name="T4" fmla="*/ 260 w 446"/>
                <a:gd name="T5" fmla="*/ 220 h 284"/>
                <a:gd name="T6" fmla="*/ 235 w 446"/>
                <a:gd name="T7" fmla="*/ 174 h 284"/>
                <a:gd name="T8" fmla="*/ 227 w 446"/>
                <a:gd name="T9" fmla="*/ 145 h 284"/>
                <a:gd name="T10" fmla="*/ 234 w 446"/>
                <a:gd name="T11" fmla="*/ 122 h 284"/>
                <a:gd name="T12" fmla="*/ 165 w 446"/>
                <a:gd name="T13" fmla="*/ 83 h 284"/>
                <a:gd name="T14" fmla="*/ 26 w 446"/>
                <a:gd name="T15" fmla="*/ 7 h 284"/>
                <a:gd name="T16" fmla="*/ 0 w 446"/>
                <a:gd name="T17" fmla="*/ 0 h 284"/>
                <a:gd name="T18" fmla="*/ 0 w 446"/>
                <a:gd name="T19" fmla="*/ 222 h 284"/>
                <a:gd name="T20" fmla="*/ 38 w 446"/>
                <a:gd name="T21" fmla="*/ 234 h 284"/>
                <a:gd name="T22" fmla="*/ 80 w 446"/>
                <a:gd name="T23" fmla="*/ 210 h 284"/>
                <a:gd name="T24" fmla="*/ 101 w 446"/>
                <a:gd name="T25" fmla="*/ 184 h 284"/>
                <a:gd name="T26" fmla="*/ 175 w 446"/>
                <a:gd name="T27" fmla="*/ 201 h 284"/>
                <a:gd name="T28" fmla="*/ 252 w 446"/>
                <a:gd name="T29" fmla="*/ 269 h 284"/>
                <a:gd name="T30" fmla="*/ 326 w 446"/>
                <a:gd name="T31" fmla="*/ 283 h 284"/>
                <a:gd name="T32" fmla="*/ 321 w 446"/>
                <a:gd name="T33" fmla="*/ 261 h 284"/>
                <a:gd name="T34" fmla="*/ 380 w 446"/>
                <a:gd name="T35" fmla="*/ 76 h 284"/>
                <a:gd name="T36" fmla="*/ 337 w 446"/>
                <a:gd name="T37" fmla="*/ 101 h 284"/>
                <a:gd name="T38" fmla="*/ 262 w 446"/>
                <a:gd name="T39" fmla="*/ 104 h 284"/>
                <a:gd name="T40" fmla="*/ 320 w 446"/>
                <a:gd name="T41" fmla="*/ 130 h 284"/>
                <a:gd name="T42" fmla="*/ 392 w 446"/>
                <a:gd name="T43" fmla="*/ 94 h 284"/>
                <a:gd name="T44" fmla="*/ 403 w 446"/>
                <a:gd name="T45" fmla="*/ 62 h 284"/>
                <a:gd name="T46" fmla="*/ 380 w 446"/>
                <a:gd name="T47" fmla="*/ 76 h 284"/>
                <a:gd name="T48" fmla="*/ 415 w 446"/>
                <a:gd name="T49" fmla="*/ 36 h 284"/>
                <a:gd name="T50" fmla="*/ 405 w 446"/>
                <a:gd name="T51" fmla="*/ 38 h 284"/>
                <a:gd name="T52" fmla="*/ 427 w 446"/>
                <a:gd name="T53" fmla="*/ 72 h 284"/>
                <a:gd name="T54" fmla="*/ 415 w 446"/>
                <a:gd name="T55" fmla="*/ 3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6" h="284">
                  <a:moveTo>
                    <a:pt x="321" y="261"/>
                  </a:moveTo>
                  <a:cubicBezTo>
                    <a:pt x="313" y="258"/>
                    <a:pt x="295" y="245"/>
                    <a:pt x="296" y="237"/>
                  </a:cubicBezTo>
                  <a:cubicBezTo>
                    <a:pt x="297" y="229"/>
                    <a:pt x="275" y="230"/>
                    <a:pt x="260" y="220"/>
                  </a:cubicBezTo>
                  <a:cubicBezTo>
                    <a:pt x="246" y="211"/>
                    <a:pt x="251" y="181"/>
                    <a:pt x="235" y="174"/>
                  </a:cubicBezTo>
                  <a:cubicBezTo>
                    <a:pt x="220" y="166"/>
                    <a:pt x="208" y="143"/>
                    <a:pt x="227" y="145"/>
                  </a:cubicBezTo>
                  <a:cubicBezTo>
                    <a:pt x="246" y="146"/>
                    <a:pt x="249" y="135"/>
                    <a:pt x="234" y="122"/>
                  </a:cubicBezTo>
                  <a:cubicBezTo>
                    <a:pt x="220" y="108"/>
                    <a:pt x="167" y="103"/>
                    <a:pt x="165" y="83"/>
                  </a:cubicBezTo>
                  <a:cubicBezTo>
                    <a:pt x="162" y="63"/>
                    <a:pt x="68" y="17"/>
                    <a:pt x="26" y="7"/>
                  </a:cubicBezTo>
                  <a:cubicBezTo>
                    <a:pt x="19" y="6"/>
                    <a:pt x="10" y="3"/>
                    <a:pt x="0" y="0"/>
                  </a:cubicBezTo>
                  <a:cubicBezTo>
                    <a:pt x="0" y="222"/>
                    <a:pt x="0" y="222"/>
                    <a:pt x="0" y="222"/>
                  </a:cubicBezTo>
                  <a:cubicBezTo>
                    <a:pt x="10" y="228"/>
                    <a:pt x="22" y="233"/>
                    <a:pt x="38" y="234"/>
                  </a:cubicBezTo>
                  <a:cubicBezTo>
                    <a:pt x="83" y="236"/>
                    <a:pt x="72" y="210"/>
                    <a:pt x="80" y="210"/>
                  </a:cubicBezTo>
                  <a:cubicBezTo>
                    <a:pt x="89" y="210"/>
                    <a:pt x="92" y="195"/>
                    <a:pt x="101" y="184"/>
                  </a:cubicBezTo>
                  <a:cubicBezTo>
                    <a:pt x="110" y="173"/>
                    <a:pt x="151" y="182"/>
                    <a:pt x="175" y="201"/>
                  </a:cubicBezTo>
                  <a:cubicBezTo>
                    <a:pt x="199" y="219"/>
                    <a:pt x="227" y="275"/>
                    <a:pt x="252" y="269"/>
                  </a:cubicBezTo>
                  <a:cubicBezTo>
                    <a:pt x="277" y="264"/>
                    <a:pt x="303" y="284"/>
                    <a:pt x="326" y="283"/>
                  </a:cubicBezTo>
                  <a:cubicBezTo>
                    <a:pt x="349" y="282"/>
                    <a:pt x="328" y="264"/>
                    <a:pt x="321" y="261"/>
                  </a:cubicBezTo>
                  <a:close/>
                  <a:moveTo>
                    <a:pt x="380" y="76"/>
                  </a:moveTo>
                  <a:cubicBezTo>
                    <a:pt x="380" y="85"/>
                    <a:pt x="363" y="90"/>
                    <a:pt x="337" y="101"/>
                  </a:cubicBezTo>
                  <a:cubicBezTo>
                    <a:pt x="311" y="111"/>
                    <a:pt x="264" y="89"/>
                    <a:pt x="262" y="104"/>
                  </a:cubicBezTo>
                  <a:cubicBezTo>
                    <a:pt x="261" y="113"/>
                    <a:pt x="291" y="130"/>
                    <a:pt x="320" y="130"/>
                  </a:cubicBezTo>
                  <a:cubicBezTo>
                    <a:pt x="348" y="130"/>
                    <a:pt x="392" y="102"/>
                    <a:pt x="392" y="94"/>
                  </a:cubicBezTo>
                  <a:cubicBezTo>
                    <a:pt x="392" y="85"/>
                    <a:pt x="410" y="71"/>
                    <a:pt x="403" y="62"/>
                  </a:cubicBezTo>
                  <a:cubicBezTo>
                    <a:pt x="395" y="54"/>
                    <a:pt x="380" y="67"/>
                    <a:pt x="380" y="76"/>
                  </a:cubicBezTo>
                  <a:close/>
                  <a:moveTo>
                    <a:pt x="415" y="36"/>
                  </a:moveTo>
                  <a:cubicBezTo>
                    <a:pt x="399" y="26"/>
                    <a:pt x="384" y="19"/>
                    <a:pt x="405" y="38"/>
                  </a:cubicBezTo>
                  <a:cubicBezTo>
                    <a:pt x="426" y="58"/>
                    <a:pt x="414" y="75"/>
                    <a:pt x="427" y="72"/>
                  </a:cubicBezTo>
                  <a:cubicBezTo>
                    <a:pt x="446" y="67"/>
                    <a:pt x="432" y="47"/>
                    <a:pt x="415" y="36"/>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5" name="Freeform 150">
              <a:extLst>
                <a:ext uri="{FF2B5EF4-FFF2-40B4-BE49-F238E27FC236}">
                  <a16:creationId xmlns:a16="http://schemas.microsoft.com/office/drawing/2014/main" id="{006F7417-251C-4A47-BAF6-3CB804E485CF}"/>
                </a:ext>
              </a:extLst>
            </p:cNvPr>
            <p:cNvSpPr>
              <a:spLocks/>
            </p:cNvSpPr>
            <p:nvPr/>
          </p:nvSpPr>
          <p:spPr bwMode="auto">
            <a:xfrm>
              <a:off x="8271001" y="4185154"/>
              <a:ext cx="74461" cy="152551"/>
            </a:xfrm>
            <a:custGeom>
              <a:avLst/>
              <a:gdLst>
                <a:gd name="T0" fmla="*/ 18 w 76"/>
                <a:gd name="T1" fmla="*/ 1 h 146"/>
                <a:gd name="T2" fmla="*/ 6 w 76"/>
                <a:gd name="T3" fmla="*/ 34 h 146"/>
                <a:gd name="T4" fmla="*/ 4 w 76"/>
                <a:gd name="T5" fmla="*/ 81 h 146"/>
                <a:gd name="T6" fmla="*/ 21 w 76"/>
                <a:gd name="T7" fmla="*/ 133 h 146"/>
                <a:gd name="T8" fmla="*/ 75 w 76"/>
                <a:gd name="T9" fmla="*/ 83 h 146"/>
                <a:gd name="T10" fmla="*/ 18 w 76"/>
                <a:gd name="T11" fmla="*/ 1 h 146"/>
              </a:gdLst>
              <a:ahLst/>
              <a:cxnLst>
                <a:cxn ang="0">
                  <a:pos x="T0" y="T1"/>
                </a:cxn>
                <a:cxn ang="0">
                  <a:pos x="T2" y="T3"/>
                </a:cxn>
                <a:cxn ang="0">
                  <a:pos x="T4" y="T5"/>
                </a:cxn>
                <a:cxn ang="0">
                  <a:pos x="T6" y="T7"/>
                </a:cxn>
                <a:cxn ang="0">
                  <a:pos x="T8" y="T9"/>
                </a:cxn>
                <a:cxn ang="0">
                  <a:pos x="T10" y="T11"/>
                </a:cxn>
              </a:cxnLst>
              <a:rect l="0" t="0" r="r" b="b"/>
              <a:pathLst>
                <a:path w="76" h="146">
                  <a:moveTo>
                    <a:pt x="18" y="1"/>
                  </a:moveTo>
                  <a:cubicBezTo>
                    <a:pt x="9" y="2"/>
                    <a:pt x="11" y="21"/>
                    <a:pt x="6" y="34"/>
                  </a:cubicBezTo>
                  <a:cubicBezTo>
                    <a:pt x="0" y="48"/>
                    <a:pt x="2" y="61"/>
                    <a:pt x="4" y="81"/>
                  </a:cubicBezTo>
                  <a:cubicBezTo>
                    <a:pt x="6" y="101"/>
                    <a:pt x="4" y="122"/>
                    <a:pt x="21" y="133"/>
                  </a:cubicBezTo>
                  <a:cubicBezTo>
                    <a:pt x="42" y="146"/>
                    <a:pt x="74" y="112"/>
                    <a:pt x="75" y="83"/>
                  </a:cubicBezTo>
                  <a:cubicBezTo>
                    <a:pt x="76" y="54"/>
                    <a:pt x="26" y="0"/>
                    <a:pt x="18" y="1"/>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6" name="Freeform 151">
              <a:extLst>
                <a:ext uri="{FF2B5EF4-FFF2-40B4-BE49-F238E27FC236}">
                  <a16:creationId xmlns:a16="http://schemas.microsoft.com/office/drawing/2014/main" id="{94D33540-4B81-4875-BBEB-9EACDDA7998D}"/>
                </a:ext>
              </a:extLst>
            </p:cNvPr>
            <p:cNvSpPr>
              <a:spLocks/>
            </p:cNvSpPr>
            <p:nvPr/>
          </p:nvSpPr>
          <p:spPr bwMode="auto">
            <a:xfrm>
              <a:off x="6989560" y="4970982"/>
              <a:ext cx="257009" cy="542261"/>
            </a:xfrm>
            <a:custGeom>
              <a:avLst/>
              <a:gdLst>
                <a:gd name="T0" fmla="*/ 221 w 262"/>
                <a:gd name="T1" fmla="*/ 17 h 518"/>
                <a:gd name="T2" fmla="*/ 208 w 262"/>
                <a:gd name="T3" fmla="*/ 28 h 518"/>
                <a:gd name="T4" fmla="*/ 203 w 262"/>
                <a:gd name="T5" fmla="*/ 53 h 518"/>
                <a:gd name="T6" fmla="*/ 182 w 262"/>
                <a:gd name="T7" fmla="*/ 68 h 518"/>
                <a:gd name="T8" fmla="*/ 164 w 262"/>
                <a:gd name="T9" fmla="*/ 84 h 518"/>
                <a:gd name="T10" fmla="*/ 163 w 262"/>
                <a:gd name="T11" fmla="*/ 103 h 518"/>
                <a:gd name="T12" fmla="*/ 137 w 262"/>
                <a:gd name="T13" fmla="*/ 125 h 518"/>
                <a:gd name="T14" fmla="*/ 89 w 262"/>
                <a:gd name="T15" fmla="*/ 150 h 518"/>
                <a:gd name="T16" fmla="*/ 44 w 262"/>
                <a:gd name="T17" fmla="*/ 158 h 518"/>
                <a:gd name="T18" fmla="*/ 29 w 262"/>
                <a:gd name="T19" fmla="*/ 205 h 518"/>
                <a:gd name="T20" fmla="*/ 33 w 262"/>
                <a:gd name="T21" fmla="*/ 268 h 518"/>
                <a:gd name="T22" fmla="*/ 25 w 262"/>
                <a:gd name="T23" fmla="*/ 340 h 518"/>
                <a:gd name="T24" fmla="*/ 12 w 262"/>
                <a:gd name="T25" fmla="*/ 424 h 518"/>
                <a:gd name="T26" fmla="*/ 34 w 262"/>
                <a:gd name="T27" fmla="*/ 491 h 518"/>
                <a:gd name="T28" fmla="*/ 97 w 262"/>
                <a:gd name="T29" fmla="*/ 506 h 518"/>
                <a:gd name="T30" fmla="*/ 133 w 262"/>
                <a:gd name="T31" fmla="*/ 493 h 518"/>
                <a:gd name="T32" fmla="*/ 184 w 262"/>
                <a:gd name="T33" fmla="*/ 345 h 518"/>
                <a:gd name="T34" fmla="*/ 223 w 262"/>
                <a:gd name="T35" fmla="*/ 208 h 518"/>
                <a:gd name="T36" fmla="*/ 229 w 262"/>
                <a:gd name="T37" fmla="*/ 168 h 518"/>
                <a:gd name="T38" fmla="*/ 238 w 262"/>
                <a:gd name="T39" fmla="*/ 146 h 518"/>
                <a:gd name="T40" fmla="*/ 259 w 262"/>
                <a:gd name="T41" fmla="*/ 142 h 518"/>
                <a:gd name="T42" fmla="*/ 246 w 262"/>
                <a:gd name="T43" fmla="*/ 76 h 518"/>
                <a:gd name="T44" fmla="*/ 221 w 262"/>
                <a:gd name="T45" fmla="*/ 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518">
                  <a:moveTo>
                    <a:pt x="221" y="17"/>
                  </a:moveTo>
                  <a:cubicBezTo>
                    <a:pt x="216" y="0"/>
                    <a:pt x="212" y="24"/>
                    <a:pt x="208" y="28"/>
                  </a:cubicBezTo>
                  <a:cubicBezTo>
                    <a:pt x="204" y="32"/>
                    <a:pt x="202" y="44"/>
                    <a:pt x="203" y="53"/>
                  </a:cubicBezTo>
                  <a:cubicBezTo>
                    <a:pt x="204" y="61"/>
                    <a:pt x="190" y="69"/>
                    <a:pt x="182" y="68"/>
                  </a:cubicBezTo>
                  <a:cubicBezTo>
                    <a:pt x="174" y="67"/>
                    <a:pt x="160" y="73"/>
                    <a:pt x="164" y="84"/>
                  </a:cubicBezTo>
                  <a:cubicBezTo>
                    <a:pt x="169" y="95"/>
                    <a:pt x="158" y="93"/>
                    <a:pt x="163" y="103"/>
                  </a:cubicBezTo>
                  <a:cubicBezTo>
                    <a:pt x="169" y="112"/>
                    <a:pt x="152" y="124"/>
                    <a:pt x="137" y="125"/>
                  </a:cubicBezTo>
                  <a:cubicBezTo>
                    <a:pt x="123" y="126"/>
                    <a:pt x="104" y="152"/>
                    <a:pt x="89" y="150"/>
                  </a:cubicBezTo>
                  <a:cubicBezTo>
                    <a:pt x="73" y="147"/>
                    <a:pt x="57" y="160"/>
                    <a:pt x="44" y="158"/>
                  </a:cubicBezTo>
                  <a:cubicBezTo>
                    <a:pt x="30" y="156"/>
                    <a:pt x="40" y="186"/>
                    <a:pt x="29" y="205"/>
                  </a:cubicBezTo>
                  <a:cubicBezTo>
                    <a:pt x="19" y="223"/>
                    <a:pt x="24" y="245"/>
                    <a:pt x="33" y="268"/>
                  </a:cubicBezTo>
                  <a:cubicBezTo>
                    <a:pt x="43" y="291"/>
                    <a:pt x="50" y="310"/>
                    <a:pt x="25" y="340"/>
                  </a:cubicBezTo>
                  <a:cubicBezTo>
                    <a:pt x="0" y="370"/>
                    <a:pt x="2" y="403"/>
                    <a:pt x="12" y="424"/>
                  </a:cubicBezTo>
                  <a:cubicBezTo>
                    <a:pt x="21" y="445"/>
                    <a:pt x="21" y="476"/>
                    <a:pt x="34" y="491"/>
                  </a:cubicBezTo>
                  <a:cubicBezTo>
                    <a:pt x="48" y="505"/>
                    <a:pt x="85" y="518"/>
                    <a:pt x="97" y="506"/>
                  </a:cubicBezTo>
                  <a:cubicBezTo>
                    <a:pt x="108" y="495"/>
                    <a:pt x="120" y="508"/>
                    <a:pt x="133" y="493"/>
                  </a:cubicBezTo>
                  <a:cubicBezTo>
                    <a:pt x="146" y="478"/>
                    <a:pt x="167" y="398"/>
                    <a:pt x="184" y="345"/>
                  </a:cubicBezTo>
                  <a:cubicBezTo>
                    <a:pt x="202" y="292"/>
                    <a:pt x="225" y="222"/>
                    <a:pt x="223" y="208"/>
                  </a:cubicBezTo>
                  <a:cubicBezTo>
                    <a:pt x="221" y="193"/>
                    <a:pt x="235" y="184"/>
                    <a:pt x="229" y="168"/>
                  </a:cubicBezTo>
                  <a:cubicBezTo>
                    <a:pt x="223" y="153"/>
                    <a:pt x="231" y="134"/>
                    <a:pt x="238" y="146"/>
                  </a:cubicBezTo>
                  <a:cubicBezTo>
                    <a:pt x="246" y="159"/>
                    <a:pt x="256" y="159"/>
                    <a:pt x="259" y="142"/>
                  </a:cubicBezTo>
                  <a:cubicBezTo>
                    <a:pt x="262" y="126"/>
                    <a:pt x="247" y="100"/>
                    <a:pt x="246" y="76"/>
                  </a:cubicBezTo>
                  <a:cubicBezTo>
                    <a:pt x="245" y="52"/>
                    <a:pt x="224" y="29"/>
                    <a:pt x="221" y="1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7" name="Freeform 152">
              <a:extLst>
                <a:ext uri="{FF2B5EF4-FFF2-40B4-BE49-F238E27FC236}">
                  <a16:creationId xmlns:a16="http://schemas.microsoft.com/office/drawing/2014/main" id="{C864A62E-9E53-4DC7-B342-0DC094255130}"/>
                </a:ext>
              </a:extLst>
            </p:cNvPr>
            <p:cNvSpPr>
              <a:spLocks noEditPoints="1"/>
            </p:cNvSpPr>
            <p:nvPr/>
          </p:nvSpPr>
          <p:spPr bwMode="auto">
            <a:xfrm>
              <a:off x="6979953" y="3826210"/>
              <a:ext cx="410734" cy="266644"/>
            </a:xfrm>
            <a:custGeom>
              <a:avLst/>
              <a:gdLst>
                <a:gd name="T0" fmla="*/ 298 w 420"/>
                <a:gd name="T1" fmla="*/ 10 h 255"/>
                <a:gd name="T2" fmla="*/ 228 w 420"/>
                <a:gd name="T3" fmla="*/ 14 h 255"/>
                <a:gd name="T4" fmla="*/ 174 w 420"/>
                <a:gd name="T5" fmla="*/ 61 h 255"/>
                <a:gd name="T6" fmla="*/ 150 w 420"/>
                <a:gd name="T7" fmla="*/ 70 h 255"/>
                <a:gd name="T8" fmla="*/ 101 w 420"/>
                <a:gd name="T9" fmla="*/ 62 h 255"/>
                <a:gd name="T10" fmla="*/ 57 w 420"/>
                <a:gd name="T11" fmla="*/ 58 h 255"/>
                <a:gd name="T12" fmla="*/ 31 w 420"/>
                <a:gd name="T13" fmla="*/ 54 h 255"/>
                <a:gd name="T14" fmla="*/ 16 w 420"/>
                <a:gd name="T15" fmla="*/ 67 h 255"/>
                <a:gd name="T16" fmla="*/ 17 w 420"/>
                <a:gd name="T17" fmla="*/ 86 h 255"/>
                <a:gd name="T18" fmla="*/ 1 w 420"/>
                <a:gd name="T19" fmla="*/ 95 h 255"/>
                <a:gd name="T20" fmla="*/ 4 w 420"/>
                <a:gd name="T21" fmla="*/ 117 h 255"/>
                <a:gd name="T22" fmla="*/ 14 w 420"/>
                <a:gd name="T23" fmla="*/ 173 h 255"/>
                <a:gd name="T24" fmla="*/ 26 w 420"/>
                <a:gd name="T25" fmla="*/ 224 h 255"/>
                <a:gd name="T26" fmla="*/ 90 w 420"/>
                <a:gd name="T27" fmla="*/ 217 h 255"/>
                <a:gd name="T28" fmla="*/ 135 w 420"/>
                <a:gd name="T29" fmla="*/ 203 h 255"/>
                <a:gd name="T30" fmla="*/ 174 w 420"/>
                <a:gd name="T31" fmla="*/ 184 h 255"/>
                <a:gd name="T32" fmla="*/ 209 w 420"/>
                <a:gd name="T33" fmla="*/ 179 h 255"/>
                <a:gd name="T34" fmla="*/ 236 w 420"/>
                <a:gd name="T35" fmla="*/ 160 h 255"/>
                <a:gd name="T36" fmla="*/ 311 w 420"/>
                <a:gd name="T37" fmla="*/ 135 h 255"/>
                <a:gd name="T38" fmla="*/ 344 w 420"/>
                <a:gd name="T39" fmla="*/ 100 h 255"/>
                <a:gd name="T40" fmla="*/ 375 w 420"/>
                <a:gd name="T41" fmla="*/ 89 h 255"/>
                <a:gd name="T42" fmla="*/ 331 w 420"/>
                <a:gd name="T43" fmla="*/ 0 h 255"/>
                <a:gd name="T44" fmla="*/ 298 w 420"/>
                <a:gd name="T45" fmla="*/ 10 h 255"/>
                <a:gd name="T46" fmla="*/ 383 w 420"/>
                <a:gd name="T47" fmla="*/ 243 h 255"/>
                <a:gd name="T48" fmla="*/ 419 w 420"/>
                <a:gd name="T49" fmla="*/ 236 h 255"/>
                <a:gd name="T50" fmla="*/ 383 w 420"/>
                <a:gd name="T51" fmla="*/ 24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0" h="255">
                  <a:moveTo>
                    <a:pt x="298" y="10"/>
                  </a:moveTo>
                  <a:cubicBezTo>
                    <a:pt x="279" y="14"/>
                    <a:pt x="234" y="11"/>
                    <a:pt x="228" y="14"/>
                  </a:cubicBezTo>
                  <a:cubicBezTo>
                    <a:pt x="222" y="17"/>
                    <a:pt x="180" y="47"/>
                    <a:pt x="174" y="61"/>
                  </a:cubicBezTo>
                  <a:cubicBezTo>
                    <a:pt x="168" y="75"/>
                    <a:pt x="159" y="77"/>
                    <a:pt x="150" y="70"/>
                  </a:cubicBezTo>
                  <a:cubicBezTo>
                    <a:pt x="141" y="63"/>
                    <a:pt x="104" y="65"/>
                    <a:pt x="101" y="62"/>
                  </a:cubicBezTo>
                  <a:cubicBezTo>
                    <a:pt x="98" y="59"/>
                    <a:pt x="70" y="56"/>
                    <a:pt x="57" y="58"/>
                  </a:cubicBezTo>
                  <a:cubicBezTo>
                    <a:pt x="44" y="60"/>
                    <a:pt x="37" y="52"/>
                    <a:pt x="31" y="54"/>
                  </a:cubicBezTo>
                  <a:cubicBezTo>
                    <a:pt x="25" y="56"/>
                    <a:pt x="19" y="63"/>
                    <a:pt x="16" y="67"/>
                  </a:cubicBezTo>
                  <a:cubicBezTo>
                    <a:pt x="13" y="71"/>
                    <a:pt x="19" y="82"/>
                    <a:pt x="17" y="86"/>
                  </a:cubicBezTo>
                  <a:cubicBezTo>
                    <a:pt x="17" y="87"/>
                    <a:pt x="10" y="91"/>
                    <a:pt x="1" y="95"/>
                  </a:cubicBezTo>
                  <a:cubicBezTo>
                    <a:pt x="4" y="103"/>
                    <a:pt x="6" y="111"/>
                    <a:pt x="4" y="117"/>
                  </a:cubicBezTo>
                  <a:cubicBezTo>
                    <a:pt x="0" y="129"/>
                    <a:pt x="3" y="157"/>
                    <a:pt x="14" y="173"/>
                  </a:cubicBezTo>
                  <a:cubicBezTo>
                    <a:pt x="25" y="189"/>
                    <a:pt x="21" y="219"/>
                    <a:pt x="26" y="224"/>
                  </a:cubicBezTo>
                  <a:cubicBezTo>
                    <a:pt x="31" y="230"/>
                    <a:pt x="72" y="229"/>
                    <a:pt x="90" y="217"/>
                  </a:cubicBezTo>
                  <a:cubicBezTo>
                    <a:pt x="108" y="205"/>
                    <a:pt x="121" y="203"/>
                    <a:pt x="135" y="203"/>
                  </a:cubicBezTo>
                  <a:cubicBezTo>
                    <a:pt x="150" y="203"/>
                    <a:pt x="169" y="190"/>
                    <a:pt x="174" y="184"/>
                  </a:cubicBezTo>
                  <a:cubicBezTo>
                    <a:pt x="179" y="178"/>
                    <a:pt x="200" y="177"/>
                    <a:pt x="209" y="179"/>
                  </a:cubicBezTo>
                  <a:cubicBezTo>
                    <a:pt x="218" y="180"/>
                    <a:pt x="226" y="170"/>
                    <a:pt x="236" y="160"/>
                  </a:cubicBezTo>
                  <a:cubicBezTo>
                    <a:pt x="246" y="150"/>
                    <a:pt x="277" y="146"/>
                    <a:pt x="311" y="135"/>
                  </a:cubicBezTo>
                  <a:cubicBezTo>
                    <a:pt x="344" y="125"/>
                    <a:pt x="337" y="109"/>
                    <a:pt x="344" y="100"/>
                  </a:cubicBezTo>
                  <a:cubicBezTo>
                    <a:pt x="351" y="92"/>
                    <a:pt x="360" y="94"/>
                    <a:pt x="375" y="89"/>
                  </a:cubicBezTo>
                  <a:cubicBezTo>
                    <a:pt x="358" y="56"/>
                    <a:pt x="340" y="18"/>
                    <a:pt x="331" y="0"/>
                  </a:cubicBezTo>
                  <a:cubicBezTo>
                    <a:pt x="315" y="5"/>
                    <a:pt x="303" y="9"/>
                    <a:pt x="298" y="10"/>
                  </a:cubicBezTo>
                  <a:close/>
                  <a:moveTo>
                    <a:pt x="383" y="243"/>
                  </a:moveTo>
                  <a:cubicBezTo>
                    <a:pt x="395" y="255"/>
                    <a:pt x="418" y="241"/>
                    <a:pt x="419" y="236"/>
                  </a:cubicBezTo>
                  <a:cubicBezTo>
                    <a:pt x="420" y="231"/>
                    <a:pt x="370" y="229"/>
                    <a:pt x="383" y="243"/>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8" name="Freeform 154">
              <a:extLst>
                <a:ext uri="{FF2B5EF4-FFF2-40B4-BE49-F238E27FC236}">
                  <a16:creationId xmlns:a16="http://schemas.microsoft.com/office/drawing/2014/main" id="{3C33B63E-CFB7-4B1B-B52D-C6179DA13CA0}"/>
                </a:ext>
              </a:extLst>
            </p:cNvPr>
            <p:cNvSpPr>
              <a:spLocks noEditPoints="1"/>
            </p:cNvSpPr>
            <p:nvPr/>
          </p:nvSpPr>
          <p:spPr bwMode="auto">
            <a:xfrm>
              <a:off x="10829079" y="4745360"/>
              <a:ext cx="279828" cy="215366"/>
            </a:xfrm>
            <a:custGeom>
              <a:avLst/>
              <a:gdLst>
                <a:gd name="T0" fmla="*/ 2 w 285"/>
                <a:gd name="T1" fmla="*/ 10 h 206"/>
                <a:gd name="T2" fmla="*/ 46 w 285"/>
                <a:gd name="T3" fmla="*/ 61 h 206"/>
                <a:gd name="T4" fmla="*/ 2 w 285"/>
                <a:gd name="T5" fmla="*/ 10 h 206"/>
                <a:gd name="T6" fmla="*/ 69 w 285"/>
                <a:gd name="T7" fmla="*/ 54 h 206"/>
                <a:gd name="T8" fmla="*/ 98 w 285"/>
                <a:gd name="T9" fmla="*/ 78 h 206"/>
                <a:gd name="T10" fmla="*/ 69 w 285"/>
                <a:gd name="T11" fmla="*/ 54 h 206"/>
                <a:gd name="T12" fmla="*/ 186 w 285"/>
                <a:gd name="T13" fmla="*/ 116 h 206"/>
                <a:gd name="T14" fmla="*/ 136 w 285"/>
                <a:gd name="T15" fmla="*/ 89 h 206"/>
                <a:gd name="T16" fmla="*/ 186 w 285"/>
                <a:gd name="T17" fmla="*/ 116 h 206"/>
                <a:gd name="T18" fmla="*/ 179 w 285"/>
                <a:gd name="T19" fmla="*/ 149 h 206"/>
                <a:gd name="T20" fmla="*/ 215 w 285"/>
                <a:gd name="T21" fmla="*/ 169 h 206"/>
                <a:gd name="T22" fmla="*/ 179 w 285"/>
                <a:gd name="T23" fmla="*/ 149 h 206"/>
                <a:gd name="T24" fmla="*/ 243 w 285"/>
                <a:gd name="T25" fmla="*/ 184 h 206"/>
                <a:gd name="T26" fmla="*/ 275 w 285"/>
                <a:gd name="T27" fmla="*/ 199 h 206"/>
                <a:gd name="T28" fmla="*/ 243 w 285"/>
                <a:gd name="T29" fmla="*/ 184 h 206"/>
                <a:gd name="T30" fmla="*/ 216 w 285"/>
                <a:gd name="T31" fmla="*/ 114 h 206"/>
                <a:gd name="T32" fmla="*/ 244 w 285"/>
                <a:gd name="T33" fmla="*/ 162 h 206"/>
                <a:gd name="T34" fmla="*/ 216 w 285"/>
                <a:gd name="T35" fmla="*/ 1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206">
                  <a:moveTo>
                    <a:pt x="2" y="10"/>
                  </a:moveTo>
                  <a:cubicBezTo>
                    <a:pt x="0" y="19"/>
                    <a:pt x="33" y="69"/>
                    <a:pt x="46" y="61"/>
                  </a:cubicBezTo>
                  <a:cubicBezTo>
                    <a:pt x="69" y="46"/>
                    <a:pt x="4" y="0"/>
                    <a:pt x="2" y="10"/>
                  </a:cubicBezTo>
                  <a:close/>
                  <a:moveTo>
                    <a:pt x="69" y="54"/>
                  </a:moveTo>
                  <a:cubicBezTo>
                    <a:pt x="68" y="57"/>
                    <a:pt x="93" y="82"/>
                    <a:pt x="98" y="78"/>
                  </a:cubicBezTo>
                  <a:cubicBezTo>
                    <a:pt x="104" y="74"/>
                    <a:pt x="70" y="46"/>
                    <a:pt x="69" y="54"/>
                  </a:cubicBezTo>
                  <a:close/>
                  <a:moveTo>
                    <a:pt x="186" y="116"/>
                  </a:moveTo>
                  <a:cubicBezTo>
                    <a:pt x="194" y="110"/>
                    <a:pt x="137" y="79"/>
                    <a:pt x="136" y="89"/>
                  </a:cubicBezTo>
                  <a:cubicBezTo>
                    <a:pt x="136" y="99"/>
                    <a:pt x="177" y="121"/>
                    <a:pt x="186" y="116"/>
                  </a:cubicBezTo>
                  <a:close/>
                  <a:moveTo>
                    <a:pt x="179" y="149"/>
                  </a:moveTo>
                  <a:cubicBezTo>
                    <a:pt x="182" y="165"/>
                    <a:pt x="206" y="174"/>
                    <a:pt x="215" y="169"/>
                  </a:cubicBezTo>
                  <a:cubicBezTo>
                    <a:pt x="225" y="163"/>
                    <a:pt x="176" y="133"/>
                    <a:pt x="179" y="149"/>
                  </a:cubicBezTo>
                  <a:close/>
                  <a:moveTo>
                    <a:pt x="243" y="184"/>
                  </a:moveTo>
                  <a:cubicBezTo>
                    <a:pt x="245" y="188"/>
                    <a:pt x="265" y="206"/>
                    <a:pt x="275" y="199"/>
                  </a:cubicBezTo>
                  <a:cubicBezTo>
                    <a:pt x="285" y="192"/>
                    <a:pt x="241" y="177"/>
                    <a:pt x="243" y="184"/>
                  </a:cubicBezTo>
                  <a:close/>
                  <a:moveTo>
                    <a:pt x="216" y="114"/>
                  </a:moveTo>
                  <a:cubicBezTo>
                    <a:pt x="208" y="132"/>
                    <a:pt x="239" y="161"/>
                    <a:pt x="244" y="162"/>
                  </a:cubicBezTo>
                  <a:cubicBezTo>
                    <a:pt x="249" y="163"/>
                    <a:pt x="222" y="101"/>
                    <a:pt x="216" y="114"/>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9" name="Freeform 155">
              <a:extLst>
                <a:ext uri="{FF2B5EF4-FFF2-40B4-BE49-F238E27FC236}">
                  <a16:creationId xmlns:a16="http://schemas.microsoft.com/office/drawing/2014/main" id="{91BF57D2-B214-4EB1-AB2C-7E741267919B}"/>
                </a:ext>
              </a:extLst>
            </p:cNvPr>
            <p:cNvSpPr>
              <a:spLocks noEditPoints="1"/>
            </p:cNvSpPr>
            <p:nvPr/>
          </p:nvSpPr>
          <p:spPr bwMode="auto">
            <a:xfrm>
              <a:off x="10829079" y="4745360"/>
              <a:ext cx="279828" cy="215366"/>
            </a:xfrm>
            <a:custGeom>
              <a:avLst/>
              <a:gdLst>
                <a:gd name="T0" fmla="*/ 2 w 285"/>
                <a:gd name="T1" fmla="*/ 10 h 206"/>
                <a:gd name="T2" fmla="*/ 46 w 285"/>
                <a:gd name="T3" fmla="*/ 61 h 206"/>
                <a:gd name="T4" fmla="*/ 2 w 285"/>
                <a:gd name="T5" fmla="*/ 10 h 206"/>
                <a:gd name="T6" fmla="*/ 69 w 285"/>
                <a:gd name="T7" fmla="*/ 54 h 206"/>
                <a:gd name="T8" fmla="*/ 98 w 285"/>
                <a:gd name="T9" fmla="*/ 78 h 206"/>
                <a:gd name="T10" fmla="*/ 69 w 285"/>
                <a:gd name="T11" fmla="*/ 54 h 206"/>
                <a:gd name="T12" fmla="*/ 186 w 285"/>
                <a:gd name="T13" fmla="*/ 116 h 206"/>
                <a:gd name="T14" fmla="*/ 136 w 285"/>
                <a:gd name="T15" fmla="*/ 89 h 206"/>
                <a:gd name="T16" fmla="*/ 186 w 285"/>
                <a:gd name="T17" fmla="*/ 116 h 206"/>
                <a:gd name="T18" fmla="*/ 179 w 285"/>
                <a:gd name="T19" fmla="*/ 149 h 206"/>
                <a:gd name="T20" fmla="*/ 215 w 285"/>
                <a:gd name="T21" fmla="*/ 169 h 206"/>
                <a:gd name="T22" fmla="*/ 179 w 285"/>
                <a:gd name="T23" fmla="*/ 149 h 206"/>
                <a:gd name="T24" fmla="*/ 243 w 285"/>
                <a:gd name="T25" fmla="*/ 184 h 206"/>
                <a:gd name="T26" fmla="*/ 275 w 285"/>
                <a:gd name="T27" fmla="*/ 199 h 206"/>
                <a:gd name="T28" fmla="*/ 243 w 285"/>
                <a:gd name="T29" fmla="*/ 184 h 206"/>
                <a:gd name="T30" fmla="*/ 216 w 285"/>
                <a:gd name="T31" fmla="*/ 114 h 206"/>
                <a:gd name="T32" fmla="*/ 244 w 285"/>
                <a:gd name="T33" fmla="*/ 162 h 206"/>
                <a:gd name="T34" fmla="*/ 216 w 285"/>
                <a:gd name="T35" fmla="*/ 1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206">
                  <a:moveTo>
                    <a:pt x="2" y="10"/>
                  </a:moveTo>
                  <a:cubicBezTo>
                    <a:pt x="0" y="19"/>
                    <a:pt x="33" y="69"/>
                    <a:pt x="46" y="61"/>
                  </a:cubicBezTo>
                  <a:cubicBezTo>
                    <a:pt x="69" y="46"/>
                    <a:pt x="4" y="0"/>
                    <a:pt x="2" y="10"/>
                  </a:cubicBezTo>
                  <a:close/>
                  <a:moveTo>
                    <a:pt x="69" y="54"/>
                  </a:moveTo>
                  <a:cubicBezTo>
                    <a:pt x="68" y="57"/>
                    <a:pt x="93" y="82"/>
                    <a:pt x="98" y="78"/>
                  </a:cubicBezTo>
                  <a:cubicBezTo>
                    <a:pt x="104" y="74"/>
                    <a:pt x="70" y="46"/>
                    <a:pt x="69" y="54"/>
                  </a:cubicBezTo>
                  <a:close/>
                  <a:moveTo>
                    <a:pt x="186" y="116"/>
                  </a:moveTo>
                  <a:cubicBezTo>
                    <a:pt x="194" y="110"/>
                    <a:pt x="137" y="79"/>
                    <a:pt x="136" y="89"/>
                  </a:cubicBezTo>
                  <a:cubicBezTo>
                    <a:pt x="136" y="99"/>
                    <a:pt x="177" y="121"/>
                    <a:pt x="186" y="116"/>
                  </a:cubicBezTo>
                  <a:close/>
                  <a:moveTo>
                    <a:pt x="179" y="149"/>
                  </a:moveTo>
                  <a:cubicBezTo>
                    <a:pt x="182" y="165"/>
                    <a:pt x="206" y="174"/>
                    <a:pt x="215" y="169"/>
                  </a:cubicBezTo>
                  <a:cubicBezTo>
                    <a:pt x="225" y="163"/>
                    <a:pt x="176" y="133"/>
                    <a:pt x="179" y="149"/>
                  </a:cubicBezTo>
                  <a:close/>
                  <a:moveTo>
                    <a:pt x="243" y="184"/>
                  </a:moveTo>
                  <a:cubicBezTo>
                    <a:pt x="245" y="188"/>
                    <a:pt x="265" y="206"/>
                    <a:pt x="275" y="199"/>
                  </a:cubicBezTo>
                  <a:cubicBezTo>
                    <a:pt x="285" y="192"/>
                    <a:pt x="241" y="177"/>
                    <a:pt x="243" y="184"/>
                  </a:cubicBezTo>
                  <a:close/>
                  <a:moveTo>
                    <a:pt x="216" y="114"/>
                  </a:moveTo>
                  <a:cubicBezTo>
                    <a:pt x="208" y="132"/>
                    <a:pt x="239" y="161"/>
                    <a:pt x="244" y="162"/>
                  </a:cubicBezTo>
                  <a:cubicBezTo>
                    <a:pt x="249" y="163"/>
                    <a:pt x="222" y="101"/>
                    <a:pt x="216" y="11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0" name="Freeform 156">
              <a:extLst>
                <a:ext uri="{FF2B5EF4-FFF2-40B4-BE49-F238E27FC236}">
                  <a16:creationId xmlns:a16="http://schemas.microsoft.com/office/drawing/2014/main" id="{1431B7AA-5484-4559-8EB1-DEE2AE9670F4}"/>
                </a:ext>
              </a:extLst>
            </p:cNvPr>
            <p:cNvSpPr>
              <a:spLocks noEditPoints="1"/>
            </p:cNvSpPr>
            <p:nvPr/>
          </p:nvSpPr>
          <p:spPr bwMode="auto">
            <a:xfrm>
              <a:off x="9378300" y="4942779"/>
              <a:ext cx="1417152" cy="1342193"/>
            </a:xfrm>
            <a:custGeom>
              <a:avLst/>
              <a:gdLst>
                <a:gd name="T0" fmla="*/ 1426 w 1447"/>
                <a:gd name="T1" fmla="*/ 560 h 1284"/>
                <a:gd name="T2" fmla="*/ 1367 w 1447"/>
                <a:gd name="T3" fmla="*/ 499 h 1284"/>
                <a:gd name="T4" fmla="*/ 1323 w 1447"/>
                <a:gd name="T5" fmla="*/ 435 h 1284"/>
                <a:gd name="T6" fmla="*/ 1281 w 1447"/>
                <a:gd name="T7" fmla="*/ 386 h 1284"/>
                <a:gd name="T8" fmla="*/ 1180 w 1447"/>
                <a:gd name="T9" fmla="*/ 289 h 1284"/>
                <a:gd name="T10" fmla="*/ 1146 w 1447"/>
                <a:gd name="T11" fmla="*/ 166 h 1284"/>
                <a:gd name="T12" fmla="*/ 1084 w 1447"/>
                <a:gd name="T13" fmla="*/ 104 h 1284"/>
                <a:gd name="T14" fmla="*/ 1028 w 1447"/>
                <a:gd name="T15" fmla="*/ 31 h 1284"/>
                <a:gd name="T16" fmla="*/ 1011 w 1447"/>
                <a:gd name="T17" fmla="*/ 160 h 1284"/>
                <a:gd name="T18" fmla="*/ 928 w 1447"/>
                <a:gd name="T19" fmla="*/ 237 h 1284"/>
                <a:gd name="T20" fmla="*/ 826 w 1447"/>
                <a:gd name="T21" fmla="*/ 183 h 1284"/>
                <a:gd name="T22" fmla="*/ 809 w 1447"/>
                <a:gd name="T23" fmla="*/ 109 h 1284"/>
                <a:gd name="T24" fmla="*/ 836 w 1447"/>
                <a:gd name="T25" fmla="*/ 53 h 1284"/>
                <a:gd name="T26" fmla="*/ 783 w 1447"/>
                <a:gd name="T27" fmla="*/ 59 h 1284"/>
                <a:gd name="T28" fmla="*/ 695 w 1447"/>
                <a:gd name="T29" fmla="*/ 41 h 1284"/>
                <a:gd name="T30" fmla="*/ 606 w 1447"/>
                <a:gd name="T31" fmla="*/ 99 h 1284"/>
                <a:gd name="T32" fmla="*/ 575 w 1447"/>
                <a:gd name="T33" fmla="*/ 159 h 1284"/>
                <a:gd name="T34" fmla="*/ 522 w 1447"/>
                <a:gd name="T35" fmla="*/ 136 h 1284"/>
                <a:gd name="T36" fmla="*/ 461 w 1447"/>
                <a:gd name="T37" fmla="*/ 142 h 1284"/>
                <a:gd name="T38" fmla="*/ 411 w 1447"/>
                <a:gd name="T39" fmla="*/ 170 h 1284"/>
                <a:gd name="T40" fmla="*/ 383 w 1447"/>
                <a:gd name="T41" fmla="*/ 229 h 1284"/>
                <a:gd name="T42" fmla="*/ 331 w 1447"/>
                <a:gd name="T43" fmla="*/ 234 h 1284"/>
                <a:gd name="T44" fmla="*/ 217 w 1447"/>
                <a:gd name="T45" fmla="*/ 343 h 1284"/>
                <a:gd name="T46" fmla="*/ 107 w 1447"/>
                <a:gd name="T47" fmla="*/ 379 h 1284"/>
                <a:gd name="T48" fmla="*/ 41 w 1447"/>
                <a:gd name="T49" fmla="*/ 407 h 1284"/>
                <a:gd name="T50" fmla="*/ 18 w 1447"/>
                <a:gd name="T51" fmla="*/ 528 h 1284"/>
                <a:gd name="T52" fmla="*/ 28 w 1447"/>
                <a:gd name="T53" fmla="*/ 582 h 1284"/>
                <a:gd name="T54" fmla="*/ 68 w 1447"/>
                <a:gd name="T55" fmla="*/ 709 h 1284"/>
                <a:gd name="T56" fmla="*/ 71 w 1447"/>
                <a:gd name="T57" fmla="*/ 865 h 1284"/>
                <a:gd name="T58" fmla="*/ 175 w 1447"/>
                <a:gd name="T59" fmla="*/ 918 h 1284"/>
                <a:gd name="T60" fmla="*/ 326 w 1447"/>
                <a:gd name="T61" fmla="*/ 875 h 1284"/>
                <a:gd name="T62" fmla="*/ 490 w 1447"/>
                <a:gd name="T63" fmla="*/ 811 h 1284"/>
                <a:gd name="T64" fmla="*/ 685 w 1447"/>
                <a:gd name="T65" fmla="*/ 800 h 1284"/>
                <a:gd name="T66" fmla="*/ 749 w 1447"/>
                <a:gd name="T67" fmla="*/ 837 h 1284"/>
                <a:gd name="T68" fmla="*/ 818 w 1447"/>
                <a:gd name="T69" fmla="*/ 896 h 1284"/>
                <a:gd name="T70" fmla="*/ 868 w 1447"/>
                <a:gd name="T71" fmla="*/ 888 h 1284"/>
                <a:gd name="T72" fmla="*/ 898 w 1447"/>
                <a:gd name="T73" fmla="*/ 902 h 1284"/>
                <a:gd name="T74" fmla="*/ 949 w 1447"/>
                <a:gd name="T75" fmla="*/ 988 h 1284"/>
                <a:gd name="T76" fmla="*/ 1075 w 1447"/>
                <a:gd name="T77" fmla="*/ 1074 h 1284"/>
                <a:gd name="T78" fmla="*/ 1140 w 1447"/>
                <a:gd name="T79" fmla="*/ 1064 h 1284"/>
                <a:gd name="T80" fmla="*/ 1185 w 1447"/>
                <a:gd name="T81" fmla="*/ 1087 h 1284"/>
                <a:gd name="T82" fmla="*/ 1307 w 1447"/>
                <a:gd name="T83" fmla="*/ 1030 h 1284"/>
                <a:gd name="T84" fmla="*/ 1383 w 1447"/>
                <a:gd name="T85" fmla="*/ 829 h 1284"/>
                <a:gd name="T86" fmla="*/ 1431 w 1447"/>
                <a:gd name="T87" fmla="*/ 712 h 1284"/>
                <a:gd name="T88" fmla="*/ 655 w 1447"/>
                <a:gd name="T89" fmla="*/ 34 h 1284"/>
                <a:gd name="T90" fmla="*/ 830 w 1447"/>
                <a:gd name="T91" fmla="*/ 957 h 1284"/>
                <a:gd name="T92" fmla="*/ 1183 w 1447"/>
                <a:gd name="T93" fmla="*/ 1174 h 1284"/>
                <a:gd name="T94" fmla="*/ 1186 w 1447"/>
                <a:gd name="T95" fmla="*/ 1282 h 1284"/>
                <a:gd name="T96" fmla="*/ 1234 w 1447"/>
                <a:gd name="T97" fmla="*/ 1254 h 1284"/>
                <a:gd name="T98" fmla="*/ 1183 w 1447"/>
                <a:gd name="T99" fmla="*/ 1174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47" h="1284">
                  <a:moveTo>
                    <a:pt x="1436" y="645"/>
                  </a:moveTo>
                  <a:cubicBezTo>
                    <a:pt x="1443" y="640"/>
                    <a:pt x="1433" y="615"/>
                    <a:pt x="1428" y="619"/>
                  </a:cubicBezTo>
                  <a:cubicBezTo>
                    <a:pt x="1422" y="623"/>
                    <a:pt x="1422" y="580"/>
                    <a:pt x="1426" y="560"/>
                  </a:cubicBezTo>
                  <a:cubicBezTo>
                    <a:pt x="1430" y="541"/>
                    <a:pt x="1428" y="543"/>
                    <a:pt x="1418" y="553"/>
                  </a:cubicBezTo>
                  <a:cubicBezTo>
                    <a:pt x="1408" y="563"/>
                    <a:pt x="1397" y="534"/>
                    <a:pt x="1394" y="526"/>
                  </a:cubicBezTo>
                  <a:cubicBezTo>
                    <a:pt x="1392" y="518"/>
                    <a:pt x="1380" y="496"/>
                    <a:pt x="1367" y="499"/>
                  </a:cubicBezTo>
                  <a:cubicBezTo>
                    <a:pt x="1354" y="503"/>
                    <a:pt x="1362" y="481"/>
                    <a:pt x="1350" y="483"/>
                  </a:cubicBezTo>
                  <a:cubicBezTo>
                    <a:pt x="1337" y="485"/>
                    <a:pt x="1335" y="465"/>
                    <a:pt x="1337" y="446"/>
                  </a:cubicBezTo>
                  <a:cubicBezTo>
                    <a:pt x="1340" y="428"/>
                    <a:pt x="1329" y="443"/>
                    <a:pt x="1323" y="435"/>
                  </a:cubicBezTo>
                  <a:cubicBezTo>
                    <a:pt x="1318" y="427"/>
                    <a:pt x="1312" y="433"/>
                    <a:pt x="1303" y="436"/>
                  </a:cubicBezTo>
                  <a:cubicBezTo>
                    <a:pt x="1295" y="439"/>
                    <a:pt x="1292" y="420"/>
                    <a:pt x="1295" y="412"/>
                  </a:cubicBezTo>
                  <a:cubicBezTo>
                    <a:pt x="1297" y="404"/>
                    <a:pt x="1293" y="395"/>
                    <a:pt x="1281" y="386"/>
                  </a:cubicBezTo>
                  <a:cubicBezTo>
                    <a:pt x="1270" y="378"/>
                    <a:pt x="1269" y="371"/>
                    <a:pt x="1270" y="361"/>
                  </a:cubicBezTo>
                  <a:cubicBezTo>
                    <a:pt x="1270" y="350"/>
                    <a:pt x="1203" y="316"/>
                    <a:pt x="1188" y="313"/>
                  </a:cubicBezTo>
                  <a:cubicBezTo>
                    <a:pt x="1174" y="310"/>
                    <a:pt x="1186" y="294"/>
                    <a:pt x="1180" y="289"/>
                  </a:cubicBezTo>
                  <a:cubicBezTo>
                    <a:pt x="1174" y="283"/>
                    <a:pt x="1171" y="263"/>
                    <a:pt x="1171" y="246"/>
                  </a:cubicBezTo>
                  <a:cubicBezTo>
                    <a:pt x="1171" y="229"/>
                    <a:pt x="1149" y="223"/>
                    <a:pt x="1150" y="209"/>
                  </a:cubicBezTo>
                  <a:cubicBezTo>
                    <a:pt x="1151" y="195"/>
                    <a:pt x="1144" y="182"/>
                    <a:pt x="1146" y="166"/>
                  </a:cubicBezTo>
                  <a:cubicBezTo>
                    <a:pt x="1147" y="151"/>
                    <a:pt x="1123" y="147"/>
                    <a:pt x="1122" y="138"/>
                  </a:cubicBezTo>
                  <a:cubicBezTo>
                    <a:pt x="1121" y="130"/>
                    <a:pt x="1108" y="138"/>
                    <a:pt x="1095" y="139"/>
                  </a:cubicBezTo>
                  <a:cubicBezTo>
                    <a:pt x="1082" y="141"/>
                    <a:pt x="1082" y="122"/>
                    <a:pt x="1084" y="104"/>
                  </a:cubicBezTo>
                  <a:cubicBezTo>
                    <a:pt x="1085" y="86"/>
                    <a:pt x="1078" y="56"/>
                    <a:pt x="1068" y="48"/>
                  </a:cubicBezTo>
                  <a:cubicBezTo>
                    <a:pt x="1057" y="39"/>
                    <a:pt x="1056" y="10"/>
                    <a:pt x="1050" y="5"/>
                  </a:cubicBezTo>
                  <a:cubicBezTo>
                    <a:pt x="1045" y="0"/>
                    <a:pt x="1027" y="21"/>
                    <a:pt x="1028" y="31"/>
                  </a:cubicBezTo>
                  <a:cubicBezTo>
                    <a:pt x="1029" y="41"/>
                    <a:pt x="1026" y="53"/>
                    <a:pt x="1019" y="59"/>
                  </a:cubicBezTo>
                  <a:cubicBezTo>
                    <a:pt x="1012" y="65"/>
                    <a:pt x="1024" y="89"/>
                    <a:pt x="1014" y="98"/>
                  </a:cubicBezTo>
                  <a:cubicBezTo>
                    <a:pt x="1005" y="106"/>
                    <a:pt x="1014" y="141"/>
                    <a:pt x="1011" y="160"/>
                  </a:cubicBezTo>
                  <a:cubicBezTo>
                    <a:pt x="1009" y="180"/>
                    <a:pt x="1010" y="201"/>
                    <a:pt x="1000" y="214"/>
                  </a:cubicBezTo>
                  <a:cubicBezTo>
                    <a:pt x="991" y="227"/>
                    <a:pt x="990" y="248"/>
                    <a:pt x="971" y="255"/>
                  </a:cubicBezTo>
                  <a:cubicBezTo>
                    <a:pt x="952" y="262"/>
                    <a:pt x="927" y="248"/>
                    <a:pt x="928" y="237"/>
                  </a:cubicBezTo>
                  <a:cubicBezTo>
                    <a:pt x="929" y="227"/>
                    <a:pt x="908" y="221"/>
                    <a:pt x="897" y="223"/>
                  </a:cubicBezTo>
                  <a:cubicBezTo>
                    <a:pt x="886" y="224"/>
                    <a:pt x="880" y="208"/>
                    <a:pt x="862" y="195"/>
                  </a:cubicBezTo>
                  <a:cubicBezTo>
                    <a:pt x="845" y="182"/>
                    <a:pt x="832" y="198"/>
                    <a:pt x="826" y="183"/>
                  </a:cubicBezTo>
                  <a:cubicBezTo>
                    <a:pt x="821" y="167"/>
                    <a:pt x="816" y="165"/>
                    <a:pt x="803" y="156"/>
                  </a:cubicBezTo>
                  <a:cubicBezTo>
                    <a:pt x="791" y="148"/>
                    <a:pt x="795" y="148"/>
                    <a:pt x="806" y="139"/>
                  </a:cubicBezTo>
                  <a:cubicBezTo>
                    <a:pt x="818" y="131"/>
                    <a:pt x="816" y="120"/>
                    <a:pt x="809" y="109"/>
                  </a:cubicBezTo>
                  <a:cubicBezTo>
                    <a:pt x="803" y="99"/>
                    <a:pt x="816" y="102"/>
                    <a:pt x="832" y="93"/>
                  </a:cubicBezTo>
                  <a:cubicBezTo>
                    <a:pt x="848" y="84"/>
                    <a:pt x="832" y="74"/>
                    <a:pt x="844" y="70"/>
                  </a:cubicBezTo>
                  <a:cubicBezTo>
                    <a:pt x="855" y="65"/>
                    <a:pt x="848" y="55"/>
                    <a:pt x="836" y="53"/>
                  </a:cubicBezTo>
                  <a:cubicBezTo>
                    <a:pt x="823" y="50"/>
                    <a:pt x="827" y="65"/>
                    <a:pt x="823" y="67"/>
                  </a:cubicBezTo>
                  <a:cubicBezTo>
                    <a:pt x="818" y="68"/>
                    <a:pt x="813" y="47"/>
                    <a:pt x="809" y="48"/>
                  </a:cubicBezTo>
                  <a:cubicBezTo>
                    <a:pt x="805" y="49"/>
                    <a:pt x="791" y="69"/>
                    <a:pt x="783" y="59"/>
                  </a:cubicBezTo>
                  <a:cubicBezTo>
                    <a:pt x="775" y="49"/>
                    <a:pt x="731" y="40"/>
                    <a:pt x="714" y="38"/>
                  </a:cubicBezTo>
                  <a:cubicBezTo>
                    <a:pt x="697" y="35"/>
                    <a:pt x="692" y="13"/>
                    <a:pt x="681" y="17"/>
                  </a:cubicBezTo>
                  <a:cubicBezTo>
                    <a:pt x="671" y="21"/>
                    <a:pt x="683" y="28"/>
                    <a:pt x="695" y="41"/>
                  </a:cubicBezTo>
                  <a:cubicBezTo>
                    <a:pt x="706" y="53"/>
                    <a:pt x="656" y="62"/>
                    <a:pt x="641" y="57"/>
                  </a:cubicBezTo>
                  <a:cubicBezTo>
                    <a:pt x="626" y="53"/>
                    <a:pt x="643" y="68"/>
                    <a:pt x="631" y="67"/>
                  </a:cubicBezTo>
                  <a:cubicBezTo>
                    <a:pt x="618" y="67"/>
                    <a:pt x="616" y="88"/>
                    <a:pt x="606" y="99"/>
                  </a:cubicBezTo>
                  <a:cubicBezTo>
                    <a:pt x="596" y="110"/>
                    <a:pt x="603" y="118"/>
                    <a:pt x="592" y="125"/>
                  </a:cubicBezTo>
                  <a:cubicBezTo>
                    <a:pt x="581" y="132"/>
                    <a:pt x="580" y="140"/>
                    <a:pt x="593" y="155"/>
                  </a:cubicBezTo>
                  <a:cubicBezTo>
                    <a:pt x="607" y="169"/>
                    <a:pt x="587" y="170"/>
                    <a:pt x="575" y="159"/>
                  </a:cubicBezTo>
                  <a:cubicBezTo>
                    <a:pt x="564" y="147"/>
                    <a:pt x="552" y="147"/>
                    <a:pt x="553" y="160"/>
                  </a:cubicBezTo>
                  <a:cubicBezTo>
                    <a:pt x="553" y="173"/>
                    <a:pt x="539" y="167"/>
                    <a:pt x="541" y="152"/>
                  </a:cubicBezTo>
                  <a:cubicBezTo>
                    <a:pt x="543" y="138"/>
                    <a:pt x="525" y="145"/>
                    <a:pt x="522" y="136"/>
                  </a:cubicBezTo>
                  <a:cubicBezTo>
                    <a:pt x="518" y="127"/>
                    <a:pt x="502" y="113"/>
                    <a:pt x="492" y="114"/>
                  </a:cubicBezTo>
                  <a:cubicBezTo>
                    <a:pt x="482" y="115"/>
                    <a:pt x="482" y="126"/>
                    <a:pt x="472" y="126"/>
                  </a:cubicBezTo>
                  <a:cubicBezTo>
                    <a:pt x="461" y="126"/>
                    <a:pt x="459" y="131"/>
                    <a:pt x="461" y="142"/>
                  </a:cubicBezTo>
                  <a:cubicBezTo>
                    <a:pt x="462" y="153"/>
                    <a:pt x="445" y="141"/>
                    <a:pt x="433" y="143"/>
                  </a:cubicBezTo>
                  <a:cubicBezTo>
                    <a:pt x="422" y="145"/>
                    <a:pt x="433" y="158"/>
                    <a:pt x="427" y="159"/>
                  </a:cubicBezTo>
                  <a:cubicBezTo>
                    <a:pt x="421" y="159"/>
                    <a:pt x="421" y="170"/>
                    <a:pt x="411" y="170"/>
                  </a:cubicBezTo>
                  <a:cubicBezTo>
                    <a:pt x="401" y="170"/>
                    <a:pt x="402" y="193"/>
                    <a:pt x="404" y="205"/>
                  </a:cubicBezTo>
                  <a:cubicBezTo>
                    <a:pt x="405" y="216"/>
                    <a:pt x="388" y="199"/>
                    <a:pt x="378" y="202"/>
                  </a:cubicBezTo>
                  <a:cubicBezTo>
                    <a:pt x="368" y="205"/>
                    <a:pt x="380" y="216"/>
                    <a:pt x="383" y="229"/>
                  </a:cubicBezTo>
                  <a:cubicBezTo>
                    <a:pt x="387" y="242"/>
                    <a:pt x="378" y="241"/>
                    <a:pt x="373" y="247"/>
                  </a:cubicBezTo>
                  <a:cubicBezTo>
                    <a:pt x="367" y="252"/>
                    <a:pt x="358" y="232"/>
                    <a:pt x="358" y="220"/>
                  </a:cubicBezTo>
                  <a:cubicBezTo>
                    <a:pt x="358" y="208"/>
                    <a:pt x="345" y="219"/>
                    <a:pt x="331" y="234"/>
                  </a:cubicBezTo>
                  <a:cubicBezTo>
                    <a:pt x="317" y="249"/>
                    <a:pt x="336" y="272"/>
                    <a:pt x="330" y="276"/>
                  </a:cubicBezTo>
                  <a:cubicBezTo>
                    <a:pt x="323" y="279"/>
                    <a:pt x="295" y="306"/>
                    <a:pt x="279" y="325"/>
                  </a:cubicBezTo>
                  <a:cubicBezTo>
                    <a:pt x="263" y="345"/>
                    <a:pt x="227" y="333"/>
                    <a:pt x="217" y="343"/>
                  </a:cubicBezTo>
                  <a:cubicBezTo>
                    <a:pt x="206" y="352"/>
                    <a:pt x="194" y="345"/>
                    <a:pt x="183" y="354"/>
                  </a:cubicBezTo>
                  <a:cubicBezTo>
                    <a:pt x="172" y="362"/>
                    <a:pt x="152" y="379"/>
                    <a:pt x="149" y="368"/>
                  </a:cubicBezTo>
                  <a:cubicBezTo>
                    <a:pt x="147" y="358"/>
                    <a:pt x="119" y="366"/>
                    <a:pt x="107" y="379"/>
                  </a:cubicBezTo>
                  <a:cubicBezTo>
                    <a:pt x="96" y="391"/>
                    <a:pt x="77" y="402"/>
                    <a:pt x="64" y="403"/>
                  </a:cubicBezTo>
                  <a:cubicBezTo>
                    <a:pt x="50" y="404"/>
                    <a:pt x="50" y="424"/>
                    <a:pt x="45" y="428"/>
                  </a:cubicBezTo>
                  <a:cubicBezTo>
                    <a:pt x="39" y="433"/>
                    <a:pt x="41" y="412"/>
                    <a:pt x="41" y="407"/>
                  </a:cubicBezTo>
                  <a:cubicBezTo>
                    <a:pt x="41" y="401"/>
                    <a:pt x="29" y="416"/>
                    <a:pt x="23" y="432"/>
                  </a:cubicBezTo>
                  <a:cubicBezTo>
                    <a:pt x="18" y="449"/>
                    <a:pt x="36" y="455"/>
                    <a:pt x="25" y="472"/>
                  </a:cubicBezTo>
                  <a:cubicBezTo>
                    <a:pt x="13" y="489"/>
                    <a:pt x="2" y="506"/>
                    <a:pt x="18" y="528"/>
                  </a:cubicBezTo>
                  <a:cubicBezTo>
                    <a:pt x="35" y="550"/>
                    <a:pt x="44" y="564"/>
                    <a:pt x="39" y="575"/>
                  </a:cubicBezTo>
                  <a:cubicBezTo>
                    <a:pt x="33" y="586"/>
                    <a:pt x="22" y="553"/>
                    <a:pt x="18" y="557"/>
                  </a:cubicBezTo>
                  <a:cubicBezTo>
                    <a:pt x="14" y="561"/>
                    <a:pt x="32" y="575"/>
                    <a:pt x="28" y="582"/>
                  </a:cubicBezTo>
                  <a:cubicBezTo>
                    <a:pt x="23" y="589"/>
                    <a:pt x="6" y="556"/>
                    <a:pt x="3" y="563"/>
                  </a:cubicBezTo>
                  <a:cubicBezTo>
                    <a:pt x="0" y="570"/>
                    <a:pt x="38" y="623"/>
                    <a:pt x="39" y="643"/>
                  </a:cubicBezTo>
                  <a:cubicBezTo>
                    <a:pt x="39" y="662"/>
                    <a:pt x="70" y="681"/>
                    <a:pt x="68" y="709"/>
                  </a:cubicBezTo>
                  <a:cubicBezTo>
                    <a:pt x="67" y="737"/>
                    <a:pt x="95" y="783"/>
                    <a:pt x="100" y="790"/>
                  </a:cubicBezTo>
                  <a:cubicBezTo>
                    <a:pt x="104" y="797"/>
                    <a:pt x="89" y="815"/>
                    <a:pt x="92" y="836"/>
                  </a:cubicBezTo>
                  <a:cubicBezTo>
                    <a:pt x="95" y="857"/>
                    <a:pt x="85" y="865"/>
                    <a:pt x="71" y="865"/>
                  </a:cubicBezTo>
                  <a:cubicBezTo>
                    <a:pt x="58" y="865"/>
                    <a:pt x="66" y="887"/>
                    <a:pt x="81" y="889"/>
                  </a:cubicBezTo>
                  <a:cubicBezTo>
                    <a:pt x="96" y="890"/>
                    <a:pt x="90" y="900"/>
                    <a:pt x="107" y="911"/>
                  </a:cubicBezTo>
                  <a:cubicBezTo>
                    <a:pt x="123" y="922"/>
                    <a:pt x="162" y="918"/>
                    <a:pt x="175" y="918"/>
                  </a:cubicBezTo>
                  <a:cubicBezTo>
                    <a:pt x="188" y="918"/>
                    <a:pt x="192" y="898"/>
                    <a:pt x="210" y="897"/>
                  </a:cubicBezTo>
                  <a:cubicBezTo>
                    <a:pt x="228" y="896"/>
                    <a:pt x="227" y="891"/>
                    <a:pt x="235" y="880"/>
                  </a:cubicBezTo>
                  <a:cubicBezTo>
                    <a:pt x="244" y="869"/>
                    <a:pt x="284" y="872"/>
                    <a:pt x="326" y="875"/>
                  </a:cubicBezTo>
                  <a:cubicBezTo>
                    <a:pt x="367" y="877"/>
                    <a:pt x="385" y="864"/>
                    <a:pt x="391" y="847"/>
                  </a:cubicBezTo>
                  <a:cubicBezTo>
                    <a:pt x="397" y="833"/>
                    <a:pt x="426" y="832"/>
                    <a:pt x="438" y="821"/>
                  </a:cubicBezTo>
                  <a:cubicBezTo>
                    <a:pt x="450" y="810"/>
                    <a:pt x="460" y="809"/>
                    <a:pt x="490" y="811"/>
                  </a:cubicBezTo>
                  <a:cubicBezTo>
                    <a:pt x="521" y="812"/>
                    <a:pt x="549" y="796"/>
                    <a:pt x="568" y="788"/>
                  </a:cubicBezTo>
                  <a:cubicBezTo>
                    <a:pt x="588" y="780"/>
                    <a:pt x="624" y="783"/>
                    <a:pt x="642" y="779"/>
                  </a:cubicBezTo>
                  <a:cubicBezTo>
                    <a:pt x="661" y="774"/>
                    <a:pt x="664" y="802"/>
                    <a:pt x="685" y="800"/>
                  </a:cubicBezTo>
                  <a:cubicBezTo>
                    <a:pt x="706" y="797"/>
                    <a:pt x="716" y="806"/>
                    <a:pt x="727" y="805"/>
                  </a:cubicBezTo>
                  <a:cubicBezTo>
                    <a:pt x="738" y="804"/>
                    <a:pt x="736" y="813"/>
                    <a:pt x="747" y="815"/>
                  </a:cubicBezTo>
                  <a:cubicBezTo>
                    <a:pt x="758" y="818"/>
                    <a:pt x="756" y="827"/>
                    <a:pt x="749" y="837"/>
                  </a:cubicBezTo>
                  <a:cubicBezTo>
                    <a:pt x="742" y="847"/>
                    <a:pt x="766" y="847"/>
                    <a:pt x="780" y="867"/>
                  </a:cubicBezTo>
                  <a:cubicBezTo>
                    <a:pt x="795" y="887"/>
                    <a:pt x="781" y="890"/>
                    <a:pt x="789" y="906"/>
                  </a:cubicBezTo>
                  <a:cubicBezTo>
                    <a:pt x="797" y="921"/>
                    <a:pt x="802" y="918"/>
                    <a:pt x="818" y="896"/>
                  </a:cubicBezTo>
                  <a:cubicBezTo>
                    <a:pt x="834" y="874"/>
                    <a:pt x="851" y="888"/>
                    <a:pt x="853" y="869"/>
                  </a:cubicBezTo>
                  <a:cubicBezTo>
                    <a:pt x="855" y="850"/>
                    <a:pt x="872" y="829"/>
                    <a:pt x="883" y="838"/>
                  </a:cubicBezTo>
                  <a:cubicBezTo>
                    <a:pt x="894" y="847"/>
                    <a:pt x="875" y="852"/>
                    <a:pt x="868" y="888"/>
                  </a:cubicBezTo>
                  <a:cubicBezTo>
                    <a:pt x="861" y="924"/>
                    <a:pt x="848" y="905"/>
                    <a:pt x="846" y="915"/>
                  </a:cubicBezTo>
                  <a:cubicBezTo>
                    <a:pt x="844" y="925"/>
                    <a:pt x="879" y="931"/>
                    <a:pt x="879" y="912"/>
                  </a:cubicBezTo>
                  <a:cubicBezTo>
                    <a:pt x="879" y="893"/>
                    <a:pt x="885" y="885"/>
                    <a:pt x="898" y="902"/>
                  </a:cubicBezTo>
                  <a:cubicBezTo>
                    <a:pt x="912" y="919"/>
                    <a:pt x="890" y="933"/>
                    <a:pt x="894" y="941"/>
                  </a:cubicBezTo>
                  <a:cubicBezTo>
                    <a:pt x="897" y="949"/>
                    <a:pt x="912" y="939"/>
                    <a:pt x="919" y="939"/>
                  </a:cubicBezTo>
                  <a:cubicBezTo>
                    <a:pt x="933" y="941"/>
                    <a:pt x="952" y="971"/>
                    <a:pt x="949" y="988"/>
                  </a:cubicBezTo>
                  <a:cubicBezTo>
                    <a:pt x="946" y="1004"/>
                    <a:pt x="941" y="1020"/>
                    <a:pt x="968" y="1033"/>
                  </a:cubicBezTo>
                  <a:cubicBezTo>
                    <a:pt x="994" y="1046"/>
                    <a:pt x="984" y="1049"/>
                    <a:pt x="1004" y="1049"/>
                  </a:cubicBezTo>
                  <a:cubicBezTo>
                    <a:pt x="1023" y="1049"/>
                    <a:pt x="1064" y="1064"/>
                    <a:pt x="1075" y="1074"/>
                  </a:cubicBezTo>
                  <a:cubicBezTo>
                    <a:pt x="1085" y="1083"/>
                    <a:pt x="1114" y="1067"/>
                    <a:pt x="1119" y="1048"/>
                  </a:cubicBezTo>
                  <a:cubicBezTo>
                    <a:pt x="1124" y="1029"/>
                    <a:pt x="1145" y="1047"/>
                    <a:pt x="1134" y="1053"/>
                  </a:cubicBezTo>
                  <a:cubicBezTo>
                    <a:pt x="1123" y="1059"/>
                    <a:pt x="1139" y="1074"/>
                    <a:pt x="1140" y="1064"/>
                  </a:cubicBezTo>
                  <a:cubicBezTo>
                    <a:pt x="1141" y="1054"/>
                    <a:pt x="1146" y="1045"/>
                    <a:pt x="1149" y="1057"/>
                  </a:cubicBezTo>
                  <a:cubicBezTo>
                    <a:pt x="1153" y="1069"/>
                    <a:pt x="1167" y="1069"/>
                    <a:pt x="1173" y="1078"/>
                  </a:cubicBezTo>
                  <a:cubicBezTo>
                    <a:pt x="1178" y="1088"/>
                    <a:pt x="1185" y="1095"/>
                    <a:pt x="1185" y="1087"/>
                  </a:cubicBezTo>
                  <a:cubicBezTo>
                    <a:pt x="1185" y="1079"/>
                    <a:pt x="1188" y="1072"/>
                    <a:pt x="1200" y="1067"/>
                  </a:cubicBezTo>
                  <a:cubicBezTo>
                    <a:pt x="1213" y="1063"/>
                    <a:pt x="1220" y="1054"/>
                    <a:pt x="1234" y="1043"/>
                  </a:cubicBezTo>
                  <a:cubicBezTo>
                    <a:pt x="1247" y="1032"/>
                    <a:pt x="1302" y="1030"/>
                    <a:pt x="1307" y="1030"/>
                  </a:cubicBezTo>
                  <a:cubicBezTo>
                    <a:pt x="1312" y="1030"/>
                    <a:pt x="1316" y="983"/>
                    <a:pt x="1319" y="959"/>
                  </a:cubicBezTo>
                  <a:cubicBezTo>
                    <a:pt x="1322" y="935"/>
                    <a:pt x="1342" y="931"/>
                    <a:pt x="1345" y="905"/>
                  </a:cubicBezTo>
                  <a:cubicBezTo>
                    <a:pt x="1348" y="879"/>
                    <a:pt x="1376" y="832"/>
                    <a:pt x="1383" y="829"/>
                  </a:cubicBezTo>
                  <a:cubicBezTo>
                    <a:pt x="1390" y="827"/>
                    <a:pt x="1403" y="820"/>
                    <a:pt x="1404" y="805"/>
                  </a:cubicBezTo>
                  <a:cubicBezTo>
                    <a:pt x="1404" y="790"/>
                    <a:pt x="1422" y="774"/>
                    <a:pt x="1422" y="756"/>
                  </a:cubicBezTo>
                  <a:cubicBezTo>
                    <a:pt x="1422" y="738"/>
                    <a:pt x="1433" y="717"/>
                    <a:pt x="1431" y="712"/>
                  </a:cubicBezTo>
                  <a:cubicBezTo>
                    <a:pt x="1429" y="706"/>
                    <a:pt x="1423" y="689"/>
                    <a:pt x="1435" y="677"/>
                  </a:cubicBezTo>
                  <a:cubicBezTo>
                    <a:pt x="1447" y="664"/>
                    <a:pt x="1430" y="649"/>
                    <a:pt x="1436" y="645"/>
                  </a:cubicBezTo>
                  <a:close/>
                  <a:moveTo>
                    <a:pt x="655" y="34"/>
                  </a:moveTo>
                  <a:cubicBezTo>
                    <a:pt x="653" y="24"/>
                    <a:pt x="598" y="35"/>
                    <a:pt x="610" y="45"/>
                  </a:cubicBezTo>
                  <a:cubicBezTo>
                    <a:pt x="617" y="51"/>
                    <a:pt x="656" y="43"/>
                    <a:pt x="655" y="34"/>
                  </a:cubicBezTo>
                  <a:close/>
                  <a:moveTo>
                    <a:pt x="830" y="957"/>
                  </a:moveTo>
                  <a:cubicBezTo>
                    <a:pt x="839" y="965"/>
                    <a:pt x="868" y="963"/>
                    <a:pt x="873" y="952"/>
                  </a:cubicBezTo>
                  <a:cubicBezTo>
                    <a:pt x="877" y="941"/>
                    <a:pt x="823" y="950"/>
                    <a:pt x="830" y="957"/>
                  </a:cubicBezTo>
                  <a:close/>
                  <a:moveTo>
                    <a:pt x="1183" y="1174"/>
                  </a:moveTo>
                  <a:cubicBezTo>
                    <a:pt x="1162" y="1177"/>
                    <a:pt x="1130" y="1155"/>
                    <a:pt x="1123" y="1157"/>
                  </a:cubicBezTo>
                  <a:cubicBezTo>
                    <a:pt x="1114" y="1159"/>
                    <a:pt x="1150" y="1213"/>
                    <a:pt x="1139" y="1227"/>
                  </a:cubicBezTo>
                  <a:cubicBezTo>
                    <a:pt x="1128" y="1241"/>
                    <a:pt x="1171" y="1279"/>
                    <a:pt x="1186" y="1282"/>
                  </a:cubicBezTo>
                  <a:cubicBezTo>
                    <a:pt x="1201" y="1284"/>
                    <a:pt x="1195" y="1267"/>
                    <a:pt x="1206" y="1268"/>
                  </a:cubicBezTo>
                  <a:cubicBezTo>
                    <a:pt x="1216" y="1269"/>
                    <a:pt x="1212" y="1258"/>
                    <a:pt x="1213" y="1250"/>
                  </a:cubicBezTo>
                  <a:cubicBezTo>
                    <a:pt x="1215" y="1242"/>
                    <a:pt x="1225" y="1258"/>
                    <a:pt x="1234" y="1254"/>
                  </a:cubicBezTo>
                  <a:cubicBezTo>
                    <a:pt x="1242" y="1249"/>
                    <a:pt x="1231" y="1215"/>
                    <a:pt x="1244" y="1215"/>
                  </a:cubicBezTo>
                  <a:cubicBezTo>
                    <a:pt x="1256" y="1215"/>
                    <a:pt x="1246" y="1175"/>
                    <a:pt x="1242" y="1162"/>
                  </a:cubicBezTo>
                  <a:cubicBezTo>
                    <a:pt x="1238" y="1148"/>
                    <a:pt x="1204" y="1172"/>
                    <a:pt x="1183" y="1174"/>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1" name="Freeform 157">
              <a:extLst>
                <a:ext uri="{FF2B5EF4-FFF2-40B4-BE49-F238E27FC236}">
                  <a16:creationId xmlns:a16="http://schemas.microsoft.com/office/drawing/2014/main" id="{8EA5E40A-E153-4121-A8DE-58E836BF9437}"/>
                </a:ext>
              </a:extLst>
            </p:cNvPr>
            <p:cNvSpPr>
              <a:spLocks noEditPoints="1"/>
            </p:cNvSpPr>
            <p:nvPr/>
          </p:nvSpPr>
          <p:spPr bwMode="auto">
            <a:xfrm>
              <a:off x="11231404" y="5899108"/>
              <a:ext cx="429949" cy="547389"/>
            </a:xfrm>
            <a:custGeom>
              <a:avLst/>
              <a:gdLst>
                <a:gd name="T0" fmla="*/ 271 w 439"/>
                <a:gd name="T1" fmla="*/ 253 h 524"/>
                <a:gd name="T2" fmla="*/ 243 w 439"/>
                <a:gd name="T3" fmla="*/ 262 h 524"/>
                <a:gd name="T4" fmla="*/ 209 w 439"/>
                <a:gd name="T5" fmla="*/ 248 h 524"/>
                <a:gd name="T6" fmla="*/ 191 w 439"/>
                <a:gd name="T7" fmla="*/ 278 h 524"/>
                <a:gd name="T8" fmla="*/ 162 w 439"/>
                <a:gd name="T9" fmla="*/ 327 h 524"/>
                <a:gd name="T10" fmla="*/ 66 w 439"/>
                <a:gd name="T11" fmla="*/ 391 h 524"/>
                <a:gd name="T12" fmla="*/ 21 w 439"/>
                <a:gd name="T13" fmla="*/ 433 h 524"/>
                <a:gd name="T14" fmla="*/ 12 w 439"/>
                <a:gd name="T15" fmla="*/ 472 h 524"/>
                <a:gd name="T16" fmla="*/ 44 w 439"/>
                <a:gd name="T17" fmla="*/ 486 h 524"/>
                <a:gd name="T18" fmla="*/ 69 w 439"/>
                <a:gd name="T19" fmla="*/ 496 h 524"/>
                <a:gd name="T20" fmla="*/ 133 w 439"/>
                <a:gd name="T21" fmla="*/ 481 h 524"/>
                <a:gd name="T22" fmla="*/ 157 w 439"/>
                <a:gd name="T23" fmla="*/ 440 h 524"/>
                <a:gd name="T24" fmla="*/ 175 w 439"/>
                <a:gd name="T25" fmla="*/ 404 h 524"/>
                <a:gd name="T26" fmla="*/ 214 w 439"/>
                <a:gd name="T27" fmla="*/ 380 h 524"/>
                <a:gd name="T28" fmla="*/ 225 w 439"/>
                <a:gd name="T29" fmla="*/ 361 h 524"/>
                <a:gd name="T30" fmla="*/ 249 w 439"/>
                <a:gd name="T31" fmla="*/ 328 h 524"/>
                <a:gd name="T32" fmla="*/ 276 w 439"/>
                <a:gd name="T33" fmla="*/ 282 h 524"/>
                <a:gd name="T34" fmla="*/ 271 w 439"/>
                <a:gd name="T35" fmla="*/ 253 h 524"/>
                <a:gd name="T36" fmla="*/ 46 w 439"/>
                <a:gd name="T37" fmla="*/ 522 h 524"/>
                <a:gd name="T38" fmla="*/ 59 w 439"/>
                <a:gd name="T39" fmla="*/ 507 h 524"/>
                <a:gd name="T40" fmla="*/ 46 w 439"/>
                <a:gd name="T41" fmla="*/ 522 h 524"/>
                <a:gd name="T42" fmla="*/ 399 w 439"/>
                <a:gd name="T43" fmla="*/ 128 h 524"/>
                <a:gd name="T44" fmla="*/ 364 w 439"/>
                <a:gd name="T45" fmla="*/ 124 h 524"/>
                <a:gd name="T46" fmla="*/ 343 w 439"/>
                <a:gd name="T47" fmla="*/ 103 h 524"/>
                <a:gd name="T48" fmla="*/ 328 w 439"/>
                <a:gd name="T49" fmla="*/ 75 h 524"/>
                <a:gd name="T50" fmla="*/ 327 w 439"/>
                <a:gd name="T51" fmla="*/ 95 h 524"/>
                <a:gd name="T52" fmla="*/ 313 w 439"/>
                <a:gd name="T53" fmla="*/ 88 h 524"/>
                <a:gd name="T54" fmla="*/ 300 w 439"/>
                <a:gd name="T55" fmla="*/ 64 h 524"/>
                <a:gd name="T56" fmla="*/ 286 w 439"/>
                <a:gd name="T57" fmla="*/ 32 h 524"/>
                <a:gd name="T58" fmla="*/ 243 w 439"/>
                <a:gd name="T59" fmla="*/ 0 h 524"/>
                <a:gd name="T60" fmla="*/ 254 w 439"/>
                <a:gd name="T61" fmla="*/ 37 h 524"/>
                <a:gd name="T62" fmla="*/ 278 w 439"/>
                <a:gd name="T63" fmla="*/ 62 h 524"/>
                <a:gd name="T64" fmla="*/ 299 w 439"/>
                <a:gd name="T65" fmla="*/ 90 h 524"/>
                <a:gd name="T66" fmla="*/ 293 w 439"/>
                <a:gd name="T67" fmla="*/ 142 h 524"/>
                <a:gd name="T68" fmla="*/ 264 w 439"/>
                <a:gd name="T69" fmla="*/ 174 h 524"/>
                <a:gd name="T70" fmla="*/ 311 w 439"/>
                <a:gd name="T71" fmla="*/ 216 h 524"/>
                <a:gd name="T72" fmla="*/ 301 w 439"/>
                <a:gd name="T73" fmla="*/ 273 h 524"/>
                <a:gd name="T74" fmla="*/ 333 w 439"/>
                <a:gd name="T75" fmla="*/ 277 h 524"/>
                <a:gd name="T76" fmla="*/ 372 w 439"/>
                <a:gd name="T77" fmla="*/ 223 h 524"/>
                <a:gd name="T78" fmla="*/ 383 w 439"/>
                <a:gd name="T79" fmla="*/ 186 h 524"/>
                <a:gd name="T80" fmla="*/ 406 w 439"/>
                <a:gd name="T81" fmla="*/ 178 h 524"/>
                <a:gd name="T82" fmla="*/ 421 w 439"/>
                <a:gd name="T83" fmla="*/ 157 h 524"/>
                <a:gd name="T84" fmla="*/ 433 w 439"/>
                <a:gd name="T85" fmla="*/ 126 h 524"/>
                <a:gd name="T86" fmla="*/ 399 w 439"/>
                <a:gd name="T87" fmla="*/ 12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9" h="524">
                  <a:moveTo>
                    <a:pt x="271" y="253"/>
                  </a:moveTo>
                  <a:cubicBezTo>
                    <a:pt x="261" y="245"/>
                    <a:pt x="255" y="256"/>
                    <a:pt x="243" y="262"/>
                  </a:cubicBezTo>
                  <a:cubicBezTo>
                    <a:pt x="232" y="267"/>
                    <a:pt x="224" y="236"/>
                    <a:pt x="209" y="248"/>
                  </a:cubicBezTo>
                  <a:cubicBezTo>
                    <a:pt x="194" y="259"/>
                    <a:pt x="207" y="264"/>
                    <a:pt x="191" y="278"/>
                  </a:cubicBezTo>
                  <a:cubicBezTo>
                    <a:pt x="175" y="292"/>
                    <a:pt x="182" y="297"/>
                    <a:pt x="162" y="327"/>
                  </a:cubicBezTo>
                  <a:cubicBezTo>
                    <a:pt x="143" y="358"/>
                    <a:pt x="76" y="375"/>
                    <a:pt x="66" y="391"/>
                  </a:cubicBezTo>
                  <a:cubicBezTo>
                    <a:pt x="55" y="408"/>
                    <a:pt x="22" y="421"/>
                    <a:pt x="21" y="433"/>
                  </a:cubicBezTo>
                  <a:cubicBezTo>
                    <a:pt x="20" y="446"/>
                    <a:pt x="0" y="455"/>
                    <a:pt x="12" y="472"/>
                  </a:cubicBezTo>
                  <a:cubicBezTo>
                    <a:pt x="21" y="485"/>
                    <a:pt x="34" y="475"/>
                    <a:pt x="44" y="486"/>
                  </a:cubicBezTo>
                  <a:cubicBezTo>
                    <a:pt x="54" y="496"/>
                    <a:pt x="64" y="487"/>
                    <a:pt x="69" y="496"/>
                  </a:cubicBezTo>
                  <a:cubicBezTo>
                    <a:pt x="73" y="504"/>
                    <a:pt x="108" y="504"/>
                    <a:pt x="133" y="481"/>
                  </a:cubicBezTo>
                  <a:cubicBezTo>
                    <a:pt x="159" y="458"/>
                    <a:pt x="147" y="447"/>
                    <a:pt x="157" y="440"/>
                  </a:cubicBezTo>
                  <a:cubicBezTo>
                    <a:pt x="167" y="434"/>
                    <a:pt x="168" y="415"/>
                    <a:pt x="175" y="404"/>
                  </a:cubicBezTo>
                  <a:cubicBezTo>
                    <a:pt x="181" y="392"/>
                    <a:pt x="186" y="380"/>
                    <a:pt x="214" y="380"/>
                  </a:cubicBezTo>
                  <a:cubicBezTo>
                    <a:pt x="242" y="380"/>
                    <a:pt x="227" y="374"/>
                    <a:pt x="225" y="361"/>
                  </a:cubicBezTo>
                  <a:cubicBezTo>
                    <a:pt x="224" y="348"/>
                    <a:pt x="249" y="345"/>
                    <a:pt x="249" y="328"/>
                  </a:cubicBezTo>
                  <a:cubicBezTo>
                    <a:pt x="249" y="311"/>
                    <a:pt x="283" y="295"/>
                    <a:pt x="276" y="282"/>
                  </a:cubicBezTo>
                  <a:cubicBezTo>
                    <a:pt x="269" y="269"/>
                    <a:pt x="282" y="261"/>
                    <a:pt x="271" y="253"/>
                  </a:cubicBezTo>
                  <a:close/>
                  <a:moveTo>
                    <a:pt x="46" y="522"/>
                  </a:moveTo>
                  <a:cubicBezTo>
                    <a:pt x="51" y="524"/>
                    <a:pt x="69" y="519"/>
                    <a:pt x="59" y="507"/>
                  </a:cubicBezTo>
                  <a:cubicBezTo>
                    <a:pt x="49" y="494"/>
                    <a:pt x="33" y="519"/>
                    <a:pt x="46" y="522"/>
                  </a:cubicBezTo>
                  <a:close/>
                  <a:moveTo>
                    <a:pt x="399" y="128"/>
                  </a:moveTo>
                  <a:cubicBezTo>
                    <a:pt x="392" y="139"/>
                    <a:pt x="378" y="124"/>
                    <a:pt x="364" y="124"/>
                  </a:cubicBezTo>
                  <a:cubicBezTo>
                    <a:pt x="351" y="124"/>
                    <a:pt x="343" y="115"/>
                    <a:pt x="343" y="103"/>
                  </a:cubicBezTo>
                  <a:cubicBezTo>
                    <a:pt x="343" y="92"/>
                    <a:pt x="340" y="75"/>
                    <a:pt x="328" y="75"/>
                  </a:cubicBezTo>
                  <a:cubicBezTo>
                    <a:pt x="315" y="76"/>
                    <a:pt x="332" y="89"/>
                    <a:pt x="327" y="95"/>
                  </a:cubicBezTo>
                  <a:cubicBezTo>
                    <a:pt x="322" y="101"/>
                    <a:pt x="319" y="88"/>
                    <a:pt x="313" y="88"/>
                  </a:cubicBezTo>
                  <a:cubicBezTo>
                    <a:pt x="307" y="88"/>
                    <a:pt x="300" y="79"/>
                    <a:pt x="300" y="64"/>
                  </a:cubicBezTo>
                  <a:cubicBezTo>
                    <a:pt x="300" y="48"/>
                    <a:pt x="286" y="50"/>
                    <a:pt x="286" y="32"/>
                  </a:cubicBezTo>
                  <a:cubicBezTo>
                    <a:pt x="286" y="14"/>
                    <a:pt x="258" y="0"/>
                    <a:pt x="243" y="0"/>
                  </a:cubicBezTo>
                  <a:cubicBezTo>
                    <a:pt x="227" y="0"/>
                    <a:pt x="246" y="28"/>
                    <a:pt x="254" y="37"/>
                  </a:cubicBezTo>
                  <a:cubicBezTo>
                    <a:pt x="261" y="46"/>
                    <a:pt x="278" y="55"/>
                    <a:pt x="278" y="62"/>
                  </a:cubicBezTo>
                  <a:cubicBezTo>
                    <a:pt x="277" y="69"/>
                    <a:pt x="289" y="87"/>
                    <a:pt x="299" y="90"/>
                  </a:cubicBezTo>
                  <a:cubicBezTo>
                    <a:pt x="308" y="93"/>
                    <a:pt x="293" y="121"/>
                    <a:pt x="293" y="142"/>
                  </a:cubicBezTo>
                  <a:cubicBezTo>
                    <a:pt x="293" y="164"/>
                    <a:pt x="276" y="160"/>
                    <a:pt x="264" y="174"/>
                  </a:cubicBezTo>
                  <a:cubicBezTo>
                    <a:pt x="253" y="188"/>
                    <a:pt x="294" y="202"/>
                    <a:pt x="311" y="216"/>
                  </a:cubicBezTo>
                  <a:cubicBezTo>
                    <a:pt x="328" y="231"/>
                    <a:pt x="297" y="265"/>
                    <a:pt x="301" y="273"/>
                  </a:cubicBezTo>
                  <a:cubicBezTo>
                    <a:pt x="303" y="277"/>
                    <a:pt x="315" y="282"/>
                    <a:pt x="333" y="277"/>
                  </a:cubicBezTo>
                  <a:cubicBezTo>
                    <a:pt x="351" y="273"/>
                    <a:pt x="360" y="234"/>
                    <a:pt x="372" y="223"/>
                  </a:cubicBezTo>
                  <a:cubicBezTo>
                    <a:pt x="385" y="212"/>
                    <a:pt x="377" y="195"/>
                    <a:pt x="383" y="186"/>
                  </a:cubicBezTo>
                  <a:cubicBezTo>
                    <a:pt x="389" y="177"/>
                    <a:pt x="398" y="178"/>
                    <a:pt x="406" y="178"/>
                  </a:cubicBezTo>
                  <a:cubicBezTo>
                    <a:pt x="415" y="178"/>
                    <a:pt x="410" y="157"/>
                    <a:pt x="421" y="157"/>
                  </a:cubicBezTo>
                  <a:cubicBezTo>
                    <a:pt x="432" y="157"/>
                    <a:pt x="427" y="142"/>
                    <a:pt x="433" y="126"/>
                  </a:cubicBezTo>
                  <a:cubicBezTo>
                    <a:pt x="439" y="110"/>
                    <a:pt x="406" y="116"/>
                    <a:pt x="399" y="128"/>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2" name="Freeform 158">
              <a:extLst>
                <a:ext uri="{FF2B5EF4-FFF2-40B4-BE49-F238E27FC236}">
                  <a16:creationId xmlns:a16="http://schemas.microsoft.com/office/drawing/2014/main" id="{6F04C807-B6A4-4CAD-B232-96FAA7827D43}"/>
                </a:ext>
              </a:extLst>
            </p:cNvPr>
            <p:cNvSpPr>
              <a:spLocks noEditPoints="1"/>
            </p:cNvSpPr>
            <p:nvPr/>
          </p:nvSpPr>
          <p:spPr bwMode="auto">
            <a:xfrm>
              <a:off x="11608511" y="5154302"/>
              <a:ext cx="94877" cy="91018"/>
            </a:xfrm>
            <a:custGeom>
              <a:avLst/>
              <a:gdLst>
                <a:gd name="T0" fmla="*/ 12 w 97"/>
                <a:gd name="T1" fmla="*/ 74 h 87"/>
                <a:gd name="T2" fmla="*/ 53 w 97"/>
                <a:gd name="T3" fmla="*/ 63 h 87"/>
                <a:gd name="T4" fmla="*/ 12 w 97"/>
                <a:gd name="T5" fmla="*/ 74 h 87"/>
                <a:gd name="T6" fmla="*/ 61 w 97"/>
                <a:gd name="T7" fmla="*/ 33 h 87"/>
                <a:gd name="T8" fmla="*/ 97 w 97"/>
                <a:gd name="T9" fmla="*/ 14 h 87"/>
                <a:gd name="T10" fmla="*/ 61 w 97"/>
                <a:gd name="T11" fmla="*/ 33 h 87"/>
              </a:gdLst>
              <a:ahLst/>
              <a:cxnLst>
                <a:cxn ang="0">
                  <a:pos x="T0" y="T1"/>
                </a:cxn>
                <a:cxn ang="0">
                  <a:pos x="T2" y="T3"/>
                </a:cxn>
                <a:cxn ang="0">
                  <a:pos x="T4" y="T5"/>
                </a:cxn>
                <a:cxn ang="0">
                  <a:pos x="T6" y="T7"/>
                </a:cxn>
                <a:cxn ang="0">
                  <a:pos x="T8" y="T9"/>
                </a:cxn>
                <a:cxn ang="0">
                  <a:pos x="T10" y="T11"/>
                </a:cxn>
              </a:cxnLst>
              <a:rect l="0" t="0" r="r" b="b"/>
              <a:pathLst>
                <a:path w="97" h="87">
                  <a:moveTo>
                    <a:pt x="12" y="74"/>
                  </a:moveTo>
                  <a:cubicBezTo>
                    <a:pt x="26" y="87"/>
                    <a:pt x="52" y="86"/>
                    <a:pt x="53" y="63"/>
                  </a:cubicBezTo>
                  <a:cubicBezTo>
                    <a:pt x="54" y="41"/>
                    <a:pt x="0" y="63"/>
                    <a:pt x="12" y="74"/>
                  </a:cubicBezTo>
                  <a:close/>
                  <a:moveTo>
                    <a:pt x="61" y="33"/>
                  </a:moveTo>
                  <a:cubicBezTo>
                    <a:pt x="69" y="36"/>
                    <a:pt x="97" y="27"/>
                    <a:pt x="97" y="14"/>
                  </a:cubicBezTo>
                  <a:cubicBezTo>
                    <a:pt x="97" y="0"/>
                    <a:pt x="48" y="28"/>
                    <a:pt x="61" y="33"/>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3" name="Freeform 159">
              <a:extLst>
                <a:ext uri="{FF2B5EF4-FFF2-40B4-BE49-F238E27FC236}">
                  <a16:creationId xmlns:a16="http://schemas.microsoft.com/office/drawing/2014/main" id="{702BD372-C3CE-404D-880A-979E3C8DD406}"/>
                </a:ext>
              </a:extLst>
            </p:cNvPr>
            <p:cNvSpPr>
              <a:spLocks/>
            </p:cNvSpPr>
            <p:nvPr/>
          </p:nvSpPr>
          <p:spPr bwMode="auto">
            <a:xfrm>
              <a:off x="7331839" y="2853216"/>
              <a:ext cx="492399" cy="333305"/>
            </a:xfrm>
            <a:custGeom>
              <a:avLst/>
              <a:gdLst>
                <a:gd name="T0" fmla="*/ 500 w 502"/>
                <a:gd name="T1" fmla="*/ 201 h 319"/>
                <a:gd name="T2" fmla="*/ 469 w 502"/>
                <a:gd name="T3" fmla="*/ 190 h 319"/>
                <a:gd name="T4" fmla="*/ 432 w 502"/>
                <a:gd name="T5" fmla="*/ 166 h 319"/>
                <a:gd name="T6" fmla="*/ 392 w 502"/>
                <a:gd name="T7" fmla="*/ 142 h 319"/>
                <a:gd name="T8" fmla="*/ 356 w 502"/>
                <a:gd name="T9" fmla="*/ 116 h 319"/>
                <a:gd name="T10" fmla="*/ 341 w 502"/>
                <a:gd name="T11" fmla="*/ 87 h 319"/>
                <a:gd name="T12" fmla="*/ 326 w 502"/>
                <a:gd name="T13" fmla="*/ 64 h 319"/>
                <a:gd name="T14" fmla="*/ 274 w 502"/>
                <a:gd name="T15" fmla="*/ 58 h 319"/>
                <a:gd name="T16" fmla="*/ 262 w 502"/>
                <a:gd name="T17" fmla="*/ 21 h 319"/>
                <a:gd name="T18" fmla="*/ 235 w 502"/>
                <a:gd name="T19" fmla="*/ 11 h 319"/>
                <a:gd name="T20" fmla="*/ 210 w 502"/>
                <a:gd name="T21" fmla="*/ 5 h 319"/>
                <a:gd name="T22" fmla="*/ 195 w 502"/>
                <a:gd name="T23" fmla="*/ 12 h 319"/>
                <a:gd name="T24" fmla="*/ 183 w 502"/>
                <a:gd name="T25" fmla="*/ 26 h 319"/>
                <a:gd name="T26" fmla="*/ 158 w 502"/>
                <a:gd name="T27" fmla="*/ 45 h 319"/>
                <a:gd name="T28" fmla="*/ 145 w 502"/>
                <a:gd name="T29" fmla="*/ 61 h 319"/>
                <a:gd name="T30" fmla="*/ 120 w 502"/>
                <a:gd name="T31" fmla="*/ 55 h 319"/>
                <a:gd name="T32" fmla="*/ 96 w 502"/>
                <a:gd name="T33" fmla="*/ 49 h 319"/>
                <a:gd name="T34" fmla="*/ 53 w 502"/>
                <a:gd name="T35" fmla="*/ 16 h 319"/>
                <a:gd name="T36" fmla="*/ 16 w 502"/>
                <a:gd name="T37" fmla="*/ 35 h 319"/>
                <a:gd name="T38" fmla="*/ 33 w 502"/>
                <a:gd name="T39" fmla="*/ 29 h 319"/>
                <a:gd name="T40" fmla="*/ 60 w 502"/>
                <a:gd name="T41" fmla="*/ 61 h 319"/>
                <a:gd name="T42" fmla="*/ 77 w 502"/>
                <a:gd name="T43" fmla="*/ 82 h 319"/>
                <a:gd name="T44" fmla="*/ 41 w 502"/>
                <a:gd name="T45" fmla="*/ 89 h 319"/>
                <a:gd name="T46" fmla="*/ 9 w 502"/>
                <a:gd name="T47" fmla="*/ 89 h 319"/>
                <a:gd name="T48" fmla="*/ 16 w 502"/>
                <a:gd name="T49" fmla="*/ 118 h 319"/>
                <a:gd name="T50" fmla="*/ 18 w 502"/>
                <a:gd name="T51" fmla="*/ 140 h 319"/>
                <a:gd name="T52" fmla="*/ 38 w 502"/>
                <a:gd name="T53" fmla="*/ 149 h 319"/>
                <a:gd name="T54" fmla="*/ 45 w 502"/>
                <a:gd name="T55" fmla="*/ 177 h 319"/>
                <a:gd name="T56" fmla="*/ 45 w 502"/>
                <a:gd name="T57" fmla="*/ 224 h 319"/>
                <a:gd name="T58" fmla="*/ 74 w 502"/>
                <a:gd name="T59" fmla="*/ 218 h 319"/>
                <a:gd name="T60" fmla="*/ 106 w 502"/>
                <a:gd name="T61" fmla="*/ 196 h 319"/>
                <a:gd name="T62" fmla="*/ 131 w 502"/>
                <a:gd name="T63" fmla="*/ 193 h 319"/>
                <a:gd name="T64" fmla="*/ 171 w 502"/>
                <a:gd name="T65" fmla="*/ 194 h 319"/>
                <a:gd name="T66" fmla="*/ 197 w 502"/>
                <a:gd name="T67" fmla="*/ 206 h 319"/>
                <a:gd name="T68" fmla="*/ 214 w 502"/>
                <a:gd name="T69" fmla="*/ 214 h 319"/>
                <a:gd name="T70" fmla="*/ 244 w 502"/>
                <a:gd name="T71" fmla="*/ 223 h 319"/>
                <a:gd name="T72" fmla="*/ 260 w 502"/>
                <a:gd name="T73" fmla="*/ 236 h 319"/>
                <a:gd name="T74" fmla="*/ 283 w 502"/>
                <a:gd name="T75" fmla="*/ 256 h 319"/>
                <a:gd name="T76" fmla="*/ 308 w 502"/>
                <a:gd name="T77" fmla="*/ 260 h 319"/>
                <a:gd name="T78" fmla="*/ 315 w 502"/>
                <a:gd name="T79" fmla="*/ 303 h 319"/>
                <a:gd name="T80" fmla="*/ 322 w 502"/>
                <a:gd name="T81" fmla="*/ 302 h 319"/>
                <a:gd name="T82" fmla="*/ 347 w 502"/>
                <a:gd name="T83" fmla="*/ 309 h 319"/>
                <a:gd name="T84" fmla="*/ 378 w 502"/>
                <a:gd name="T85" fmla="*/ 298 h 319"/>
                <a:gd name="T86" fmla="*/ 428 w 502"/>
                <a:gd name="T87" fmla="*/ 269 h 319"/>
                <a:gd name="T88" fmla="*/ 449 w 502"/>
                <a:gd name="T89" fmla="*/ 234 h 319"/>
                <a:gd name="T90" fmla="*/ 476 w 502"/>
                <a:gd name="T91" fmla="*/ 217 h 319"/>
                <a:gd name="T92" fmla="*/ 502 w 502"/>
                <a:gd name="T93" fmla="*/ 224 h 319"/>
                <a:gd name="T94" fmla="*/ 500 w 502"/>
                <a:gd name="T95"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2" h="319">
                  <a:moveTo>
                    <a:pt x="500" y="201"/>
                  </a:moveTo>
                  <a:cubicBezTo>
                    <a:pt x="500" y="201"/>
                    <a:pt x="477" y="189"/>
                    <a:pt x="469" y="190"/>
                  </a:cubicBezTo>
                  <a:cubicBezTo>
                    <a:pt x="460" y="191"/>
                    <a:pt x="447" y="171"/>
                    <a:pt x="432" y="166"/>
                  </a:cubicBezTo>
                  <a:cubicBezTo>
                    <a:pt x="418" y="161"/>
                    <a:pt x="398" y="152"/>
                    <a:pt x="392" y="142"/>
                  </a:cubicBezTo>
                  <a:cubicBezTo>
                    <a:pt x="385" y="133"/>
                    <a:pt x="359" y="124"/>
                    <a:pt x="356" y="116"/>
                  </a:cubicBezTo>
                  <a:cubicBezTo>
                    <a:pt x="353" y="109"/>
                    <a:pt x="348" y="97"/>
                    <a:pt x="341" y="87"/>
                  </a:cubicBezTo>
                  <a:cubicBezTo>
                    <a:pt x="333" y="78"/>
                    <a:pt x="333" y="65"/>
                    <a:pt x="326" y="64"/>
                  </a:cubicBezTo>
                  <a:cubicBezTo>
                    <a:pt x="319" y="63"/>
                    <a:pt x="274" y="64"/>
                    <a:pt x="274" y="58"/>
                  </a:cubicBezTo>
                  <a:cubicBezTo>
                    <a:pt x="274" y="52"/>
                    <a:pt x="271" y="23"/>
                    <a:pt x="262" y="21"/>
                  </a:cubicBezTo>
                  <a:cubicBezTo>
                    <a:pt x="252" y="19"/>
                    <a:pt x="240" y="16"/>
                    <a:pt x="235" y="11"/>
                  </a:cubicBezTo>
                  <a:cubicBezTo>
                    <a:pt x="229" y="6"/>
                    <a:pt x="213" y="0"/>
                    <a:pt x="210" y="5"/>
                  </a:cubicBezTo>
                  <a:cubicBezTo>
                    <a:pt x="207" y="10"/>
                    <a:pt x="198" y="12"/>
                    <a:pt x="195" y="12"/>
                  </a:cubicBezTo>
                  <a:cubicBezTo>
                    <a:pt x="192" y="12"/>
                    <a:pt x="193" y="27"/>
                    <a:pt x="183" y="26"/>
                  </a:cubicBezTo>
                  <a:cubicBezTo>
                    <a:pt x="172" y="25"/>
                    <a:pt x="158" y="37"/>
                    <a:pt x="158" y="45"/>
                  </a:cubicBezTo>
                  <a:cubicBezTo>
                    <a:pt x="158" y="52"/>
                    <a:pt x="159" y="62"/>
                    <a:pt x="145" y="61"/>
                  </a:cubicBezTo>
                  <a:cubicBezTo>
                    <a:pt x="138" y="61"/>
                    <a:pt x="129" y="59"/>
                    <a:pt x="120" y="55"/>
                  </a:cubicBezTo>
                  <a:cubicBezTo>
                    <a:pt x="118" y="57"/>
                    <a:pt x="107" y="65"/>
                    <a:pt x="96" y="49"/>
                  </a:cubicBezTo>
                  <a:cubicBezTo>
                    <a:pt x="83" y="33"/>
                    <a:pt x="64" y="16"/>
                    <a:pt x="53" y="16"/>
                  </a:cubicBezTo>
                  <a:cubicBezTo>
                    <a:pt x="43" y="16"/>
                    <a:pt x="8" y="16"/>
                    <a:pt x="16" y="35"/>
                  </a:cubicBezTo>
                  <a:cubicBezTo>
                    <a:pt x="19" y="31"/>
                    <a:pt x="24" y="28"/>
                    <a:pt x="33" y="29"/>
                  </a:cubicBezTo>
                  <a:cubicBezTo>
                    <a:pt x="58" y="31"/>
                    <a:pt x="46" y="60"/>
                    <a:pt x="60" y="61"/>
                  </a:cubicBezTo>
                  <a:cubicBezTo>
                    <a:pt x="73" y="62"/>
                    <a:pt x="89" y="83"/>
                    <a:pt x="77" y="82"/>
                  </a:cubicBezTo>
                  <a:cubicBezTo>
                    <a:pt x="64" y="81"/>
                    <a:pt x="54" y="93"/>
                    <a:pt x="41" y="89"/>
                  </a:cubicBezTo>
                  <a:cubicBezTo>
                    <a:pt x="29" y="85"/>
                    <a:pt x="13" y="75"/>
                    <a:pt x="9" y="89"/>
                  </a:cubicBezTo>
                  <a:cubicBezTo>
                    <a:pt x="5" y="104"/>
                    <a:pt x="0" y="119"/>
                    <a:pt x="16" y="118"/>
                  </a:cubicBezTo>
                  <a:cubicBezTo>
                    <a:pt x="33" y="117"/>
                    <a:pt x="30" y="129"/>
                    <a:pt x="18" y="140"/>
                  </a:cubicBezTo>
                  <a:cubicBezTo>
                    <a:pt x="7" y="152"/>
                    <a:pt x="36" y="138"/>
                    <a:pt x="38" y="149"/>
                  </a:cubicBezTo>
                  <a:cubicBezTo>
                    <a:pt x="40" y="159"/>
                    <a:pt x="49" y="160"/>
                    <a:pt x="45" y="177"/>
                  </a:cubicBezTo>
                  <a:cubicBezTo>
                    <a:pt x="43" y="187"/>
                    <a:pt x="45" y="208"/>
                    <a:pt x="45" y="224"/>
                  </a:cubicBezTo>
                  <a:cubicBezTo>
                    <a:pt x="56" y="224"/>
                    <a:pt x="71" y="223"/>
                    <a:pt x="74" y="218"/>
                  </a:cubicBezTo>
                  <a:cubicBezTo>
                    <a:pt x="80" y="211"/>
                    <a:pt x="96" y="196"/>
                    <a:pt x="106" y="196"/>
                  </a:cubicBezTo>
                  <a:cubicBezTo>
                    <a:pt x="115" y="196"/>
                    <a:pt x="125" y="201"/>
                    <a:pt x="131" y="193"/>
                  </a:cubicBezTo>
                  <a:cubicBezTo>
                    <a:pt x="136" y="186"/>
                    <a:pt x="166" y="188"/>
                    <a:pt x="171" y="194"/>
                  </a:cubicBezTo>
                  <a:cubicBezTo>
                    <a:pt x="176" y="201"/>
                    <a:pt x="193" y="206"/>
                    <a:pt x="197" y="206"/>
                  </a:cubicBezTo>
                  <a:cubicBezTo>
                    <a:pt x="201" y="206"/>
                    <a:pt x="203" y="215"/>
                    <a:pt x="214" y="214"/>
                  </a:cubicBezTo>
                  <a:cubicBezTo>
                    <a:pt x="224" y="213"/>
                    <a:pt x="244" y="217"/>
                    <a:pt x="244" y="223"/>
                  </a:cubicBezTo>
                  <a:cubicBezTo>
                    <a:pt x="244" y="230"/>
                    <a:pt x="251" y="236"/>
                    <a:pt x="260" y="236"/>
                  </a:cubicBezTo>
                  <a:cubicBezTo>
                    <a:pt x="268" y="236"/>
                    <a:pt x="275" y="257"/>
                    <a:pt x="283" y="256"/>
                  </a:cubicBezTo>
                  <a:cubicBezTo>
                    <a:pt x="292" y="255"/>
                    <a:pt x="308" y="255"/>
                    <a:pt x="308" y="260"/>
                  </a:cubicBezTo>
                  <a:cubicBezTo>
                    <a:pt x="308" y="264"/>
                    <a:pt x="310" y="289"/>
                    <a:pt x="315" y="303"/>
                  </a:cubicBezTo>
                  <a:cubicBezTo>
                    <a:pt x="318" y="301"/>
                    <a:pt x="321" y="301"/>
                    <a:pt x="322" y="302"/>
                  </a:cubicBezTo>
                  <a:cubicBezTo>
                    <a:pt x="326" y="305"/>
                    <a:pt x="344" y="299"/>
                    <a:pt x="347" y="309"/>
                  </a:cubicBezTo>
                  <a:cubicBezTo>
                    <a:pt x="350" y="319"/>
                    <a:pt x="379" y="313"/>
                    <a:pt x="378" y="298"/>
                  </a:cubicBezTo>
                  <a:cubicBezTo>
                    <a:pt x="376" y="283"/>
                    <a:pt x="424" y="283"/>
                    <a:pt x="428" y="269"/>
                  </a:cubicBezTo>
                  <a:cubicBezTo>
                    <a:pt x="432" y="255"/>
                    <a:pt x="437" y="230"/>
                    <a:pt x="449" y="234"/>
                  </a:cubicBezTo>
                  <a:cubicBezTo>
                    <a:pt x="460" y="238"/>
                    <a:pt x="467" y="216"/>
                    <a:pt x="476" y="217"/>
                  </a:cubicBezTo>
                  <a:cubicBezTo>
                    <a:pt x="485" y="219"/>
                    <a:pt x="492" y="226"/>
                    <a:pt x="502" y="224"/>
                  </a:cubicBezTo>
                  <a:lnTo>
                    <a:pt x="500" y="201"/>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4" name="Freeform 160">
              <a:extLst>
                <a:ext uri="{FF2B5EF4-FFF2-40B4-BE49-F238E27FC236}">
                  <a16:creationId xmlns:a16="http://schemas.microsoft.com/office/drawing/2014/main" id="{2AB10859-B9B2-4205-8DD6-7E46340E06B3}"/>
                </a:ext>
              </a:extLst>
            </p:cNvPr>
            <p:cNvSpPr>
              <a:spLocks/>
            </p:cNvSpPr>
            <p:nvPr/>
          </p:nvSpPr>
          <p:spPr bwMode="auto">
            <a:xfrm>
              <a:off x="7031596" y="2973719"/>
              <a:ext cx="682154" cy="615330"/>
            </a:xfrm>
            <a:custGeom>
              <a:avLst/>
              <a:gdLst>
                <a:gd name="T0" fmla="*/ 676 w 696"/>
                <a:gd name="T1" fmla="*/ 507 h 588"/>
                <a:gd name="T2" fmla="*/ 660 w 696"/>
                <a:gd name="T3" fmla="*/ 468 h 588"/>
                <a:gd name="T4" fmla="*/ 624 w 696"/>
                <a:gd name="T5" fmla="*/ 438 h 588"/>
                <a:gd name="T6" fmla="*/ 600 w 696"/>
                <a:gd name="T7" fmla="*/ 407 h 588"/>
                <a:gd name="T8" fmla="*/ 636 w 696"/>
                <a:gd name="T9" fmla="*/ 357 h 588"/>
                <a:gd name="T10" fmla="*/ 601 w 696"/>
                <a:gd name="T11" fmla="*/ 339 h 588"/>
                <a:gd name="T12" fmla="*/ 596 w 696"/>
                <a:gd name="T13" fmla="*/ 299 h 588"/>
                <a:gd name="T14" fmla="*/ 596 w 696"/>
                <a:gd name="T15" fmla="*/ 261 h 588"/>
                <a:gd name="T16" fmla="*/ 600 w 696"/>
                <a:gd name="T17" fmla="*/ 231 h 588"/>
                <a:gd name="T18" fmla="*/ 614 w 696"/>
                <a:gd name="T19" fmla="*/ 203 h 588"/>
                <a:gd name="T20" fmla="*/ 622 w 696"/>
                <a:gd name="T21" fmla="*/ 187 h 588"/>
                <a:gd name="T22" fmla="*/ 615 w 696"/>
                <a:gd name="T23" fmla="*/ 144 h 588"/>
                <a:gd name="T24" fmla="*/ 590 w 696"/>
                <a:gd name="T25" fmla="*/ 140 h 588"/>
                <a:gd name="T26" fmla="*/ 567 w 696"/>
                <a:gd name="T27" fmla="*/ 120 h 588"/>
                <a:gd name="T28" fmla="*/ 551 w 696"/>
                <a:gd name="T29" fmla="*/ 107 h 588"/>
                <a:gd name="T30" fmla="*/ 521 w 696"/>
                <a:gd name="T31" fmla="*/ 98 h 588"/>
                <a:gd name="T32" fmla="*/ 504 w 696"/>
                <a:gd name="T33" fmla="*/ 90 h 588"/>
                <a:gd name="T34" fmla="*/ 478 w 696"/>
                <a:gd name="T35" fmla="*/ 78 h 588"/>
                <a:gd name="T36" fmla="*/ 438 w 696"/>
                <a:gd name="T37" fmla="*/ 77 h 588"/>
                <a:gd name="T38" fmla="*/ 413 w 696"/>
                <a:gd name="T39" fmla="*/ 80 h 588"/>
                <a:gd name="T40" fmla="*/ 381 w 696"/>
                <a:gd name="T41" fmla="*/ 102 h 588"/>
                <a:gd name="T42" fmla="*/ 352 w 696"/>
                <a:gd name="T43" fmla="*/ 108 h 588"/>
                <a:gd name="T44" fmla="*/ 351 w 696"/>
                <a:gd name="T45" fmla="*/ 126 h 588"/>
                <a:gd name="T46" fmla="*/ 275 w 696"/>
                <a:gd name="T47" fmla="*/ 143 h 588"/>
                <a:gd name="T48" fmla="*/ 211 w 696"/>
                <a:gd name="T49" fmla="*/ 104 h 588"/>
                <a:gd name="T50" fmla="*/ 168 w 696"/>
                <a:gd name="T51" fmla="*/ 63 h 588"/>
                <a:gd name="T52" fmla="*/ 143 w 696"/>
                <a:gd name="T53" fmla="*/ 45 h 588"/>
                <a:gd name="T54" fmla="*/ 136 w 696"/>
                <a:gd name="T55" fmla="*/ 13 h 588"/>
                <a:gd name="T56" fmla="*/ 65 w 696"/>
                <a:gd name="T57" fmla="*/ 43 h 588"/>
                <a:gd name="T58" fmla="*/ 42 w 696"/>
                <a:gd name="T59" fmla="*/ 29 h 588"/>
                <a:gd name="T60" fmla="*/ 21 w 696"/>
                <a:gd name="T61" fmla="*/ 3 h 588"/>
                <a:gd name="T62" fmla="*/ 8 w 696"/>
                <a:gd name="T63" fmla="*/ 21 h 588"/>
                <a:gd name="T64" fmla="*/ 10 w 696"/>
                <a:gd name="T65" fmla="*/ 50 h 588"/>
                <a:gd name="T66" fmla="*/ 10 w 696"/>
                <a:gd name="T67" fmla="*/ 88 h 588"/>
                <a:gd name="T68" fmla="*/ 26 w 696"/>
                <a:gd name="T69" fmla="*/ 115 h 588"/>
                <a:gd name="T70" fmla="*/ 39 w 696"/>
                <a:gd name="T71" fmla="*/ 143 h 588"/>
                <a:gd name="T72" fmla="*/ 58 w 696"/>
                <a:gd name="T73" fmla="*/ 164 h 588"/>
                <a:gd name="T74" fmla="*/ 72 w 696"/>
                <a:gd name="T75" fmla="*/ 176 h 588"/>
                <a:gd name="T76" fmla="*/ 68 w 696"/>
                <a:gd name="T77" fmla="*/ 197 h 588"/>
                <a:gd name="T78" fmla="*/ 54 w 696"/>
                <a:gd name="T79" fmla="*/ 225 h 588"/>
                <a:gd name="T80" fmla="*/ 58 w 696"/>
                <a:gd name="T81" fmla="*/ 257 h 588"/>
                <a:gd name="T82" fmla="*/ 75 w 696"/>
                <a:gd name="T83" fmla="*/ 276 h 588"/>
                <a:gd name="T84" fmla="*/ 114 w 696"/>
                <a:gd name="T85" fmla="*/ 303 h 588"/>
                <a:gd name="T86" fmla="*/ 131 w 696"/>
                <a:gd name="T87" fmla="*/ 324 h 588"/>
                <a:gd name="T88" fmla="*/ 128 w 696"/>
                <a:gd name="T89" fmla="*/ 347 h 588"/>
                <a:gd name="T90" fmla="*/ 140 w 696"/>
                <a:gd name="T91" fmla="*/ 371 h 588"/>
                <a:gd name="T92" fmla="*/ 160 w 696"/>
                <a:gd name="T93" fmla="*/ 399 h 588"/>
                <a:gd name="T94" fmla="*/ 169 w 696"/>
                <a:gd name="T95" fmla="*/ 397 h 588"/>
                <a:gd name="T96" fmla="*/ 185 w 696"/>
                <a:gd name="T97" fmla="*/ 393 h 588"/>
                <a:gd name="T98" fmla="*/ 209 w 696"/>
                <a:gd name="T99" fmla="*/ 392 h 588"/>
                <a:gd name="T100" fmla="*/ 245 w 696"/>
                <a:gd name="T101" fmla="*/ 447 h 588"/>
                <a:gd name="T102" fmla="*/ 265 w 696"/>
                <a:gd name="T103" fmla="*/ 479 h 588"/>
                <a:gd name="T104" fmla="*/ 308 w 696"/>
                <a:gd name="T105" fmla="*/ 501 h 588"/>
                <a:gd name="T106" fmla="*/ 388 w 696"/>
                <a:gd name="T107" fmla="*/ 531 h 588"/>
                <a:gd name="T108" fmla="*/ 445 w 696"/>
                <a:gd name="T109" fmla="*/ 516 h 588"/>
                <a:gd name="T110" fmla="*/ 472 w 696"/>
                <a:gd name="T111" fmla="*/ 562 h 588"/>
                <a:gd name="T112" fmla="*/ 595 w 696"/>
                <a:gd name="T113" fmla="*/ 585 h 588"/>
                <a:gd name="T114" fmla="*/ 631 w 696"/>
                <a:gd name="T115" fmla="*/ 588 h 588"/>
                <a:gd name="T116" fmla="*/ 631 w 696"/>
                <a:gd name="T117" fmla="*/ 579 h 588"/>
                <a:gd name="T118" fmla="*/ 653 w 696"/>
                <a:gd name="T119" fmla="*/ 543 h 588"/>
                <a:gd name="T120" fmla="*/ 685 w 696"/>
                <a:gd name="T121" fmla="*/ 533 h 588"/>
                <a:gd name="T122" fmla="*/ 676 w 696"/>
                <a:gd name="T123" fmla="*/ 50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6" h="588">
                  <a:moveTo>
                    <a:pt x="676" y="507"/>
                  </a:moveTo>
                  <a:cubicBezTo>
                    <a:pt x="668" y="504"/>
                    <a:pt x="676" y="475"/>
                    <a:pt x="660" y="468"/>
                  </a:cubicBezTo>
                  <a:cubicBezTo>
                    <a:pt x="643" y="461"/>
                    <a:pt x="628" y="450"/>
                    <a:pt x="624" y="438"/>
                  </a:cubicBezTo>
                  <a:cubicBezTo>
                    <a:pt x="619" y="426"/>
                    <a:pt x="599" y="415"/>
                    <a:pt x="600" y="407"/>
                  </a:cubicBezTo>
                  <a:cubicBezTo>
                    <a:pt x="601" y="399"/>
                    <a:pt x="642" y="372"/>
                    <a:pt x="636" y="357"/>
                  </a:cubicBezTo>
                  <a:cubicBezTo>
                    <a:pt x="631" y="342"/>
                    <a:pt x="604" y="345"/>
                    <a:pt x="601" y="339"/>
                  </a:cubicBezTo>
                  <a:cubicBezTo>
                    <a:pt x="599" y="333"/>
                    <a:pt x="603" y="314"/>
                    <a:pt x="596" y="299"/>
                  </a:cubicBezTo>
                  <a:cubicBezTo>
                    <a:pt x="589" y="283"/>
                    <a:pt x="601" y="270"/>
                    <a:pt x="596" y="261"/>
                  </a:cubicBezTo>
                  <a:cubicBezTo>
                    <a:pt x="590" y="253"/>
                    <a:pt x="599" y="236"/>
                    <a:pt x="600" y="231"/>
                  </a:cubicBezTo>
                  <a:cubicBezTo>
                    <a:pt x="601" y="225"/>
                    <a:pt x="615" y="217"/>
                    <a:pt x="614" y="203"/>
                  </a:cubicBezTo>
                  <a:cubicBezTo>
                    <a:pt x="613" y="194"/>
                    <a:pt x="617" y="189"/>
                    <a:pt x="622" y="187"/>
                  </a:cubicBezTo>
                  <a:cubicBezTo>
                    <a:pt x="617" y="173"/>
                    <a:pt x="615" y="148"/>
                    <a:pt x="615" y="144"/>
                  </a:cubicBezTo>
                  <a:cubicBezTo>
                    <a:pt x="615" y="139"/>
                    <a:pt x="599" y="139"/>
                    <a:pt x="590" y="140"/>
                  </a:cubicBezTo>
                  <a:cubicBezTo>
                    <a:pt x="582" y="141"/>
                    <a:pt x="575" y="120"/>
                    <a:pt x="567" y="120"/>
                  </a:cubicBezTo>
                  <a:cubicBezTo>
                    <a:pt x="558" y="120"/>
                    <a:pt x="551" y="114"/>
                    <a:pt x="551" y="107"/>
                  </a:cubicBezTo>
                  <a:cubicBezTo>
                    <a:pt x="551" y="101"/>
                    <a:pt x="531" y="97"/>
                    <a:pt x="521" y="98"/>
                  </a:cubicBezTo>
                  <a:cubicBezTo>
                    <a:pt x="510" y="99"/>
                    <a:pt x="508" y="90"/>
                    <a:pt x="504" y="90"/>
                  </a:cubicBezTo>
                  <a:cubicBezTo>
                    <a:pt x="500" y="90"/>
                    <a:pt x="483" y="85"/>
                    <a:pt x="478" y="78"/>
                  </a:cubicBezTo>
                  <a:cubicBezTo>
                    <a:pt x="473" y="72"/>
                    <a:pt x="443" y="70"/>
                    <a:pt x="438" y="77"/>
                  </a:cubicBezTo>
                  <a:cubicBezTo>
                    <a:pt x="432" y="85"/>
                    <a:pt x="422" y="80"/>
                    <a:pt x="413" y="80"/>
                  </a:cubicBezTo>
                  <a:cubicBezTo>
                    <a:pt x="403" y="80"/>
                    <a:pt x="387" y="95"/>
                    <a:pt x="381" y="102"/>
                  </a:cubicBezTo>
                  <a:cubicBezTo>
                    <a:pt x="378" y="107"/>
                    <a:pt x="363" y="108"/>
                    <a:pt x="352" y="108"/>
                  </a:cubicBezTo>
                  <a:cubicBezTo>
                    <a:pt x="353" y="117"/>
                    <a:pt x="353" y="124"/>
                    <a:pt x="351" y="126"/>
                  </a:cubicBezTo>
                  <a:cubicBezTo>
                    <a:pt x="346" y="134"/>
                    <a:pt x="306" y="142"/>
                    <a:pt x="275" y="143"/>
                  </a:cubicBezTo>
                  <a:cubicBezTo>
                    <a:pt x="245" y="144"/>
                    <a:pt x="243" y="104"/>
                    <a:pt x="211" y="104"/>
                  </a:cubicBezTo>
                  <a:cubicBezTo>
                    <a:pt x="187" y="104"/>
                    <a:pt x="170" y="83"/>
                    <a:pt x="168" y="63"/>
                  </a:cubicBezTo>
                  <a:cubicBezTo>
                    <a:pt x="154" y="57"/>
                    <a:pt x="141" y="48"/>
                    <a:pt x="143" y="45"/>
                  </a:cubicBezTo>
                  <a:cubicBezTo>
                    <a:pt x="146" y="39"/>
                    <a:pt x="153" y="4"/>
                    <a:pt x="136" y="13"/>
                  </a:cubicBezTo>
                  <a:cubicBezTo>
                    <a:pt x="120" y="21"/>
                    <a:pt x="96" y="47"/>
                    <a:pt x="65" y="43"/>
                  </a:cubicBezTo>
                  <a:cubicBezTo>
                    <a:pt x="35" y="39"/>
                    <a:pt x="57" y="36"/>
                    <a:pt x="42" y="29"/>
                  </a:cubicBezTo>
                  <a:cubicBezTo>
                    <a:pt x="26" y="22"/>
                    <a:pt x="36" y="6"/>
                    <a:pt x="21" y="3"/>
                  </a:cubicBezTo>
                  <a:cubicBezTo>
                    <a:pt x="6" y="0"/>
                    <a:pt x="17" y="21"/>
                    <a:pt x="8" y="21"/>
                  </a:cubicBezTo>
                  <a:cubicBezTo>
                    <a:pt x="0" y="21"/>
                    <a:pt x="7" y="45"/>
                    <a:pt x="10" y="50"/>
                  </a:cubicBezTo>
                  <a:cubicBezTo>
                    <a:pt x="13" y="56"/>
                    <a:pt x="4" y="86"/>
                    <a:pt x="10" y="88"/>
                  </a:cubicBezTo>
                  <a:cubicBezTo>
                    <a:pt x="15" y="89"/>
                    <a:pt x="28" y="111"/>
                    <a:pt x="26" y="115"/>
                  </a:cubicBezTo>
                  <a:cubicBezTo>
                    <a:pt x="25" y="120"/>
                    <a:pt x="39" y="133"/>
                    <a:pt x="39" y="143"/>
                  </a:cubicBezTo>
                  <a:cubicBezTo>
                    <a:pt x="39" y="153"/>
                    <a:pt x="51" y="164"/>
                    <a:pt x="58" y="164"/>
                  </a:cubicBezTo>
                  <a:cubicBezTo>
                    <a:pt x="65" y="164"/>
                    <a:pt x="75" y="168"/>
                    <a:pt x="72" y="176"/>
                  </a:cubicBezTo>
                  <a:cubicBezTo>
                    <a:pt x="70" y="185"/>
                    <a:pt x="76" y="197"/>
                    <a:pt x="68" y="197"/>
                  </a:cubicBezTo>
                  <a:cubicBezTo>
                    <a:pt x="60" y="197"/>
                    <a:pt x="61" y="221"/>
                    <a:pt x="54" y="225"/>
                  </a:cubicBezTo>
                  <a:cubicBezTo>
                    <a:pt x="47" y="229"/>
                    <a:pt x="53" y="254"/>
                    <a:pt x="58" y="257"/>
                  </a:cubicBezTo>
                  <a:cubicBezTo>
                    <a:pt x="64" y="260"/>
                    <a:pt x="76" y="267"/>
                    <a:pt x="75" y="276"/>
                  </a:cubicBezTo>
                  <a:cubicBezTo>
                    <a:pt x="74" y="286"/>
                    <a:pt x="104" y="301"/>
                    <a:pt x="114" y="303"/>
                  </a:cubicBezTo>
                  <a:cubicBezTo>
                    <a:pt x="124" y="304"/>
                    <a:pt x="125" y="318"/>
                    <a:pt x="131" y="324"/>
                  </a:cubicBezTo>
                  <a:cubicBezTo>
                    <a:pt x="136" y="329"/>
                    <a:pt x="126" y="340"/>
                    <a:pt x="128" y="347"/>
                  </a:cubicBezTo>
                  <a:cubicBezTo>
                    <a:pt x="129" y="354"/>
                    <a:pt x="142" y="360"/>
                    <a:pt x="140" y="371"/>
                  </a:cubicBezTo>
                  <a:cubicBezTo>
                    <a:pt x="140" y="378"/>
                    <a:pt x="151" y="389"/>
                    <a:pt x="160" y="399"/>
                  </a:cubicBezTo>
                  <a:cubicBezTo>
                    <a:pt x="163" y="398"/>
                    <a:pt x="166" y="397"/>
                    <a:pt x="169" y="397"/>
                  </a:cubicBezTo>
                  <a:cubicBezTo>
                    <a:pt x="178" y="397"/>
                    <a:pt x="178" y="387"/>
                    <a:pt x="185" y="393"/>
                  </a:cubicBezTo>
                  <a:cubicBezTo>
                    <a:pt x="192" y="399"/>
                    <a:pt x="202" y="392"/>
                    <a:pt x="209" y="392"/>
                  </a:cubicBezTo>
                  <a:cubicBezTo>
                    <a:pt x="217" y="391"/>
                    <a:pt x="236" y="429"/>
                    <a:pt x="245" y="447"/>
                  </a:cubicBezTo>
                  <a:cubicBezTo>
                    <a:pt x="254" y="465"/>
                    <a:pt x="254" y="471"/>
                    <a:pt x="265" y="479"/>
                  </a:cubicBezTo>
                  <a:cubicBezTo>
                    <a:pt x="277" y="487"/>
                    <a:pt x="291" y="483"/>
                    <a:pt x="308" y="501"/>
                  </a:cubicBezTo>
                  <a:cubicBezTo>
                    <a:pt x="325" y="518"/>
                    <a:pt x="369" y="530"/>
                    <a:pt x="388" y="531"/>
                  </a:cubicBezTo>
                  <a:cubicBezTo>
                    <a:pt x="407" y="532"/>
                    <a:pt x="421" y="511"/>
                    <a:pt x="445" y="516"/>
                  </a:cubicBezTo>
                  <a:cubicBezTo>
                    <a:pt x="469" y="520"/>
                    <a:pt x="463" y="551"/>
                    <a:pt x="472" y="562"/>
                  </a:cubicBezTo>
                  <a:cubicBezTo>
                    <a:pt x="481" y="573"/>
                    <a:pt x="578" y="580"/>
                    <a:pt x="595" y="585"/>
                  </a:cubicBezTo>
                  <a:cubicBezTo>
                    <a:pt x="601" y="587"/>
                    <a:pt x="615" y="588"/>
                    <a:pt x="631" y="588"/>
                  </a:cubicBezTo>
                  <a:cubicBezTo>
                    <a:pt x="631" y="585"/>
                    <a:pt x="631" y="581"/>
                    <a:pt x="631" y="579"/>
                  </a:cubicBezTo>
                  <a:cubicBezTo>
                    <a:pt x="629" y="563"/>
                    <a:pt x="642" y="549"/>
                    <a:pt x="653" y="543"/>
                  </a:cubicBezTo>
                  <a:cubicBezTo>
                    <a:pt x="664" y="538"/>
                    <a:pt x="674" y="535"/>
                    <a:pt x="685" y="533"/>
                  </a:cubicBezTo>
                  <a:cubicBezTo>
                    <a:pt x="696" y="532"/>
                    <a:pt x="685" y="510"/>
                    <a:pt x="676" y="50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5" name="Freeform 161">
              <a:extLst>
                <a:ext uri="{FF2B5EF4-FFF2-40B4-BE49-F238E27FC236}">
                  <a16:creationId xmlns:a16="http://schemas.microsoft.com/office/drawing/2014/main" id="{9DC6BA23-CEE0-4992-B57A-7CD1552A08E7}"/>
                </a:ext>
              </a:extLst>
            </p:cNvPr>
            <p:cNvSpPr>
              <a:spLocks noEditPoints="1"/>
            </p:cNvSpPr>
            <p:nvPr/>
          </p:nvSpPr>
          <p:spPr bwMode="auto">
            <a:xfrm>
              <a:off x="7119266" y="2245576"/>
              <a:ext cx="1403940" cy="705068"/>
            </a:xfrm>
            <a:custGeom>
              <a:avLst/>
              <a:gdLst>
                <a:gd name="T0" fmla="*/ 1385 w 1432"/>
                <a:gd name="T1" fmla="*/ 280 h 675"/>
                <a:gd name="T2" fmla="*/ 1337 w 1432"/>
                <a:gd name="T3" fmla="*/ 234 h 675"/>
                <a:gd name="T4" fmla="*/ 1245 w 1432"/>
                <a:gd name="T5" fmla="*/ 220 h 675"/>
                <a:gd name="T6" fmla="*/ 1161 w 1432"/>
                <a:gd name="T7" fmla="*/ 160 h 675"/>
                <a:gd name="T8" fmla="*/ 1063 w 1432"/>
                <a:gd name="T9" fmla="*/ 55 h 675"/>
                <a:gd name="T10" fmla="*/ 966 w 1432"/>
                <a:gd name="T11" fmla="*/ 95 h 675"/>
                <a:gd name="T12" fmla="*/ 944 w 1432"/>
                <a:gd name="T13" fmla="*/ 68 h 675"/>
                <a:gd name="T14" fmla="*/ 888 w 1432"/>
                <a:gd name="T15" fmla="*/ 62 h 675"/>
                <a:gd name="T16" fmla="*/ 863 w 1432"/>
                <a:gd name="T17" fmla="*/ 8 h 675"/>
                <a:gd name="T18" fmla="*/ 741 w 1432"/>
                <a:gd name="T19" fmla="*/ 32 h 675"/>
                <a:gd name="T20" fmla="*/ 602 w 1432"/>
                <a:gd name="T21" fmla="*/ 63 h 675"/>
                <a:gd name="T22" fmla="*/ 532 w 1432"/>
                <a:gd name="T23" fmla="*/ 99 h 675"/>
                <a:gd name="T24" fmla="*/ 519 w 1432"/>
                <a:gd name="T25" fmla="*/ 146 h 675"/>
                <a:gd name="T26" fmla="*/ 532 w 1432"/>
                <a:gd name="T27" fmla="*/ 191 h 675"/>
                <a:gd name="T28" fmla="*/ 493 w 1432"/>
                <a:gd name="T29" fmla="*/ 217 h 675"/>
                <a:gd name="T30" fmla="*/ 440 w 1432"/>
                <a:gd name="T31" fmla="*/ 213 h 675"/>
                <a:gd name="T32" fmla="*/ 351 w 1432"/>
                <a:gd name="T33" fmla="*/ 220 h 675"/>
                <a:gd name="T34" fmla="*/ 288 w 1432"/>
                <a:gd name="T35" fmla="*/ 219 h 675"/>
                <a:gd name="T36" fmla="*/ 193 w 1432"/>
                <a:gd name="T37" fmla="*/ 181 h 675"/>
                <a:gd name="T38" fmla="*/ 110 w 1432"/>
                <a:gd name="T39" fmla="*/ 206 h 675"/>
                <a:gd name="T40" fmla="*/ 79 w 1432"/>
                <a:gd name="T41" fmla="*/ 264 h 675"/>
                <a:gd name="T42" fmla="*/ 12 w 1432"/>
                <a:gd name="T43" fmla="*/ 275 h 675"/>
                <a:gd name="T44" fmla="*/ 3 w 1432"/>
                <a:gd name="T45" fmla="*/ 325 h 675"/>
                <a:gd name="T46" fmla="*/ 54 w 1432"/>
                <a:gd name="T47" fmla="*/ 356 h 675"/>
                <a:gd name="T48" fmla="*/ 89 w 1432"/>
                <a:gd name="T49" fmla="*/ 419 h 675"/>
                <a:gd name="T50" fmla="*/ 180 w 1432"/>
                <a:gd name="T51" fmla="*/ 397 h 675"/>
                <a:gd name="T52" fmla="*/ 204 w 1432"/>
                <a:gd name="T53" fmla="*/ 468 h 675"/>
                <a:gd name="T54" fmla="*/ 138 w 1432"/>
                <a:gd name="T55" fmla="*/ 515 h 675"/>
                <a:gd name="T56" fmla="*/ 201 w 1432"/>
                <a:gd name="T57" fmla="*/ 580 h 675"/>
                <a:gd name="T58" fmla="*/ 233 w 1432"/>
                <a:gd name="T59" fmla="*/ 616 h 675"/>
                <a:gd name="T60" fmla="*/ 338 w 1432"/>
                <a:gd name="T61" fmla="*/ 636 h 675"/>
                <a:gd name="T62" fmla="*/ 434 w 1432"/>
                <a:gd name="T63" fmla="*/ 451 h 675"/>
                <a:gd name="T64" fmla="*/ 489 w 1432"/>
                <a:gd name="T65" fmla="*/ 456 h 675"/>
                <a:gd name="T66" fmla="*/ 595 w 1432"/>
                <a:gd name="T67" fmla="*/ 544 h 675"/>
                <a:gd name="T68" fmla="*/ 702 w 1432"/>
                <a:gd name="T69" fmla="*/ 601 h 675"/>
                <a:gd name="T70" fmla="*/ 781 w 1432"/>
                <a:gd name="T71" fmla="*/ 664 h 675"/>
                <a:gd name="T72" fmla="*/ 854 w 1432"/>
                <a:gd name="T73" fmla="*/ 628 h 675"/>
                <a:gd name="T74" fmla="*/ 934 w 1432"/>
                <a:gd name="T75" fmla="*/ 584 h 675"/>
                <a:gd name="T76" fmla="*/ 1049 w 1432"/>
                <a:gd name="T77" fmla="*/ 578 h 675"/>
                <a:gd name="T78" fmla="*/ 1202 w 1432"/>
                <a:gd name="T79" fmla="*/ 604 h 675"/>
                <a:gd name="T80" fmla="*/ 1206 w 1432"/>
                <a:gd name="T81" fmla="*/ 524 h 675"/>
                <a:gd name="T82" fmla="*/ 1251 w 1432"/>
                <a:gd name="T83" fmla="*/ 473 h 675"/>
                <a:gd name="T84" fmla="*/ 1298 w 1432"/>
                <a:gd name="T85" fmla="*/ 395 h 675"/>
                <a:gd name="T86" fmla="*/ 1387 w 1432"/>
                <a:gd name="T87" fmla="*/ 386 h 675"/>
                <a:gd name="T88" fmla="*/ 1420 w 1432"/>
                <a:gd name="T89" fmla="*/ 312 h 675"/>
                <a:gd name="T90" fmla="*/ 535 w 1432"/>
                <a:gd name="T91" fmla="*/ 429 h 675"/>
                <a:gd name="T92" fmla="*/ 1126 w 1432"/>
                <a:gd name="T93" fmla="*/ 425 h 675"/>
                <a:gd name="T94" fmla="*/ 983 w 1432"/>
                <a:gd name="T95" fmla="*/ 426 h 675"/>
                <a:gd name="T96" fmla="*/ 1126 w 1432"/>
                <a:gd name="T97" fmla="*/ 42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32" h="675">
                  <a:moveTo>
                    <a:pt x="1425" y="276"/>
                  </a:moveTo>
                  <a:cubicBezTo>
                    <a:pt x="1424" y="269"/>
                    <a:pt x="1418" y="272"/>
                    <a:pt x="1413" y="275"/>
                  </a:cubicBezTo>
                  <a:cubicBezTo>
                    <a:pt x="1407" y="278"/>
                    <a:pt x="1391" y="280"/>
                    <a:pt x="1385" y="280"/>
                  </a:cubicBezTo>
                  <a:cubicBezTo>
                    <a:pt x="1378" y="280"/>
                    <a:pt x="1367" y="272"/>
                    <a:pt x="1367" y="266"/>
                  </a:cubicBezTo>
                  <a:cubicBezTo>
                    <a:pt x="1367" y="259"/>
                    <a:pt x="1366" y="252"/>
                    <a:pt x="1359" y="252"/>
                  </a:cubicBezTo>
                  <a:cubicBezTo>
                    <a:pt x="1353" y="252"/>
                    <a:pt x="1344" y="249"/>
                    <a:pt x="1337" y="234"/>
                  </a:cubicBezTo>
                  <a:cubicBezTo>
                    <a:pt x="1331" y="220"/>
                    <a:pt x="1322" y="220"/>
                    <a:pt x="1315" y="216"/>
                  </a:cubicBezTo>
                  <a:cubicBezTo>
                    <a:pt x="1308" y="212"/>
                    <a:pt x="1288" y="223"/>
                    <a:pt x="1280" y="226"/>
                  </a:cubicBezTo>
                  <a:cubicBezTo>
                    <a:pt x="1271" y="229"/>
                    <a:pt x="1256" y="223"/>
                    <a:pt x="1245" y="220"/>
                  </a:cubicBezTo>
                  <a:cubicBezTo>
                    <a:pt x="1234" y="218"/>
                    <a:pt x="1228" y="199"/>
                    <a:pt x="1218" y="201"/>
                  </a:cubicBezTo>
                  <a:cubicBezTo>
                    <a:pt x="1208" y="203"/>
                    <a:pt x="1206" y="224"/>
                    <a:pt x="1198" y="224"/>
                  </a:cubicBezTo>
                  <a:cubicBezTo>
                    <a:pt x="1190" y="224"/>
                    <a:pt x="1176" y="183"/>
                    <a:pt x="1161" y="160"/>
                  </a:cubicBezTo>
                  <a:cubicBezTo>
                    <a:pt x="1146" y="138"/>
                    <a:pt x="1120" y="93"/>
                    <a:pt x="1096" y="84"/>
                  </a:cubicBezTo>
                  <a:cubicBezTo>
                    <a:pt x="1073" y="75"/>
                    <a:pt x="1080" y="64"/>
                    <a:pt x="1086" y="57"/>
                  </a:cubicBezTo>
                  <a:cubicBezTo>
                    <a:pt x="1093" y="51"/>
                    <a:pt x="1072" y="50"/>
                    <a:pt x="1063" y="55"/>
                  </a:cubicBezTo>
                  <a:cubicBezTo>
                    <a:pt x="1054" y="61"/>
                    <a:pt x="1042" y="71"/>
                    <a:pt x="1031" y="73"/>
                  </a:cubicBezTo>
                  <a:cubicBezTo>
                    <a:pt x="1020" y="75"/>
                    <a:pt x="1004" y="93"/>
                    <a:pt x="993" y="89"/>
                  </a:cubicBezTo>
                  <a:cubicBezTo>
                    <a:pt x="981" y="85"/>
                    <a:pt x="975" y="103"/>
                    <a:pt x="966" y="95"/>
                  </a:cubicBezTo>
                  <a:cubicBezTo>
                    <a:pt x="957" y="86"/>
                    <a:pt x="979" y="80"/>
                    <a:pt x="979" y="72"/>
                  </a:cubicBezTo>
                  <a:cubicBezTo>
                    <a:pt x="979" y="64"/>
                    <a:pt x="964" y="75"/>
                    <a:pt x="960" y="70"/>
                  </a:cubicBezTo>
                  <a:cubicBezTo>
                    <a:pt x="956" y="65"/>
                    <a:pt x="944" y="61"/>
                    <a:pt x="944" y="68"/>
                  </a:cubicBezTo>
                  <a:cubicBezTo>
                    <a:pt x="944" y="75"/>
                    <a:pt x="933" y="71"/>
                    <a:pt x="933" y="65"/>
                  </a:cubicBezTo>
                  <a:cubicBezTo>
                    <a:pt x="933" y="60"/>
                    <a:pt x="926" y="50"/>
                    <a:pt x="920" y="57"/>
                  </a:cubicBezTo>
                  <a:cubicBezTo>
                    <a:pt x="914" y="64"/>
                    <a:pt x="893" y="68"/>
                    <a:pt x="888" y="62"/>
                  </a:cubicBezTo>
                  <a:cubicBezTo>
                    <a:pt x="883" y="57"/>
                    <a:pt x="891" y="54"/>
                    <a:pt x="892" y="47"/>
                  </a:cubicBezTo>
                  <a:cubicBezTo>
                    <a:pt x="893" y="40"/>
                    <a:pt x="884" y="31"/>
                    <a:pt x="886" y="22"/>
                  </a:cubicBezTo>
                  <a:cubicBezTo>
                    <a:pt x="887" y="14"/>
                    <a:pt x="871" y="5"/>
                    <a:pt x="863" y="8"/>
                  </a:cubicBezTo>
                  <a:cubicBezTo>
                    <a:pt x="855" y="11"/>
                    <a:pt x="844" y="8"/>
                    <a:pt x="836" y="4"/>
                  </a:cubicBezTo>
                  <a:cubicBezTo>
                    <a:pt x="827" y="0"/>
                    <a:pt x="794" y="7"/>
                    <a:pt x="792" y="15"/>
                  </a:cubicBezTo>
                  <a:cubicBezTo>
                    <a:pt x="791" y="22"/>
                    <a:pt x="749" y="29"/>
                    <a:pt x="741" y="32"/>
                  </a:cubicBezTo>
                  <a:cubicBezTo>
                    <a:pt x="733" y="35"/>
                    <a:pt x="702" y="39"/>
                    <a:pt x="691" y="41"/>
                  </a:cubicBezTo>
                  <a:cubicBezTo>
                    <a:pt x="680" y="43"/>
                    <a:pt x="669" y="52"/>
                    <a:pt x="655" y="52"/>
                  </a:cubicBezTo>
                  <a:cubicBezTo>
                    <a:pt x="641" y="52"/>
                    <a:pt x="614" y="54"/>
                    <a:pt x="602" y="63"/>
                  </a:cubicBezTo>
                  <a:cubicBezTo>
                    <a:pt x="589" y="72"/>
                    <a:pt x="569" y="64"/>
                    <a:pt x="560" y="68"/>
                  </a:cubicBezTo>
                  <a:cubicBezTo>
                    <a:pt x="550" y="71"/>
                    <a:pt x="535" y="66"/>
                    <a:pt x="530" y="69"/>
                  </a:cubicBezTo>
                  <a:cubicBezTo>
                    <a:pt x="525" y="72"/>
                    <a:pt x="527" y="91"/>
                    <a:pt x="532" y="99"/>
                  </a:cubicBezTo>
                  <a:cubicBezTo>
                    <a:pt x="536" y="107"/>
                    <a:pt x="561" y="110"/>
                    <a:pt x="563" y="114"/>
                  </a:cubicBezTo>
                  <a:cubicBezTo>
                    <a:pt x="564" y="119"/>
                    <a:pt x="538" y="119"/>
                    <a:pt x="525" y="121"/>
                  </a:cubicBezTo>
                  <a:cubicBezTo>
                    <a:pt x="513" y="122"/>
                    <a:pt x="516" y="138"/>
                    <a:pt x="519" y="146"/>
                  </a:cubicBezTo>
                  <a:cubicBezTo>
                    <a:pt x="522" y="153"/>
                    <a:pt x="507" y="161"/>
                    <a:pt x="497" y="164"/>
                  </a:cubicBezTo>
                  <a:cubicBezTo>
                    <a:pt x="488" y="167"/>
                    <a:pt x="497" y="183"/>
                    <a:pt x="507" y="183"/>
                  </a:cubicBezTo>
                  <a:cubicBezTo>
                    <a:pt x="516" y="183"/>
                    <a:pt x="524" y="191"/>
                    <a:pt x="532" y="191"/>
                  </a:cubicBezTo>
                  <a:cubicBezTo>
                    <a:pt x="539" y="191"/>
                    <a:pt x="541" y="206"/>
                    <a:pt x="541" y="216"/>
                  </a:cubicBezTo>
                  <a:cubicBezTo>
                    <a:pt x="541" y="225"/>
                    <a:pt x="532" y="228"/>
                    <a:pt x="519" y="228"/>
                  </a:cubicBezTo>
                  <a:cubicBezTo>
                    <a:pt x="507" y="228"/>
                    <a:pt x="500" y="219"/>
                    <a:pt x="493" y="217"/>
                  </a:cubicBezTo>
                  <a:cubicBezTo>
                    <a:pt x="485" y="216"/>
                    <a:pt x="486" y="231"/>
                    <a:pt x="480" y="234"/>
                  </a:cubicBezTo>
                  <a:cubicBezTo>
                    <a:pt x="474" y="238"/>
                    <a:pt x="472" y="224"/>
                    <a:pt x="463" y="224"/>
                  </a:cubicBezTo>
                  <a:cubicBezTo>
                    <a:pt x="454" y="224"/>
                    <a:pt x="443" y="222"/>
                    <a:pt x="440" y="213"/>
                  </a:cubicBezTo>
                  <a:cubicBezTo>
                    <a:pt x="437" y="203"/>
                    <a:pt x="415" y="202"/>
                    <a:pt x="405" y="211"/>
                  </a:cubicBezTo>
                  <a:cubicBezTo>
                    <a:pt x="396" y="220"/>
                    <a:pt x="393" y="216"/>
                    <a:pt x="385" y="210"/>
                  </a:cubicBezTo>
                  <a:cubicBezTo>
                    <a:pt x="377" y="203"/>
                    <a:pt x="354" y="213"/>
                    <a:pt x="351" y="220"/>
                  </a:cubicBezTo>
                  <a:cubicBezTo>
                    <a:pt x="348" y="228"/>
                    <a:pt x="330" y="231"/>
                    <a:pt x="318" y="224"/>
                  </a:cubicBezTo>
                  <a:cubicBezTo>
                    <a:pt x="305" y="216"/>
                    <a:pt x="298" y="213"/>
                    <a:pt x="298" y="224"/>
                  </a:cubicBezTo>
                  <a:cubicBezTo>
                    <a:pt x="298" y="234"/>
                    <a:pt x="288" y="225"/>
                    <a:pt x="288" y="219"/>
                  </a:cubicBezTo>
                  <a:cubicBezTo>
                    <a:pt x="288" y="213"/>
                    <a:pt x="268" y="200"/>
                    <a:pt x="259" y="194"/>
                  </a:cubicBezTo>
                  <a:cubicBezTo>
                    <a:pt x="249" y="188"/>
                    <a:pt x="220" y="188"/>
                    <a:pt x="218" y="181"/>
                  </a:cubicBezTo>
                  <a:cubicBezTo>
                    <a:pt x="217" y="175"/>
                    <a:pt x="198" y="171"/>
                    <a:pt x="193" y="181"/>
                  </a:cubicBezTo>
                  <a:cubicBezTo>
                    <a:pt x="188" y="192"/>
                    <a:pt x="181" y="185"/>
                    <a:pt x="174" y="181"/>
                  </a:cubicBezTo>
                  <a:cubicBezTo>
                    <a:pt x="168" y="178"/>
                    <a:pt x="154" y="186"/>
                    <a:pt x="148" y="189"/>
                  </a:cubicBezTo>
                  <a:cubicBezTo>
                    <a:pt x="142" y="192"/>
                    <a:pt x="121" y="206"/>
                    <a:pt x="110" y="206"/>
                  </a:cubicBezTo>
                  <a:cubicBezTo>
                    <a:pt x="100" y="206"/>
                    <a:pt x="106" y="220"/>
                    <a:pt x="92" y="224"/>
                  </a:cubicBezTo>
                  <a:cubicBezTo>
                    <a:pt x="78" y="227"/>
                    <a:pt x="81" y="236"/>
                    <a:pt x="82" y="242"/>
                  </a:cubicBezTo>
                  <a:cubicBezTo>
                    <a:pt x="84" y="249"/>
                    <a:pt x="92" y="259"/>
                    <a:pt x="79" y="264"/>
                  </a:cubicBezTo>
                  <a:cubicBezTo>
                    <a:pt x="67" y="269"/>
                    <a:pt x="62" y="249"/>
                    <a:pt x="51" y="241"/>
                  </a:cubicBezTo>
                  <a:cubicBezTo>
                    <a:pt x="40" y="233"/>
                    <a:pt x="31" y="242"/>
                    <a:pt x="31" y="253"/>
                  </a:cubicBezTo>
                  <a:cubicBezTo>
                    <a:pt x="31" y="264"/>
                    <a:pt x="18" y="264"/>
                    <a:pt x="12" y="275"/>
                  </a:cubicBezTo>
                  <a:cubicBezTo>
                    <a:pt x="6" y="286"/>
                    <a:pt x="23" y="288"/>
                    <a:pt x="23" y="292"/>
                  </a:cubicBezTo>
                  <a:cubicBezTo>
                    <a:pt x="23" y="297"/>
                    <a:pt x="14" y="302"/>
                    <a:pt x="11" y="303"/>
                  </a:cubicBezTo>
                  <a:cubicBezTo>
                    <a:pt x="8" y="305"/>
                    <a:pt x="0" y="320"/>
                    <a:pt x="3" y="325"/>
                  </a:cubicBezTo>
                  <a:cubicBezTo>
                    <a:pt x="6" y="330"/>
                    <a:pt x="25" y="328"/>
                    <a:pt x="23" y="339"/>
                  </a:cubicBezTo>
                  <a:cubicBezTo>
                    <a:pt x="22" y="350"/>
                    <a:pt x="20" y="361"/>
                    <a:pt x="29" y="358"/>
                  </a:cubicBezTo>
                  <a:cubicBezTo>
                    <a:pt x="39" y="355"/>
                    <a:pt x="48" y="356"/>
                    <a:pt x="54" y="356"/>
                  </a:cubicBezTo>
                  <a:cubicBezTo>
                    <a:pt x="61" y="356"/>
                    <a:pt x="65" y="369"/>
                    <a:pt x="76" y="381"/>
                  </a:cubicBezTo>
                  <a:cubicBezTo>
                    <a:pt x="87" y="394"/>
                    <a:pt x="92" y="400"/>
                    <a:pt x="81" y="403"/>
                  </a:cubicBezTo>
                  <a:cubicBezTo>
                    <a:pt x="70" y="406"/>
                    <a:pt x="75" y="412"/>
                    <a:pt x="89" y="419"/>
                  </a:cubicBezTo>
                  <a:cubicBezTo>
                    <a:pt x="92" y="420"/>
                    <a:pt x="96" y="423"/>
                    <a:pt x="100" y="425"/>
                  </a:cubicBezTo>
                  <a:cubicBezTo>
                    <a:pt x="102" y="424"/>
                    <a:pt x="104" y="422"/>
                    <a:pt x="106" y="421"/>
                  </a:cubicBezTo>
                  <a:cubicBezTo>
                    <a:pt x="124" y="405"/>
                    <a:pt x="156" y="390"/>
                    <a:pt x="180" y="397"/>
                  </a:cubicBezTo>
                  <a:cubicBezTo>
                    <a:pt x="204" y="403"/>
                    <a:pt x="224" y="393"/>
                    <a:pt x="234" y="407"/>
                  </a:cubicBezTo>
                  <a:cubicBezTo>
                    <a:pt x="245" y="422"/>
                    <a:pt x="234" y="449"/>
                    <a:pt x="238" y="459"/>
                  </a:cubicBezTo>
                  <a:cubicBezTo>
                    <a:pt x="243" y="470"/>
                    <a:pt x="220" y="471"/>
                    <a:pt x="204" y="468"/>
                  </a:cubicBezTo>
                  <a:cubicBezTo>
                    <a:pt x="188" y="466"/>
                    <a:pt x="156" y="475"/>
                    <a:pt x="160" y="484"/>
                  </a:cubicBezTo>
                  <a:cubicBezTo>
                    <a:pt x="165" y="493"/>
                    <a:pt x="176" y="515"/>
                    <a:pt x="155" y="504"/>
                  </a:cubicBezTo>
                  <a:cubicBezTo>
                    <a:pt x="134" y="492"/>
                    <a:pt x="126" y="515"/>
                    <a:pt x="138" y="515"/>
                  </a:cubicBezTo>
                  <a:cubicBezTo>
                    <a:pt x="149" y="515"/>
                    <a:pt x="165" y="529"/>
                    <a:pt x="165" y="538"/>
                  </a:cubicBezTo>
                  <a:cubicBezTo>
                    <a:pt x="165" y="548"/>
                    <a:pt x="166" y="568"/>
                    <a:pt x="176" y="565"/>
                  </a:cubicBezTo>
                  <a:cubicBezTo>
                    <a:pt x="186" y="562"/>
                    <a:pt x="186" y="581"/>
                    <a:pt x="201" y="580"/>
                  </a:cubicBezTo>
                  <a:cubicBezTo>
                    <a:pt x="216" y="579"/>
                    <a:pt x="229" y="584"/>
                    <a:pt x="218" y="597"/>
                  </a:cubicBezTo>
                  <a:cubicBezTo>
                    <a:pt x="206" y="611"/>
                    <a:pt x="225" y="648"/>
                    <a:pt x="229" y="640"/>
                  </a:cubicBezTo>
                  <a:cubicBezTo>
                    <a:pt x="232" y="635"/>
                    <a:pt x="229" y="624"/>
                    <a:pt x="233" y="616"/>
                  </a:cubicBezTo>
                  <a:cubicBezTo>
                    <a:pt x="225" y="597"/>
                    <a:pt x="260" y="597"/>
                    <a:pt x="270" y="597"/>
                  </a:cubicBezTo>
                  <a:cubicBezTo>
                    <a:pt x="281" y="597"/>
                    <a:pt x="300" y="614"/>
                    <a:pt x="313" y="630"/>
                  </a:cubicBezTo>
                  <a:cubicBezTo>
                    <a:pt x="325" y="647"/>
                    <a:pt x="338" y="636"/>
                    <a:pt x="338" y="636"/>
                  </a:cubicBezTo>
                  <a:cubicBezTo>
                    <a:pt x="342" y="480"/>
                    <a:pt x="342" y="480"/>
                    <a:pt x="342" y="480"/>
                  </a:cubicBezTo>
                  <a:cubicBezTo>
                    <a:pt x="431" y="457"/>
                    <a:pt x="431" y="457"/>
                    <a:pt x="431" y="457"/>
                  </a:cubicBezTo>
                  <a:cubicBezTo>
                    <a:pt x="432" y="455"/>
                    <a:pt x="433" y="452"/>
                    <a:pt x="434" y="451"/>
                  </a:cubicBezTo>
                  <a:cubicBezTo>
                    <a:pt x="445" y="434"/>
                    <a:pt x="461" y="448"/>
                    <a:pt x="466" y="452"/>
                  </a:cubicBezTo>
                  <a:cubicBezTo>
                    <a:pt x="471" y="455"/>
                    <a:pt x="468" y="434"/>
                    <a:pt x="481" y="435"/>
                  </a:cubicBezTo>
                  <a:cubicBezTo>
                    <a:pt x="493" y="436"/>
                    <a:pt x="480" y="456"/>
                    <a:pt x="489" y="456"/>
                  </a:cubicBezTo>
                  <a:cubicBezTo>
                    <a:pt x="496" y="456"/>
                    <a:pt x="513" y="482"/>
                    <a:pt x="508" y="502"/>
                  </a:cubicBezTo>
                  <a:cubicBezTo>
                    <a:pt x="522" y="514"/>
                    <a:pt x="547" y="540"/>
                    <a:pt x="549" y="547"/>
                  </a:cubicBezTo>
                  <a:cubicBezTo>
                    <a:pt x="552" y="555"/>
                    <a:pt x="588" y="542"/>
                    <a:pt x="595" y="544"/>
                  </a:cubicBezTo>
                  <a:cubicBezTo>
                    <a:pt x="602" y="547"/>
                    <a:pt x="656" y="547"/>
                    <a:pt x="666" y="547"/>
                  </a:cubicBezTo>
                  <a:cubicBezTo>
                    <a:pt x="675" y="547"/>
                    <a:pt x="682" y="565"/>
                    <a:pt x="693" y="568"/>
                  </a:cubicBezTo>
                  <a:cubicBezTo>
                    <a:pt x="704" y="571"/>
                    <a:pt x="700" y="589"/>
                    <a:pt x="702" y="601"/>
                  </a:cubicBezTo>
                  <a:cubicBezTo>
                    <a:pt x="703" y="614"/>
                    <a:pt x="720" y="626"/>
                    <a:pt x="721" y="637"/>
                  </a:cubicBezTo>
                  <a:cubicBezTo>
                    <a:pt x="723" y="648"/>
                    <a:pt x="741" y="643"/>
                    <a:pt x="752" y="646"/>
                  </a:cubicBezTo>
                  <a:cubicBezTo>
                    <a:pt x="763" y="648"/>
                    <a:pt x="779" y="653"/>
                    <a:pt x="781" y="664"/>
                  </a:cubicBezTo>
                  <a:cubicBezTo>
                    <a:pt x="782" y="675"/>
                    <a:pt x="796" y="667"/>
                    <a:pt x="797" y="658"/>
                  </a:cubicBezTo>
                  <a:cubicBezTo>
                    <a:pt x="799" y="650"/>
                    <a:pt x="813" y="639"/>
                    <a:pt x="834" y="630"/>
                  </a:cubicBezTo>
                  <a:cubicBezTo>
                    <a:pt x="843" y="627"/>
                    <a:pt x="849" y="627"/>
                    <a:pt x="854" y="628"/>
                  </a:cubicBezTo>
                  <a:cubicBezTo>
                    <a:pt x="858" y="619"/>
                    <a:pt x="862" y="610"/>
                    <a:pt x="865" y="609"/>
                  </a:cubicBezTo>
                  <a:cubicBezTo>
                    <a:pt x="872" y="606"/>
                    <a:pt x="885" y="595"/>
                    <a:pt x="886" y="585"/>
                  </a:cubicBezTo>
                  <a:cubicBezTo>
                    <a:pt x="887" y="575"/>
                    <a:pt x="915" y="575"/>
                    <a:pt x="934" y="584"/>
                  </a:cubicBezTo>
                  <a:cubicBezTo>
                    <a:pt x="953" y="593"/>
                    <a:pt x="964" y="593"/>
                    <a:pt x="965" y="579"/>
                  </a:cubicBezTo>
                  <a:cubicBezTo>
                    <a:pt x="966" y="564"/>
                    <a:pt x="993" y="560"/>
                    <a:pt x="1002" y="564"/>
                  </a:cubicBezTo>
                  <a:cubicBezTo>
                    <a:pt x="1010" y="568"/>
                    <a:pt x="1036" y="583"/>
                    <a:pt x="1049" y="578"/>
                  </a:cubicBezTo>
                  <a:cubicBezTo>
                    <a:pt x="1061" y="573"/>
                    <a:pt x="1123" y="579"/>
                    <a:pt x="1139" y="583"/>
                  </a:cubicBezTo>
                  <a:cubicBezTo>
                    <a:pt x="1155" y="587"/>
                    <a:pt x="1159" y="577"/>
                    <a:pt x="1172" y="592"/>
                  </a:cubicBezTo>
                  <a:cubicBezTo>
                    <a:pt x="1184" y="605"/>
                    <a:pt x="1189" y="594"/>
                    <a:pt x="1202" y="604"/>
                  </a:cubicBezTo>
                  <a:cubicBezTo>
                    <a:pt x="1202" y="600"/>
                    <a:pt x="1201" y="595"/>
                    <a:pt x="1201" y="589"/>
                  </a:cubicBezTo>
                  <a:cubicBezTo>
                    <a:pt x="1201" y="579"/>
                    <a:pt x="1217" y="571"/>
                    <a:pt x="1220" y="563"/>
                  </a:cubicBezTo>
                  <a:cubicBezTo>
                    <a:pt x="1223" y="555"/>
                    <a:pt x="1206" y="532"/>
                    <a:pt x="1206" y="524"/>
                  </a:cubicBezTo>
                  <a:cubicBezTo>
                    <a:pt x="1206" y="516"/>
                    <a:pt x="1206" y="497"/>
                    <a:pt x="1198" y="493"/>
                  </a:cubicBezTo>
                  <a:cubicBezTo>
                    <a:pt x="1190" y="490"/>
                    <a:pt x="1213" y="479"/>
                    <a:pt x="1218" y="480"/>
                  </a:cubicBezTo>
                  <a:cubicBezTo>
                    <a:pt x="1230" y="480"/>
                    <a:pt x="1246" y="468"/>
                    <a:pt x="1251" y="473"/>
                  </a:cubicBezTo>
                  <a:cubicBezTo>
                    <a:pt x="1256" y="478"/>
                    <a:pt x="1266" y="480"/>
                    <a:pt x="1276" y="480"/>
                  </a:cubicBezTo>
                  <a:cubicBezTo>
                    <a:pt x="1286" y="480"/>
                    <a:pt x="1282" y="468"/>
                    <a:pt x="1276" y="463"/>
                  </a:cubicBezTo>
                  <a:cubicBezTo>
                    <a:pt x="1271" y="458"/>
                    <a:pt x="1294" y="411"/>
                    <a:pt x="1298" y="395"/>
                  </a:cubicBezTo>
                  <a:cubicBezTo>
                    <a:pt x="1302" y="380"/>
                    <a:pt x="1310" y="394"/>
                    <a:pt x="1322" y="395"/>
                  </a:cubicBezTo>
                  <a:cubicBezTo>
                    <a:pt x="1333" y="397"/>
                    <a:pt x="1347" y="395"/>
                    <a:pt x="1354" y="398"/>
                  </a:cubicBezTo>
                  <a:cubicBezTo>
                    <a:pt x="1361" y="402"/>
                    <a:pt x="1382" y="394"/>
                    <a:pt x="1387" y="386"/>
                  </a:cubicBezTo>
                  <a:cubicBezTo>
                    <a:pt x="1392" y="378"/>
                    <a:pt x="1381" y="376"/>
                    <a:pt x="1382" y="358"/>
                  </a:cubicBezTo>
                  <a:cubicBezTo>
                    <a:pt x="1383" y="340"/>
                    <a:pt x="1394" y="331"/>
                    <a:pt x="1405" y="331"/>
                  </a:cubicBezTo>
                  <a:cubicBezTo>
                    <a:pt x="1417" y="331"/>
                    <a:pt x="1420" y="321"/>
                    <a:pt x="1420" y="312"/>
                  </a:cubicBezTo>
                  <a:cubicBezTo>
                    <a:pt x="1420" y="304"/>
                    <a:pt x="1430" y="299"/>
                    <a:pt x="1432" y="289"/>
                  </a:cubicBezTo>
                  <a:cubicBezTo>
                    <a:pt x="1429" y="285"/>
                    <a:pt x="1426" y="280"/>
                    <a:pt x="1425" y="276"/>
                  </a:cubicBezTo>
                  <a:close/>
                  <a:moveTo>
                    <a:pt x="535" y="429"/>
                  </a:moveTo>
                  <a:cubicBezTo>
                    <a:pt x="531" y="434"/>
                    <a:pt x="490" y="424"/>
                    <a:pt x="486" y="415"/>
                  </a:cubicBezTo>
                  <a:cubicBezTo>
                    <a:pt x="483" y="406"/>
                    <a:pt x="544" y="416"/>
                    <a:pt x="535" y="429"/>
                  </a:cubicBezTo>
                  <a:close/>
                  <a:moveTo>
                    <a:pt x="1126" y="425"/>
                  </a:moveTo>
                  <a:cubicBezTo>
                    <a:pt x="1096" y="425"/>
                    <a:pt x="1032" y="410"/>
                    <a:pt x="1006" y="438"/>
                  </a:cubicBezTo>
                  <a:cubicBezTo>
                    <a:pt x="980" y="466"/>
                    <a:pt x="999" y="481"/>
                    <a:pt x="987" y="483"/>
                  </a:cubicBezTo>
                  <a:cubicBezTo>
                    <a:pt x="975" y="485"/>
                    <a:pt x="968" y="440"/>
                    <a:pt x="983" y="426"/>
                  </a:cubicBezTo>
                  <a:cubicBezTo>
                    <a:pt x="998" y="411"/>
                    <a:pt x="1044" y="405"/>
                    <a:pt x="1074" y="412"/>
                  </a:cubicBezTo>
                  <a:cubicBezTo>
                    <a:pt x="1103" y="420"/>
                    <a:pt x="1155" y="406"/>
                    <a:pt x="1162" y="408"/>
                  </a:cubicBezTo>
                  <a:cubicBezTo>
                    <a:pt x="1169" y="410"/>
                    <a:pt x="1155" y="425"/>
                    <a:pt x="1126" y="425"/>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6" name="Freeform 162">
              <a:extLst>
                <a:ext uri="{FF2B5EF4-FFF2-40B4-BE49-F238E27FC236}">
                  <a16:creationId xmlns:a16="http://schemas.microsoft.com/office/drawing/2014/main" id="{58670158-ABC8-41C0-A033-64BCF8D7D40F}"/>
                </a:ext>
              </a:extLst>
            </p:cNvPr>
            <p:cNvSpPr>
              <a:spLocks noEditPoints="1"/>
            </p:cNvSpPr>
            <p:nvPr/>
          </p:nvSpPr>
          <p:spPr bwMode="auto">
            <a:xfrm>
              <a:off x="6196919" y="512393"/>
              <a:ext cx="5888380" cy="2410048"/>
            </a:xfrm>
            <a:custGeom>
              <a:avLst/>
              <a:gdLst>
                <a:gd name="T0" fmla="*/ 1580 w 6010"/>
                <a:gd name="T1" fmla="*/ 45 h 2305"/>
                <a:gd name="T2" fmla="*/ 2671 w 6010"/>
                <a:gd name="T3" fmla="*/ 22 h 2305"/>
                <a:gd name="T4" fmla="*/ 2101 w 6010"/>
                <a:gd name="T5" fmla="*/ 658 h 2305"/>
                <a:gd name="T6" fmla="*/ 2900 w 6010"/>
                <a:gd name="T7" fmla="*/ 217 h 2305"/>
                <a:gd name="T8" fmla="*/ 4386 w 6010"/>
                <a:gd name="T9" fmla="*/ 483 h 2305"/>
                <a:gd name="T10" fmla="*/ 4608 w 6010"/>
                <a:gd name="T11" fmla="*/ 512 h 2305"/>
                <a:gd name="T12" fmla="*/ 4293 w 6010"/>
                <a:gd name="T13" fmla="*/ 1863 h 2305"/>
                <a:gd name="T14" fmla="*/ 1067 w 6010"/>
                <a:gd name="T15" fmla="*/ 97 h 2305"/>
                <a:gd name="T16" fmla="*/ 5826 w 6010"/>
                <a:gd name="T17" fmla="*/ 1057 h 2305"/>
                <a:gd name="T18" fmla="*/ 5222 w 6010"/>
                <a:gd name="T19" fmla="*/ 885 h 2305"/>
                <a:gd name="T20" fmla="*/ 4647 w 6010"/>
                <a:gd name="T21" fmla="*/ 774 h 2305"/>
                <a:gd name="T22" fmla="*/ 4257 w 6010"/>
                <a:gd name="T23" fmla="*/ 655 h 2305"/>
                <a:gd name="T24" fmla="*/ 3948 w 6010"/>
                <a:gd name="T25" fmla="*/ 733 h 2305"/>
                <a:gd name="T26" fmla="*/ 3694 w 6010"/>
                <a:gd name="T27" fmla="*/ 607 h 2305"/>
                <a:gd name="T28" fmla="*/ 3271 w 6010"/>
                <a:gd name="T29" fmla="*/ 596 h 2305"/>
                <a:gd name="T30" fmla="*/ 3226 w 6010"/>
                <a:gd name="T31" fmla="*/ 516 h 2305"/>
                <a:gd name="T32" fmla="*/ 3056 w 6010"/>
                <a:gd name="T33" fmla="*/ 366 h 2305"/>
                <a:gd name="T34" fmla="*/ 2758 w 6010"/>
                <a:gd name="T35" fmla="*/ 419 h 2305"/>
                <a:gd name="T36" fmla="*/ 2390 w 6010"/>
                <a:gd name="T37" fmla="*/ 499 h 2305"/>
                <a:gd name="T38" fmla="*/ 2270 w 6010"/>
                <a:gd name="T39" fmla="*/ 600 h 2305"/>
                <a:gd name="T40" fmla="*/ 2093 w 6010"/>
                <a:gd name="T41" fmla="*/ 776 h 2305"/>
                <a:gd name="T42" fmla="*/ 1993 w 6010"/>
                <a:gd name="T43" fmla="*/ 893 h 2305"/>
                <a:gd name="T44" fmla="*/ 1845 w 6010"/>
                <a:gd name="T45" fmla="*/ 1064 h 2305"/>
                <a:gd name="T46" fmla="*/ 1915 w 6010"/>
                <a:gd name="T47" fmla="*/ 932 h 2305"/>
                <a:gd name="T48" fmla="*/ 1693 w 6010"/>
                <a:gd name="T49" fmla="*/ 820 h 2305"/>
                <a:gd name="T50" fmla="*/ 1427 w 6010"/>
                <a:gd name="T51" fmla="*/ 857 h 2305"/>
                <a:gd name="T52" fmla="*/ 1175 w 6010"/>
                <a:gd name="T53" fmla="*/ 921 h 2305"/>
                <a:gd name="T54" fmla="*/ 855 w 6010"/>
                <a:gd name="T55" fmla="*/ 936 h 2305"/>
                <a:gd name="T56" fmla="*/ 655 w 6010"/>
                <a:gd name="T57" fmla="*/ 1148 h 2305"/>
                <a:gd name="T58" fmla="*/ 450 w 6010"/>
                <a:gd name="T59" fmla="*/ 1020 h 2305"/>
                <a:gd name="T60" fmla="*/ 468 w 6010"/>
                <a:gd name="T61" fmla="*/ 874 h 2305"/>
                <a:gd name="T62" fmla="*/ 343 w 6010"/>
                <a:gd name="T63" fmla="*/ 1007 h 2305"/>
                <a:gd name="T64" fmla="*/ 307 w 6010"/>
                <a:gd name="T65" fmla="*/ 1379 h 2305"/>
                <a:gd name="T66" fmla="*/ 322 w 6010"/>
                <a:gd name="T67" fmla="*/ 1618 h 2305"/>
                <a:gd name="T68" fmla="*/ 500 w 6010"/>
                <a:gd name="T69" fmla="*/ 1803 h 2305"/>
                <a:gd name="T70" fmla="*/ 702 w 6010"/>
                <a:gd name="T71" fmla="*/ 1971 h 2305"/>
                <a:gd name="T72" fmla="*/ 719 w 6010"/>
                <a:gd name="T73" fmla="*/ 2199 h 2305"/>
                <a:gd name="T74" fmla="*/ 1042 w 6010"/>
                <a:gd name="T75" fmla="*/ 2082 h 2305"/>
                <a:gd name="T76" fmla="*/ 1034 w 6010"/>
                <a:gd name="T77" fmla="*/ 1881 h 2305"/>
                <a:gd name="T78" fmla="*/ 1422 w 6010"/>
                <a:gd name="T79" fmla="*/ 1891 h 2305"/>
                <a:gd name="T80" fmla="*/ 1633 w 6010"/>
                <a:gd name="T81" fmla="*/ 1698 h 2305"/>
                <a:gd name="T82" fmla="*/ 1973 w 6010"/>
                <a:gd name="T83" fmla="*/ 1730 h 2305"/>
                <a:gd name="T84" fmla="*/ 2367 w 6010"/>
                <a:gd name="T85" fmla="*/ 1933 h 2305"/>
                <a:gd name="T86" fmla="*/ 2731 w 6010"/>
                <a:gd name="T87" fmla="*/ 1891 h 2305"/>
                <a:gd name="T88" fmla="*/ 3046 w 6010"/>
                <a:gd name="T89" fmla="*/ 1911 h 2305"/>
                <a:gd name="T90" fmla="*/ 3516 w 6010"/>
                <a:gd name="T91" fmla="*/ 1835 h 2305"/>
                <a:gd name="T92" fmla="*/ 3883 w 6010"/>
                <a:gd name="T93" fmla="*/ 1981 h 2305"/>
                <a:gd name="T94" fmla="*/ 3932 w 6010"/>
                <a:gd name="T95" fmla="*/ 2221 h 2305"/>
                <a:gd name="T96" fmla="*/ 4202 w 6010"/>
                <a:gd name="T97" fmla="*/ 1719 h 2305"/>
                <a:gd name="T98" fmla="*/ 4240 w 6010"/>
                <a:gd name="T99" fmla="*/ 1523 h 2305"/>
                <a:gd name="T100" fmla="*/ 4715 w 6010"/>
                <a:gd name="T101" fmla="*/ 1474 h 2305"/>
                <a:gd name="T102" fmla="*/ 5039 w 6010"/>
                <a:gd name="T103" fmla="*/ 1307 h 2305"/>
                <a:gd name="T104" fmla="*/ 4802 w 6010"/>
                <a:gd name="T105" fmla="*/ 1854 h 2305"/>
                <a:gd name="T106" fmla="*/ 5032 w 6010"/>
                <a:gd name="T107" fmla="*/ 1540 h 2305"/>
                <a:gd name="T108" fmla="*/ 5401 w 6010"/>
                <a:gd name="T109" fmla="*/ 1351 h 2305"/>
                <a:gd name="T110" fmla="*/ 5651 w 6010"/>
                <a:gd name="T111" fmla="*/ 1145 h 2305"/>
                <a:gd name="T112" fmla="*/ 5892 w 6010"/>
                <a:gd name="T113" fmla="*/ 1169 h 2305"/>
                <a:gd name="T114" fmla="*/ 3093 w 6010"/>
                <a:gd name="T115" fmla="*/ 1715 h 2305"/>
                <a:gd name="T116" fmla="*/ 1208 w 6010"/>
                <a:gd name="T117" fmla="*/ 103 h 2305"/>
                <a:gd name="T118" fmla="*/ 1232 w 6010"/>
                <a:gd name="T119" fmla="*/ 64 h 2305"/>
                <a:gd name="T120" fmla="*/ 1309 w 6010"/>
                <a:gd name="T121" fmla="*/ 636 h 2305"/>
                <a:gd name="T122" fmla="*/ 1313 w 6010"/>
                <a:gd name="T123" fmla="*/ 484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10" h="2305">
                  <a:moveTo>
                    <a:pt x="91" y="1666"/>
                  </a:moveTo>
                  <a:cubicBezTo>
                    <a:pt x="87" y="1668"/>
                    <a:pt x="74" y="1664"/>
                    <a:pt x="70" y="1658"/>
                  </a:cubicBezTo>
                  <a:cubicBezTo>
                    <a:pt x="67" y="1654"/>
                    <a:pt x="58" y="1656"/>
                    <a:pt x="49" y="1656"/>
                  </a:cubicBezTo>
                  <a:cubicBezTo>
                    <a:pt x="51" y="1657"/>
                    <a:pt x="53" y="1659"/>
                    <a:pt x="55" y="1662"/>
                  </a:cubicBezTo>
                  <a:cubicBezTo>
                    <a:pt x="59" y="1670"/>
                    <a:pt x="36" y="1671"/>
                    <a:pt x="43" y="1681"/>
                  </a:cubicBezTo>
                  <a:cubicBezTo>
                    <a:pt x="50" y="1691"/>
                    <a:pt x="26" y="1691"/>
                    <a:pt x="26" y="1681"/>
                  </a:cubicBezTo>
                  <a:cubicBezTo>
                    <a:pt x="26" y="1670"/>
                    <a:pt x="1" y="1676"/>
                    <a:pt x="3" y="1682"/>
                  </a:cubicBezTo>
                  <a:cubicBezTo>
                    <a:pt x="3" y="1685"/>
                    <a:pt x="2" y="1688"/>
                    <a:pt x="0" y="1691"/>
                  </a:cubicBezTo>
                  <a:cubicBezTo>
                    <a:pt x="7" y="1693"/>
                    <a:pt x="15" y="1696"/>
                    <a:pt x="18" y="1697"/>
                  </a:cubicBezTo>
                  <a:cubicBezTo>
                    <a:pt x="23" y="1699"/>
                    <a:pt x="85" y="1706"/>
                    <a:pt x="110" y="1701"/>
                  </a:cubicBezTo>
                  <a:cubicBezTo>
                    <a:pt x="108" y="1697"/>
                    <a:pt x="111" y="1683"/>
                    <a:pt x="111" y="1678"/>
                  </a:cubicBezTo>
                  <a:cubicBezTo>
                    <a:pt x="111" y="1672"/>
                    <a:pt x="96" y="1664"/>
                    <a:pt x="91" y="1666"/>
                  </a:cubicBezTo>
                  <a:close/>
                  <a:moveTo>
                    <a:pt x="1596" y="64"/>
                  </a:moveTo>
                  <a:cubicBezTo>
                    <a:pt x="1636" y="60"/>
                    <a:pt x="1635" y="38"/>
                    <a:pt x="1614" y="34"/>
                  </a:cubicBezTo>
                  <a:cubicBezTo>
                    <a:pt x="1593" y="30"/>
                    <a:pt x="1590" y="46"/>
                    <a:pt x="1580" y="45"/>
                  </a:cubicBezTo>
                  <a:cubicBezTo>
                    <a:pt x="1569" y="44"/>
                    <a:pt x="1530" y="52"/>
                    <a:pt x="1538" y="61"/>
                  </a:cubicBezTo>
                  <a:cubicBezTo>
                    <a:pt x="1548" y="71"/>
                    <a:pt x="1577" y="66"/>
                    <a:pt x="1596" y="64"/>
                  </a:cubicBezTo>
                  <a:close/>
                  <a:moveTo>
                    <a:pt x="1797" y="642"/>
                  </a:moveTo>
                  <a:cubicBezTo>
                    <a:pt x="1811" y="645"/>
                    <a:pt x="1847" y="637"/>
                    <a:pt x="1851" y="630"/>
                  </a:cubicBezTo>
                  <a:cubicBezTo>
                    <a:pt x="1855" y="623"/>
                    <a:pt x="1837" y="614"/>
                    <a:pt x="1813" y="614"/>
                  </a:cubicBezTo>
                  <a:cubicBezTo>
                    <a:pt x="1789" y="614"/>
                    <a:pt x="1785" y="641"/>
                    <a:pt x="1797" y="642"/>
                  </a:cubicBezTo>
                  <a:close/>
                  <a:moveTo>
                    <a:pt x="2566" y="111"/>
                  </a:moveTo>
                  <a:cubicBezTo>
                    <a:pt x="2585" y="119"/>
                    <a:pt x="2578" y="124"/>
                    <a:pt x="2557" y="124"/>
                  </a:cubicBezTo>
                  <a:cubicBezTo>
                    <a:pt x="2537" y="124"/>
                    <a:pt x="2519" y="131"/>
                    <a:pt x="2532" y="137"/>
                  </a:cubicBezTo>
                  <a:cubicBezTo>
                    <a:pt x="2543" y="141"/>
                    <a:pt x="2542" y="153"/>
                    <a:pt x="2564" y="158"/>
                  </a:cubicBezTo>
                  <a:cubicBezTo>
                    <a:pt x="2585" y="163"/>
                    <a:pt x="2607" y="145"/>
                    <a:pt x="2605" y="133"/>
                  </a:cubicBezTo>
                  <a:cubicBezTo>
                    <a:pt x="2603" y="120"/>
                    <a:pt x="2681" y="109"/>
                    <a:pt x="2702" y="104"/>
                  </a:cubicBezTo>
                  <a:cubicBezTo>
                    <a:pt x="2723" y="98"/>
                    <a:pt x="2688" y="77"/>
                    <a:pt x="2711" y="75"/>
                  </a:cubicBezTo>
                  <a:cubicBezTo>
                    <a:pt x="2734" y="72"/>
                    <a:pt x="2725" y="62"/>
                    <a:pt x="2697" y="58"/>
                  </a:cubicBezTo>
                  <a:cubicBezTo>
                    <a:pt x="2669" y="54"/>
                    <a:pt x="2680" y="30"/>
                    <a:pt x="2671" y="22"/>
                  </a:cubicBezTo>
                  <a:cubicBezTo>
                    <a:pt x="2661" y="13"/>
                    <a:pt x="2656" y="32"/>
                    <a:pt x="2620" y="39"/>
                  </a:cubicBezTo>
                  <a:cubicBezTo>
                    <a:pt x="2583" y="46"/>
                    <a:pt x="2566" y="56"/>
                    <a:pt x="2580" y="63"/>
                  </a:cubicBezTo>
                  <a:cubicBezTo>
                    <a:pt x="2595" y="70"/>
                    <a:pt x="2580" y="88"/>
                    <a:pt x="2565" y="87"/>
                  </a:cubicBezTo>
                  <a:cubicBezTo>
                    <a:pt x="2549" y="86"/>
                    <a:pt x="2546" y="103"/>
                    <a:pt x="2566" y="111"/>
                  </a:cubicBezTo>
                  <a:close/>
                  <a:moveTo>
                    <a:pt x="2621" y="140"/>
                  </a:moveTo>
                  <a:cubicBezTo>
                    <a:pt x="2621" y="152"/>
                    <a:pt x="2587" y="163"/>
                    <a:pt x="2597" y="171"/>
                  </a:cubicBezTo>
                  <a:cubicBezTo>
                    <a:pt x="2605" y="179"/>
                    <a:pt x="2613" y="176"/>
                    <a:pt x="2623" y="179"/>
                  </a:cubicBezTo>
                  <a:cubicBezTo>
                    <a:pt x="2633" y="181"/>
                    <a:pt x="2639" y="207"/>
                    <a:pt x="2657" y="203"/>
                  </a:cubicBezTo>
                  <a:cubicBezTo>
                    <a:pt x="2676" y="198"/>
                    <a:pt x="2727" y="223"/>
                    <a:pt x="2757" y="223"/>
                  </a:cubicBezTo>
                  <a:cubicBezTo>
                    <a:pt x="2787" y="223"/>
                    <a:pt x="2790" y="198"/>
                    <a:pt x="2781" y="197"/>
                  </a:cubicBezTo>
                  <a:cubicBezTo>
                    <a:pt x="2772" y="196"/>
                    <a:pt x="2780" y="182"/>
                    <a:pt x="2797" y="158"/>
                  </a:cubicBezTo>
                  <a:cubicBezTo>
                    <a:pt x="2813" y="134"/>
                    <a:pt x="2745" y="116"/>
                    <a:pt x="2745" y="135"/>
                  </a:cubicBezTo>
                  <a:cubicBezTo>
                    <a:pt x="2745" y="154"/>
                    <a:pt x="2725" y="131"/>
                    <a:pt x="2719" y="119"/>
                  </a:cubicBezTo>
                  <a:cubicBezTo>
                    <a:pt x="2712" y="108"/>
                    <a:pt x="2621" y="129"/>
                    <a:pt x="2621" y="140"/>
                  </a:cubicBezTo>
                  <a:close/>
                  <a:moveTo>
                    <a:pt x="2101" y="658"/>
                  </a:moveTo>
                  <a:cubicBezTo>
                    <a:pt x="2117" y="666"/>
                    <a:pt x="2130" y="663"/>
                    <a:pt x="2128" y="647"/>
                  </a:cubicBezTo>
                  <a:cubicBezTo>
                    <a:pt x="2126" y="630"/>
                    <a:pt x="2088" y="651"/>
                    <a:pt x="2101" y="658"/>
                  </a:cubicBezTo>
                  <a:close/>
                  <a:moveTo>
                    <a:pt x="2539" y="37"/>
                  </a:moveTo>
                  <a:cubicBezTo>
                    <a:pt x="2543" y="22"/>
                    <a:pt x="2474" y="28"/>
                    <a:pt x="2492" y="43"/>
                  </a:cubicBezTo>
                  <a:cubicBezTo>
                    <a:pt x="2498" y="49"/>
                    <a:pt x="2535" y="53"/>
                    <a:pt x="2539" y="37"/>
                  </a:cubicBezTo>
                  <a:close/>
                  <a:moveTo>
                    <a:pt x="5599" y="791"/>
                  </a:moveTo>
                  <a:cubicBezTo>
                    <a:pt x="5620" y="802"/>
                    <a:pt x="5633" y="779"/>
                    <a:pt x="5649" y="790"/>
                  </a:cubicBezTo>
                  <a:cubicBezTo>
                    <a:pt x="5666" y="802"/>
                    <a:pt x="5707" y="785"/>
                    <a:pt x="5723" y="782"/>
                  </a:cubicBezTo>
                  <a:cubicBezTo>
                    <a:pt x="5740" y="779"/>
                    <a:pt x="5732" y="758"/>
                    <a:pt x="5685" y="752"/>
                  </a:cubicBezTo>
                  <a:cubicBezTo>
                    <a:pt x="5638" y="745"/>
                    <a:pt x="5577" y="780"/>
                    <a:pt x="5599" y="791"/>
                  </a:cubicBezTo>
                  <a:close/>
                  <a:moveTo>
                    <a:pt x="2782" y="287"/>
                  </a:moveTo>
                  <a:cubicBezTo>
                    <a:pt x="2797" y="295"/>
                    <a:pt x="2843" y="276"/>
                    <a:pt x="2875" y="277"/>
                  </a:cubicBezTo>
                  <a:cubicBezTo>
                    <a:pt x="2906" y="278"/>
                    <a:pt x="2993" y="253"/>
                    <a:pt x="2996" y="237"/>
                  </a:cubicBezTo>
                  <a:cubicBezTo>
                    <a:pt x="2999" y="220"/>
                    <a:pt x="2964" y="221"/>
                    <a:pt x="2951" y="207"/>
                  </a:cubicBezTo>
                  <a:cubicBezTo>
                    <a:pt x="2937" y="192"/>
                    <a:pt x="2907" y="205"/>
                    <a:pt x="2900" y="217"/>
                  </a:cubicBezTo>
                  <a:cubicBezTo>
                    <a:pt x="2892" y="230"/>
                    <a:pt x="2884" y="218"/>
                    <a:pt x="2904" y="198"/>
                  </a:cubicBezTo>
                  <a:cubicBezTo>
                    <a:pt x="2924" y="179"/>
                    <a:pt x="2884" y="163"/>
                    <a:pt x="2883" y="175"/>
                  </a:cubicBezTo>
                  <a:cubicBezTo>
                    <a:pt x="2882" y="188"/>
                    <a:pt x="2845" y="178"/>
                    <a:pt x="2845" y="189"/>
                  </a:cubicBezTo>
                  <a:cubicBezTo>
                    <a:pt x="2845" y="200"/>
                    <a:pt x="2832" y="206"/>
                    <a:pt x="2833" y="217"/>
                  </a:cubicBezTo>
                  <a:cubicBezTo>
                    <a:pt x="2834" y="228"/>
                    <a:pt x="2808" y="211"/>
                    <a:pt x="2807" y="237"/>
                  </a:cubicBezTo>
                  <a:cubicBezTo>
                    <a:pt x="2806" y="263"/>
                    <a:pt x="2767" y="278"/>
                    <a:pt x="2782" y="287"/>
                  </a:cubicBezTo>
                  <a:close/>
                  <a:moveTo>
                    <a:pt x="4124" y="501"/>
                  </a:moveTo>
                  <a:cubicBezTo>
                    <a:pt x="4138" y="508"/>
                    <a:pt x="4143" y="516"/>
                    <a:pt x="4152" y="524"/>
                  </a:cubicBezTo>
                  <a:cubicBezTo>
                    <a:pt x="4160" y="532"/>
                    <a:pt x="4191" y="520"/>
                    <a:pt x="4204" y="516"/>
                  </a:cubicBezTo>
                  <a:cubicBezTo>
                    <a:pt x="4216" y="511"/>
                    <a:pt x="4217" y="534"/>
                    <a:pt x="4237" y="522"/>
                  </a:cubicBezTo>
                  <a:cubicBezTo>
                    <a:pt x="4257" y="509"/>
                    <a:pt x="4277" y="516"/>
                    <a:pt x="4299" y="516"/>
                  </a:cubicBezTo>
                  <a:cubicBezTo>
                    <a:pt x="4322" y="516"/>
                    <a:pt x="4295" y="487"/>
                    <a:pt x="4296" y="475"/>
                  </a:cubicBezTo>
                  <a:cubicBezTo>
                    <a:pt x="4297" y="462"/>
                    <a:pt x="4323" y="471"/>
                    <a:pt x="4315" y="481"/>
                  </a:cubicBezTo>
                  <a:cubicBezTo>
                    <a:pt x="4307" y="492"/>
                    <a:pt x="4328" y="516"/>
                    <a:pt x="4361" y="513"/>
                  </a:cubicBezTo>
                  <a:cubicBezTo>
                    <a:pt x="4394" y="511"/>
                    <a:pt x="4369" y="491"/>
                    <a:pt x="4386" y="483"/>
                  </a:cubicBezTo>
                  <a:cubicBezTo>
                    <a:pt x="4402" y="476"/>
                    <a:pt x="4400" y="468"/>
                    <a:pt x="4376" y="453"/>
                  </a:cubicBezTo>
                  <a:cubicBezTo>
                    <a:pt x="4352" y="439"/>
                    <a:pt x="4321" y="448"/>
                    <a:pt x="4300" y="439"/>
                  </a:cubicBezTo>
                  <a:cubicBezTo>
                    <a:pt x="4278" y="429"/>
                    <a:pt x="4252" y="428"/>
                    <a:pt x="4251" y="451"/>
                  </a:cubicBezTo>
                  <a:cubicBezTo>
                    <a:pt x="4250" y="474"/>
                    <a:pt x="4206" y="426"/>
                    <a:pt x="4183" y="419"/>
                  </a:cubicBezTo>
                  <a:cubicBezTo>
                    <a:pt x="4160" y="412"/>
                    <a:pt x="4089" y="484"/>
                    <a:pt x="4124" y="501"/>
                  </a:cubicBezTo>
                  <a:close/>
                  <a:moveTo>
                    <a:pt x="4341" y="634"/>
                  </a:moveTo>
                  <a:cubicBezTo>
                    <a:pt x="4360" y="630"/>
                    <a:pt x="4328" y="596"/>
                    <a:pt x="4295" y="590"/>
                  </a:cubicBezTo>
                  <a:cubicBezTo>
                    <a:pt x="4263" y="585"/>
                    <a:pt x="4233" y="612"/>
                    <a:pt x="4237" y="617"/>
                  </a:cubicBezTo>
                  <a:cubicBezTo>
                    <a:pt x="4246" y="631"/>
                    <a:pt x="4322" y="638"/>
                    <a:pt x="4341" y="634"/>
                  </a:cubicBezTo>
                  <a:close/>
                  <a:moveTo>
                    <a:pt x="4258" y="565"/>
                  </a:moveTo>
                  <a:cubicBezTo>
                    <a:pt x="4258" y="550"/>
                    <a:pt x="4201" y="571"/>
                    <a:pt x="4225" y="579"/>
                  </a:cubicBezTo>
                  <a:cubicBezTo>
                    <a:pt x="4237" y="583"/>
                    <a:pt x="4258" y="581"/>
                    <a:pt x="4258" y="565"/>
                  </a:cubicBezTo>
                  <a:close/>
                  <a:moveTo>
                    <a:pt x="4439" y="500"/>
                  </a:moveTo>
                  <a:cubicBezTo>
                    <a:pt x="4464" y="502"/>
                    <a:pt x="4476" y="526"/>
                    <a:pt x="4524" y="529"/>
                  </a:cubicBezTo>
                  <a:cubicBezTo>
                    <a:pt x="4572" y="532"/>
                    <a:pt x="4607" y="523"/>
                    <a:pt x="4608" y="512"/>
                  </a:cubicBezTo>
                  <a:cubicBezTo>
                    <a:pt x="4609" y="502"/>
                    <a:pt x="4565" y="486"/>
                    <a:pt x="4551" y="495"/>
                  </a:cubicBezTo>
                  <a:cubicBezTo>
                    <a:pt x="4538" y="503"/>
                    <a:pt x="4527" y="481"/>
                    <a:pt x="4511" y="486"/>
                  </a:cubicBezTo>
                  <a:cubicBezTo>
                    <a:pt x="4494" y="492"/>
                    <a:pt x="4471" y="491"/>
                    <a:pt x="4463" y="476"/>
                  </a:cubicBezTo>
                  <a:cubicBezTo>
                    <a:pt x="4454" y="461"/>
                    <a:pt x="4426" y="499"/>
                    <a:pt x="4439" y="500"/>
                  </a:cubicBezTo>
                  <a:close/>
                  <a:moveTo>
                    <a:pt x="964" y="78"/>
                  </a:moveTo>
                  <a:cubicBezTo>
                    <a:pt x="988" y="56"/>
                    <a:pt x="1019" y="77"/>
                    <a:pt x="1023" y="66"/>
                  </a:cubicBezTo>
                  <a:cubicBezTo>
                    <a:pt x="1027" y="56"/>
                    <a:pt x="979" y="53"/>
                    <a:pt x="961" y="62"/>
                  </a:cubicBezTo>
                  <a:cubicBezTo>
                    <a:pt x="943" y="71"/>
                    <a:pt x="902" y="64"/>
                    <a:pt x="907" y="76"/>
                  </a:cubicBezTo>
                  <a:cubicBezTo>
                    <a:pt x="910" y="83"/>
                    <a:pt x="940" y="100"/>
                    <a:pt x="964" y="78"/>
                  </a:cubicBezTo>
                  <a:close/>
                  <a:moveTo>
                    <a:pt x="4333" y="1835"/>
                  </a:moveTo>
                  <a:cubicBezTo>
                    <a:pt x="4321" y="1805"/>
                    <a:pt x="4349" y="1776"/>
                    <a:pt x="4329" y="1760"/>
                  </a:cubicBezTo>
                  <a:cubicBezTo>
                    <a:pt x="4308" y="1745"/>
                    <a:pt x="4316" y="1713"/>
                    <a:pt x="4306" y="1719"/>
                  </a:cubicBezTo>
                  <a:cubicBezTo>
                    <a:pt x="4295" y="1725"/>
                    <a:pt x="4306" y="1753"/>
                    <a:pt x="4289" y="1755"/>
                  </a:cubicBezTo>
                  <a:cubicBezTo>
                    <a:pt x="4272" y="1757"/>
                    <a:pt x="4288" y="1773"/>
                    <a:pt x="4282" y="1794"/>
                  </a:cubicBezTo>
                  <a:cubicBezTo>
                    <a:pt x="4276" y="1815"/>
                    <a:pt x="4285" y="1845"/>
                    <a:pt x="4293" y="1863"/>
                  </a:cubicBezTo>
                  <a:cubicBezTo>
                    <a:pt x="4302" y="1882"/>
                    <a:pt x="4282" y="1982"/>
                    <a:pt x="4290" y="1999"/>
                  </a:cubicBezTo>
                  <a:cubicBezTo>
                    <a:pt x="4298" y="2015"/>
                    <a:pt x="4277" y="2089"/>
                    <a:pt x="4284" y="2097"/>
                  </a:cubicBezTo>
                  <a:cubicBezTo>
                    <a:pt x="4296" y="2112"/>
                    <a:pt x="4288" y="2078"/>
                    <a:pt x="4307" y="2075"/>
                  </a:cubicBezTo>
                  <a:cubicBezTo>
                    <a:pt x="4325" y="2071"/>
                    <a:pt x="4325" y="2095"/>
                    <a:pt x="4337" y="2101"/>
                  </a:cubicBezTo>
                  <a:cubicBezTo>
                    <a:pt x="4348" y="2106"/>
                    <a:pt x="4341" y="2067"/>
                    <a:pt x="4331" y="2069"/>
                  </a:cubicBezTo>
                  <a:cubicBezTo>
                    <a:pt x="4320" y="2071"/>
                    <a:pt x="4312" y="2044"/>
                    <a:pt x="4307" y="2028"/>
                  </a:cubicBezTo>
                  <a:cubicBezTo>
                    <a:pt x="4302" y="2011"/>
                    <a:pt x="4317" y="1991"/>
                    <a:pt x="4317" y="1971"/>
                  </a:cubicBezTo>
                  <a:cubicBezTo>
                    <a:pt x="4317" y="1950"/>
                    <a:pt x="4343" y="1951"/>
                    <a:pt x="4359" y="1966"/>
                  </a:cubicBezTo>
                  <a:cubicBezTo>
                    <a:pt x="4374" y="1982"/>
                    <a:pt x="4376" y="1972"/>
                    <a:pt x="4370" y="1960"/>
                  </a:cubicBezTo>
                  <a:cubicBezTo>
                    <a:pt x="4364" y="1949"/>
                    <a:pt x="4344" y="1865"/>
                    <a:pt x="4333" y="1835"/>
                  </a:cubicBezTo>
                  <a:close/>
                  <a:moveTo>
                    <a:pt x="1062" y="68"/>
                  </a:moveTo>
                  <a:cubicBezTo>
                    <a:pt x="1076" y="79"/>
                    <a:pt x="1021" y="76"/>
                    <a:pt x="1014" y="86"/>
                  </a:cubicBezTo>
                  <a:cubicBezTo>
                    <a:pt x="1007" y="96"/>
                    <a:pt x="975" y="93"/>
                    <a:pt x="981" y="105"/>
                  </a:cubicBezTo>
                  <a:cubicBezTo>
                    <a:pt x="987" y="117"/>
                    <a:pt x="1039" y="118"/>
                    <a:pt x="1039" y="108"/>
                  </a:cubicBezTo>
                  <a:cubicBezTo>
                    <a:pt x="1039" y="97"/>
                    <a:pt x="1066" y="107"/>
                    <a:pt x="1067" y="97"/>
                  </a:cubicBezTo>
                  <a:cubicBezTo>
                    <a:pt x="1068" y="88"/>
                    <a:pt x="1080" y="78"/>
                    <a:pt x="1109" y="76"/>
                  </a:cubicBezTo>
                  <a:cubicBezTo>
                    <a:pt x="1138" y="74"/>
                    <a:pt x="1138" y="63"/>
                    <a:pt x="1111" y="51"/>
                  </a:cubicBezTo>
                  <a:cubicBezTo>
                    <a:pt x="1084" y="38"/>
                    <a:pt x="1047" y="58"/>
                    <a:pt x="1062" y="68"/>
                  </a:cubicBezTo>
                  <a:close/>
                  <a:moveTo>
                    <a:pt x="1017" y="909"/>
                  </a:moveTo>
                  <a:cubicBezTo>
                    <a:pt x="1045" y="935"/>
                    <a:pt x="1069" y="897"/>
                    <a:pt x="1083" y="895"/>
                  </a:cubicBezTo>
                  <a:cubicBezTo>
                    <a:pt x="1096" y="893"/>
                    <a:pt x="1074" y="879"/>
                    <a:pt x="1051" y="872"/>
                  </a:cubicBezTo>
                  <a:cubicBezTo>
                    <a:pt x="1029" y="866"/>
                    <a:pt x="996" y="889"/>
                    <a:pt x="1017" y="909"/>
                  </a:cubicBezTo>
                  <a:close/>
                  <a:moveTo>
                    <a:pt x="5999" y="1086"/>
                  </a:moveTo>
                  <a:cubicBezTo>
                    <a:pt x="5989" y="1082"/>
                    <a:pt x="5956" y="1061"/>
                    <a:pt x="5947" y="1049"/>
                  </a:cubicBezTo>
                  <a:cubicBezTo>
                    <a:pt x="5939" y="1037"/>
                    <a:pt x="5899" y="1031"/>
                    <a:pt x="5899" y="1038"/>
                  </a:cubicBezTo>
                  <a:cubicBezTo>
                    <a:pt x="5899" y="1044"/>
                    <a:pt x="5886" y="1036"/>
                    <a:pt x="5883" y="1029"/>
                  </a:cubicBezTo>
                  <a:cubicBezTo>
                    <a:pt x="5880" y="1023"/>
                    <a:pt x="5838" y="1022"/>
                    <a:pt x="5837" y="1029"/>
                  </a:cubicBezTo>
                  <a:cubicBezTo>
                    <a:pt x="5837" y="1036"/>
                    <a:pt x="5847" y="1037"/>
                    <a:pt x="5853" y="1045"/>
                  </a:cubicBezTo>
                  <a:cubicBezTo>
                    <a:pt x="5859" y="1053"/>
                    <a:pt x="5845" y="1058"/>
                    <a:pt x="5848" y="1067"/>
                  </a:cubicBezTo>
                  <a:cubicBezTo>
                    <a:pt x="5851" y="1077"/>
                    <a:pt x="5832" y="1063"/>
                    <a:pt x="5826" y="1057"/>
                  </a:cubicBezTo>
                  <a:cubicBezTo>
                    <a:pt x="5819" y="1052"/>
                    <a:pt x="5822" y="1032"/>
                    <a:pt x="5824" y="1022"/>
                  </a:cubicBezTo>
                  <a:cubicBezTo>
                    <a:pt x="5826" y="1011"/>
                    <a:pt x="5812" y="1013"/>
                    <a:pt x="5811" y="1003"/>
                  </a:cubicBezTo>
                  <a:cubicBezTo>
                    <a:pt x="5809" y="992"/>
                    <a:pt x="5762" y="971"/>
                    <a:pt x="5742" y="963"/>
                  </a:cubicBezTo>
                  <a:cubicBezTo>
                    <a:pt x="5723" y="954"/>
                    <a:pt x="5697" y="947"/>
                    <a:pt x="5690" y="937"/>
                  </a:cubicBezTo>
                  <a:cubicBezTo>
                    <a:pt x="5684" y="926"/>
                    <a:pt x="5648" y="925"/>
                    <a:pt x="5635" y="911"/>
                  </a:cubicBezTo>
                  <a:cubicBezTo>
                    <a:pt x="5621" y="897"/>
                    <a:pt x="5562" y="872"/>
                    <a:pt x="5537" y="871"/>
                  </a:cubicBezTo>
                  <a:cubicBezTo>
                    <a:pt x="5511" y="869"/>
                    <a:pt x="5517" y="855"/>
                    <a:pt x="5504" y="857"/>
                  </a:cubicBezTo>
                  <a:cubicBezTo>
                    <a:pt x="5492" y="859"/>
                    <a:pt x="5438" y="857"/>
                    <a:pt x="5422" y="854"/>
                  </a:cubicBezTo>
                  <a:cubicBezTo>
                    <a:pt x="5405" y="851"/>
                    <a:pt x="5401" y="864"/>
                    <a:pt x="5389" y="859"/>
                  </a:cubicBezTo>
                  <a:cubicBezTo>
                    <a:pt x="5377" y="855"/>
                    <a:pt x="5316" y="832"/>
                    <a:pt x="5308" y="841"/>
                  </a:cubicBezTo>
                  <a:cubicBezTo>
                    <a:pt x="5301" y="849"/>
                    <a:pt x="5304" y="861"/>
                    <a:pt x="5297" y="863"/>
                  </a:cubicBezTo>
                  <a:cubicBezTo>
                    <a:pt x="5290" y="865"/>
                    <a:pt x="5297" y="875"/>
                    <a:pt x="5314" y="891"/>
                  </a:cubicBezTo>
                  <a:cubicBezTo>
                    <a:pt x="5331" y="907"/>
                    <a:pt x="5321" y="919"/>
                    <a:pt x="5305" y="925"/>
                  </a:cubicBezTo>
                  <a:cubicBezTo>
                    <a:pt x="5290" y="932"/>
                    <a:pt x="5265" y="919"/>
                    <a:pt x="5257" y="907"/>
                  </a:cubicBezTo>
                  <a:cubicBezTo>
                    <a:pt x="5249" y="895"/>
                    <a:pt x="5228" y="900"/>
                    <a:pt x="5222" y="885"/>
                  </a:cubicBezTo>
                  <a:cubicBezTo>
                    <a:pt x="5217" y="869"/>
                    <a:pt x="5229" y="867"/>
                    <a:pt x="5239" y="875"/>
                  </a:cubicBezTo>
                  <a:cubicBezTo>
                    <a:pt x="5250" y="884"/>
                    <a:pt x="5264" y="877"/>
                    <a:pt x="5265" y="866"/>
                  </a:cubicBezTo>
                  <a:cubicBezTo>
                    <a:pt x="5267" y="854"/>
                    <a:pt x="5237" y="846"/>
                    <a:pt x="5221" y="847"/>
                  </a:cubicBezTo>
                  <a:cubicBezTo>
                    <a:pt x="5205" y="848"/>
                    <a:pt x="5196" y="871"/>
                    <a:pt x="5179" y="880"/>
                  </a:cubicBezTo>
                  <a:cubicBezTo>
                    <a:pt x="5163" y="889"/>
                    <a:pt x="5098" y="876"/>
                    <a:pt x="5091" y="870"/>
                  </a:cubicBezTo>
                  <a:cubicBezTo>
                    <a:pt x="5085" y="864"/>
                    <a:pt x="4995" y="870"/>
                    <a:pt x="4985" y="876"/>
                  </a:cubicBezTo>
                  <a:cubicBezTo>
                    <a:pt x="4976" y="883"/>
                    <a:pt x="4983" y="907"/>
                    <a:pt x="4978" y="909"/>
                  </a:cubicBezTo>
                  <a:cubicBezTo>
                    <a:pt x="4973" y="911"/>
                    <a:pt x="4969" y="881"/>
                    <a:pt x="4969" y="875"/>
                  </a:cubicBezTo>
                  <a:cubicBezTo>
                    <a:pt x="4969" y="870"/>
                    <a:pt x="4958" y="866"/>
                    <a:pt x="4942" y="866"/>
                  </a:cubicBezTo>
                  <a:cubicBezTo>
                    <a:pt x="4926" y="866"/>
                    <a:pt x="4916" y="865"/>
                    <a:pt x="4923" y="858"/>
                  </a:cubicBezTo>
                  <a:cubicBezTo>
                    <a:pt x="4930" y="851"/>
                    <a:pt x="4917" y="845"/>
                    <a:pt x="4929" y="836"/>
                  </a:cubicBezTo>
                  <a:cubicBezTo>
                    <a:pt x="4942" y="827"/>
                    <a:pt x="4906" y="799"/>
                    <a:pt x="4872" y="786"/>
                  </a:cubicBezTo>
                  <a:cubicBezTo>
                    <a:pt x="4838" y="772"/>
                    <a:pt x="4760" y="780"/>
                    <a:pt x="4739" y="786"/>
                  </a:cubicBezTo>
                  <a:cubicBezTo>
                    <a:pt x="4718" y="793"/>
                    <a:pt x="4676" y="791"/>
                    <a:pt x="4657" y="791"/>
                  </a:cubicBezTo>
                  <a:cubicBezTo>
                    <a:pt x="4637" y="792"/>
                    <a:pt x="4653" y="783"/>
                    <a:pt x="4647" y="774"/>
                  </a:cubicBezTo>
                  <a:cubicBezTo>
                    <a:pt x="4642" y="765"/>
                    <a:pt x="4608" y="753"/>
                    <a:pt x="4603" y="761"/>
                  </a:cubicBezTo>
                  <a:cubicBezTo>
                    <a:pt x="4598" y="769"/>
                    <a:pt x="4590" y="761"/>
                    <a:pt x="4590" y="755"/>
                  </a:cubicBezTo>
                  <a:cubicBezTo>
                    <a:pt x="4590" y="750"/>
                    <a:pt x="4558" y="738"/>
                    <a:pt x="4545" y="741"/>
                  </a:cubicBezTo>
                  <a:cubicBezTo>
                    <a:pt x="4533" y="743"/>
                    <a:pt x="4527" y="729"/>
                    <a:pt x="4542" y="729"/>
                  </a:cubicBezTo>
                  <a:cubicBezTo>
                    <a:pt x="4556" y="729"/>
                    <a:pt x="4581" y="732"/>
                    <a:pt x="4570" y="716"/>
                  </a:cubicBezTo>
                  <a:cubicBezTo>
                    <a:pt x="4559" y="699"/>
                    <a:pt x="4466" y="694"/>
                    <a:pt x="4457" y="697"/>
                  </a:cubicBezTo>
                  <a:cubicBezTo>
                    <a:pt x="4448" y="700"/>
                    <a:pt x="4456" y="712"/>
                    <a:pt x="4436" y="731"/>
                  </a:cubicBezTo>
                  <a:cubicBezTo>
                    <a:pt x="4416" y="751"/>
                    <a:pt x="4396" y="738"/>
                    <a:pt x="4399" y="728"/>
                  </a:cubicBezTo>
                  <a:cubicBezTo>
                    <a:pt x="4401" y="719"/>
                    <a:pt x="4426" y="720"/>
                    <a:pt x="4426" y="711"/>
                  </a:cubicBezTo>
                  <a:cubicBezTo>
                    <a:pt x="4426" y="702"/>
                    <a:pt x="4392" y="707"/>
                    <a:pt x="4387" y="699"/>
                  </a:cubicBezTo>
                  <a:cubicBezTo>
                    <a:pt x="4382" y="691"/>
                    <a:pt x="4394" y="686"/>
                    <a:pt x="4407" y="690"/>
                  </a:cubicBezTo>
                  <a:cubicBezTo>
                    <a:pt x="4419" y="693"/>
                    <a:pt x="4441" y="695"/>
                    <a:pt x="4442" y="690"/>
                  </a:cubicBezTo>
                  <a:cubicBezTo>
                    <a:pt x="4443" y="684"/>
                    <a:pt x="4429" y="683"/>
                    <a:pt x="4408" y="679"/>
                  </a:cubicBezTo>
                  <a:cubicBezTo>
                    <a:pt x="4387" y="676"/>
                    <a:pt x="4337" y="664"/>
                    <a:pt x="4310" y="666"/>
                  </a:cubicBezTo>
                  <a:cubicBezTo>
                    <a:pt x="4284" y="669"/>
                    <a:pt x="4272" y="656"/>
                    <a:pt x="4257" y="655"/>
                  </a:cubicBezTo>
                  <a:cubicBezTo>
                    <a:pt x="4243" y="654"/>
                    <a:pt x="4243" y="663"/>
                    <a:pt x="4250" y="672"/>
                  </a:cubicBezTo>
                  <a:cubicBezTo>
                    <a:pt x="4256" y="680"/>
                    <a:pt x="4235" y="685"/>
                    <a:pt x="4218" y="682"/>
                  </a:cubicBezTo>
                  <a:cubicBezTo>
                    <a:pt x="4201" y="680"/>
                    <a:pt x="4176" y="692"/>
                    <a:pt x="4186" y="704"/>
                  </a:cubicBezTo>
                  <a:cubicBezTo>
                    <a:pt x="4196" y="717"/>
                    <a:pt x="4206" y="701"/>
                    <a:pt x="4214" y="705"/>
                  </a:cubicBezTo>
                  <a:cubicBezTo>
                    <a:pt x="4222" y="709"/>
                    <a:pt x="4192" y="718"/>
                    <a:pt x="4205" y="724"/>
                  </a:cubicBezTo>
                  <a:cubicBezTo>
                    <a:pt x="4217" y="729"/>
                    <a:pt x="4215" y="741"/>
                    <a:pt x="4216" y="747"/>
                  </a:cubicBezTo>
                  <a:cubicBezTo>
                    <a:pt x="4216" y="754"/>
                    <a:pt x="4195" y="757"/>
                    <a:pt x="4187" y="747"/>
                  </a:cubicBezTo>
                  <a:cubicBezTo>
                    <a:pt x="4179" y="738"/>
                    <a:pt x="4168" y="746"/>
                    <a:pt x="4154" y="745"/>
                  </a:cubicBezTo>
                  <a:cubicBezTo>
                    <a:pt x="4139" y="744"/>
                    <a:pt x="4128" y="751"/>
                    <a:pt x="4144" y="753"/>
                  </a:cubicBezTo>
                  <a:cubicBezTo>
                    <a:pt x="4160" y="755"/>
                    <a:pt x="4165" y="765"/>
                    <a:pt x="4144" y="767"/>
                  </a:cubicBezTo>
                  <a:cubicBezTo>
                    <a:pt x="4123" y="769"/>
                    <a:pt x="4128" y="748"/>
                    <a:pt x="4116" y="751"/>
                  </a:cubicBezTo>
                  <a:cubicBezTo>
                    <a:pt x="4103" y="753"/>
                    <a:pt x="4076" y="741"/>
                    <a:pt x="4062" y="741"/>
                  </a:cubicBezTo>
                  <a:cubicBezTo>
                    <a:pt x="4047" y="742"/>
                    <a:pt x="4040" y="753"/>
                    <a:pt x="4021" y="755"/>
                  </a:cubicBezTo>
                  <a:cubicBezTo>
                    <a:pt x="4002" y="756"/>
                    <a:pt x="3976" y="745"/>
                    <a:pt x="3968" y="734"/>
                  </a:cubicBezTo>
                  <a:cubicBezTo>
                    <a:pt x="3960" y="724"/>
                    <a:pt x="3958" y="721"/>
                    <a:pt x="3948" y="733"/>
                  </a:cubicBezTo>
                  <a:cubicBezTo>
                    <a:pt x="3939" y="745"/>
                    <a:pt x="3939" y="768"/>
                    <a:pt x="3929" y="769"/>
                  </a:cubicBezTo>
                  <a:cubicBezTo>
                    <a:pt x="3920" y="771"/>
                    <a:pt x="3916" y="791"/>
                    <a:pt x="3907" y="796"/>
                  </a:cubicBezTo>
                  <a:cubicBezTo>
                    <a:pt x="3897" y="802"/>
                    <a:pt x="3897" y="789"/>
                    <a:pt x="3885" y="790"/>
                  </a:cubicBezTo>
                  <a:cubicBezTo>
                    <a:pt x="3873" y="791"/>
                    <a:pt x="3835" y="753"/>
                    <a:pt x="3832" y="742"/>
                  </a:cubicBezTo>
                  <a:cubicBezTo>
                    <a:pt x="3830" y="731"/>
                    <a:pt x="3806" y="711"/>
                    <a:pt x="3800" y="706"/>
                  </a:cubicBezTo>
                  <a:cubicBezTo>
                    <a:pt x="3794" y="702"/>
                    <a:pt x="3806" y="700"/>
                    <a:pt x="3814" y="707"/>
                  </a:cubicBezTo>
                  <a:cubicBezTo>
                    <a:pt x="3822" y="714"/>
                    <a:pt x="3832" y="714"/>
                    <a:pt x="3840" y="710"/>
                  </a:cubicBezTo>
                  <a:cubicBezTo>
                    <a:pt x="3848" y="705"/>
                    <a:pt x="3847" y="686"/>
                    <a:pt x="3833" y="686"/>
                  </a:cubicBezTo>
                  <a:cubicBezTo>
                    <a:pt x="3819" y="685"/>
                    <a:pt x="3825" y="674"/>
                    <a:pt x="3831" y="672"/>
                  </a:cubicBezTo>
                  <a:cubicBezTo>
                    <a:pt x="3838" y="669"/>
                    <a:pt x="3816" y="649"/>
                    <a:pt x="3824" y="647"/>
                  </a:cubicBezTo>
                  <a:cubicBezTo>
                    <a:pt x="3832" y="645"/>
                    <a:pt x="3829" y="636"/>
                    <a:pt x="3817" y="635"/>
                  </a:cubicBezTo>
                  <a:cubicBezTo>
                    <a:pt x="3806" y="633"/>
                    <a:pt x="3794" y="624"/>
                    <a:pt x="3793" y="618"/>
                  </a:cubicBezTo>
                  <a:cubicBezTo>
                    <a:pt x="3793" y="612"/>
                    <a:pt x="3745" y="610"/>
                    <a:pt x="3747" y="618"/>
                  </a:cubicBezTo>
                  <a:cubicBezTo>
                    <a:pt x="3749" y="627"/>
                    <a:pt x="3731" y="624"/>
                    <a:pt x="3734" y="617"/>
                  </a:cubicBezTo>
                  <a:cubicBezTo>
                    <a:pt x="3736" y="611"/>
                    <a:pt x="3717" y="613"/>
                    <a:pt x="3694" y="607"/>
                  </a:cubicBezTo>
                  <a:cubicBezTo>
                    <a:pt x="3671" y="600"/>
                    <a:pt x="3670" y="584"/>
                    <a:pt x="3662" y="583"/>
                  </a:cubicBezTo>
                  <a:cubicBezTo>
                    <a:pt x="3655" y="582"/>
                    <a:pt x="3657" y="606"/>
                    <a:pt x="3646" y="600"/>
                  </a:cubicBezTo>
                  <a:cubicBezTo>
                    <a:pt x="3634" y="595"/>
                    <a:pt x="3622" y="605"/>
                    <a:pt x="3628" y="618"/>
                  </a:cubicBezTo>
                  <a:cubicBezTo>
                    <a:pt x="3634" y="632"/>
                    <a:pt x="3629" y="634"/>
                    <a:pt x="3628" y="645"/>
                  </a:cubicBezTo>
                  <a:cubicBezTo>
                    <a:pt x="3627" y="656"/>
                    <a:pt x="3620" y="651"/>
                    <a:pt x="3607" y="647"/>
                  </a:cubicBezTo>
                  <a:cubicBezTo>
                    <a:pt x="3593" y="642"/>
                    <a:pt x="3593" y="658"/>
                    <a:pt x="3564" y="651"/>
                  </a:cubicBezTo>
                  <a:cubicBezTo>
                    <a:pt x="3535" y="643"/>
                    <a:pt x="3522" y="651"/>
                    <a:pt x="3517" y="642"/>
                  </a:cubicBezTo>
                  <a:cubicBezTo>
                    <a:pt x="3512" y="633"/>
                    <a:pt x="3503" y="632"/>
                    <a:pt x="3502" y="639"/>
                  </a:cubicBezTo>
                  <a:cubicBezTo>
                    <a:pt x="3501" y="647"/>
                    <a:pt x="3456" y="644"/>
                    <a:pt x="3452" y="633"/>
                  </a:cubicBezTo>
                  <a:cubicBezTo>
                    <a:pt x="3449" y="621"/>
                    <a:pt x="3460" y="619"/>
                    <a:pt x="3467" y="616"/>
                  </a:cubicBezTo>
                  <a:cubicBezTo>
                    <a:pt x="3474" y="613"/>
                    <a:pt x="3460" y="608"/>
                    <a:pt x="3435" y="610"/>
                  </a:cubicBezTo>
                  <a:cubicBezTo>
                    <a:pt x="3411" y="611"/>
                    <a:pt x="3395" y="597"/>
                    <a:pt x="3370" y="600"/>
                  </a:cubicBezTo>
                  <a:cubicBezTo>
                    <a:pt x="3345" y="602"/>
                    <a:pt x="3290" y="608"/>
                    <a:pt x="3282" y="611"/>
                  </a:cubicBezTo>
                  <a:cubicBezTo>
                    <a:pt x="3274" y="615"/>
                    <a:pt x="3289" y="629"/>
                    <a:pt x="3277" y="630"/>
                  </a:cubicBezTo>
                  <a:cubicBezTo>
                    <a:pt x="3265" y="631"/>
                    <a:pt x="3273" y="607"/>
                    <a:pt x="3271" y="596"/>
                  </a:cubicBezTo>
                  <a:cubicBezTo>
                    <a:pt x="3269" y="584"/>
                    <a:pt x="3251" y="583"/>
                    <a:pt x="3254" y="591"/>
                  </a:cubicBezTo>
                  <a:cubicBezTo>
                    <a:pt x="3256" y="600"/>
                    <a:pt x="3225" y="603"/>
                    <a:pt x="3217" y="597"/>
                  </a:cubicBezTo>
                  <a:cubicBezTo>
                    <a:pt x="3210" y="590"/>
                    <a:pt x="3197" y="581"/>
                    <a:pt x="3177" y="576"/>
                  </a:cubicBezTo>
                  <a:cubicBezTo>
                    <a:pt x="3156" y="571"/>
                    <a:pt x="3131" y="593"/>
                    <a:pt x="3137" y="599"/>
                  </a:cubicBezTo>
                  <a:cubicBezTo>
                    <a:pt x="3143" y="605"/>
                    <a:pt x="3158" y="600"/>
                    <a:pt x="3159" y="604"/>
                  </a:cubicBezTo>
                  <a:cubicBezTo>
                    <a:pt x="3160" y="613"/>
                    <a:pt x="3115" y="610"/>
                    <a:pt x="3115" y="617"/>
                  </a:cubicBezTo>
                  <a:cubicBezTo>
                    <a:pt x="3115" y="624"/>
                    <a:pt x="3074" y="634"/>
                    <a:pt x="3062" y="636"/>
                  </a:cubicBezTo>
                  <a:cubicBezTo>
                    <a:pt x="3028" y="640"/>
                    <a:pt x="3020" y="640"/>
                    <a:pt x="3004" y="653"/>
                  </a:cubicBezTo>
                  <a:cubicBezTo>
                    <a:pt x="2988" y="667"/>
                    <a:pt x="3000" y="641"/>
                    <a:pt x="3013" y="629"/>
                  </a:cubicBezTo>
                  <a:cubicBezTo>
                    <a:pt x="3025" y="616"/>
                    <a:pt x="3038" y="622"/>
                    <a:pt x="3046" y="612"/>
                  </a:cubicBezTo>
                  <a:cubicBezTo>
                    <a:pt x="3053" y="602"/>
                    <a:pt x="3064" y="603"/>
                    <a:pt x="3084" y="600"/>
                  </a:cubicBezTo>
                  <a:cubicBezTo>
                    <a:pt x="3104" y="597"/>
                    <a:pt x="3103" y="585"/>
                    <a:pt x="3112" y="581"/>
                  </a:cubicBezTo>
                  <a:cubicBezTo>
                    <a:pt x="3122" y="577"/>
                    <a:pt x="3144" y="568"/>
                    <a:pt x="3149" y="559"/>
                  </a:cubicBezTo>
                  <a:cubicBezTo>
                    <a:pt x="3153" y="549"/>
                    <a:pt x="3200" y="534"/>
                    <a:pt x="3209" y="534"/>
                  </a:cubicBezTo>
                  <a:cubicBezTo>
                    <a:pt x="3218" y="535"/>
                    <a:pt x="3220" y="516"/>
                    <a:pt x="3226" y="516"/>
                  </a:cubicBezTo>
                  <a:cubicBezTo>
                    <a:pt x="3231" y="516"/>
                    <a:pt x="3258" y="504"/>
                    <a:pt x="3268" y="499"/>
                  </a:cubicBezTo>
                  <a:cubicBezTo>
                    <a:pt x="3279" y="494"/>
                    <a:pt x="3284" y="484"/>
                    <a:pt x="3284" y="478"/>
                  </a:cubicBezTo>
                  <a:cubicBezTo>
                    <a:pt x="3285" y="471"/>
                    <a:pt x="3270" y="472"/>
                    <a:pt x="3269" y="466"/>
                  </a:cubicBezTo>
                  <a:cubicBezTo>
                    <a:pt x="3267" y="459"/>
                    <a:pt x="3276" y="464"/>
                    <a:pt x="3286" y="459"/>
                  </a:cubicBezTo>
                  <a:cubicBezTo>
                    <a:pt x="3297" y="455"/>
                    <a:pt x="3286" y="441"/>
                    <a:pt x="3278" y="443"/>
                  </a:cubicBezTo>
                  <a:cubicBezTo>
                    <a:pt x="3269" y="446"/>
                    <a:pt x="3282" y="435"/>
                    <a:pt x="3275" y="426"/>
                  </a:cubicBezTo>
                  <a:cubicBezTo>
                    <a:pt x="3267" y="417"/>
                    <a:pt x="3251" y="432"/>
                    <a:pt x="3252" y="422"/>
                  </a:cubicBezTo>
                  <a:cubicBezTo>
                    <a:pt x="3252" y="412"/>
                    <a:pt x="3251" y="400"/>
                    <a:pt x="3244" y="393"/>
                  </a:cubicBezTo>
                  <a:cubicBezTo>
                    <a:pt x="3238" y="387"/>
                    <a:pt x="3227" y="404"/>
                    <a:pt x="3214" y="394"/>
                  </a:cubicBezTo>
                  <a:cubicBezTo>
                    <a:pt x="3201" y="385"/>
                    <a:pt x="3163" y="378"/>
                    <a:pt x="3163" y="382"/>
                  </a:cubicBezTo>
                  <a:cubicBezTo>
                    <a:pt x="3163" y="387"/>
                    <a:pt x="3144" y="376"/>
                    <a:pt x="3141" y="380"/>
                  </a:cubicBezTo>
                  <a:cubicBezTo>
                    <a:pt x="3137" y="385"/>
                    <a:pt x="3107" y="384"/>
                    <a:pt x="3098" y="381"/>
                  </a:cubicBezTo>
                  <a:cubicBezTo>
                    <a:pt x="3088" y="379"/>
                    <a:pt x="3075" y="385"/>
                    <a:pt x="3075" y="394"/>
                  </a:cubicBezTo>
                  <a:cubicBezTo>
                    <a:pt x="3074" y="404"/>
                    <a:pt x="3037" y="400"/>
                    <a:pt x="3031" y="399"/>
                  </a:cubicBezTo>
                  <a:cubicBezTo>
                    <a:pt x="3024" y="397"/>
                    <a:pt x="3056" y="370"/>
                    <a:pt x="3056" y="366"/>
                  </a:cubicBezTo>
                  <a:cubicBezTo>
                    <a:pt x="3056" y="361"/>
                    <a:pt x="3001" y="367"/>
                    <a:pt x="2998" y="362"/>
                  </a:cubicBezTo>
                  <a:cubicBezTo>
                    <a:pt x="2995" y="356"/>
                    <a:pt x="2969" y="355"/>
                    <a:pt x="2957" y="355"/>
                  </a:cubicBezTo>
                  <a:cubicBezTo>
                    <a:pt x="2945" y="356"/>
                    <a:pt x="2956" y="352"/>
                    <a:pt x="2967" y="351"/>
                  </a:cubicBezTo>
                  <a:cubicBezTo>
                    <a:pt x="2978" y="350"/>
                    <a:pt x="2988" y="341"/>
                    <a:pt x="3000" y="339"/>
                  </a:cubicBezTo>
                  <a:cubicBezTo>
                    <a:pt x="3012" y="337"/>
                    <a:pt x="3009" y="332"/>
                    <a:pt x="3004" y="325"/>
                  </a:cubicBezTo>
                  <a:cubicBezTo>
                    <a:pt x="2999" y="318"/>
                    <a:pt x="2986" y="322"/>
                    <a:pt x="2974" y="318"/>
                  </a:cubicBezTo>
                  <a:cubicBezTo>
                    <a:pt x="2962" y="314"/>
                    <a:pt x="2948" y="309"/>
                    <a:pt x="2938" y="309"/>
                  </a:cubicBezTo>
                  <a:cubicBezTo>
                    <a:pt x="2927" y="308"/>
                    <a:pt x="2916" y="314"/>
                    <a:pt x="2891" y="318"/>
                  </a:cubicBezTo>
                  <a:cubicBezTo>
                    <a:pt x="2867" y="323"/>
                    <a:pt x="2865" y="342"/>
                    <a:pt x="2852" y="348"/>
                  </a:cubicBezTo>
                  <a:cubicBezTo>
                    <a:pt x="2840" y="353"/>
                    <a:pt x="2818" y="376"/>
                    <a:pt x="2828" y="378"/>
                  </a:cubicBezTo>
                  <a:cubicBezTo>
                    <a:pt x="2839" y="380"/>
                    <a:pt x="2834" y="387"/>
                    <a:pt x="2835" y="393"/>
                  </a:cubicBezTo>
                  <a:cubicBezTo>
                    <a:pt x="2837" y="400"/>
                    <a:pt x="2827" y="402"/>
                    <a:pt x="2815" y="400"/>
                  </a:cubicBezTo>
                  <a:cubicBezTo>
                    <a:pt x="2803" y="398"/>
                    <a:pt x="2761" y="398"/>
                    <a:pt x="2762" y="407"/>
                  </a:cubicBezTo>
                  <a:cubicBezTo>
                    <a:pt x="2762" y="416"/>
                    <a:pt x="2786" y="420"/>
                    <a:pt x="2785" y="425"/>
                  </a:cubicBezTo>
                  <a:cubicBezTo>
                    <a:pt x="2783" y="429"/>
                    <a:pt x="2766" y="424"/>
                    <a:pt x="2758" y="419"/>
                  </a:cubicBezTo>
                  <a:cubicBezTo>
                    <a:pt x="2750" y="415"/>
                    <a:pt x="2731" y="417"/>
                    <a:pt x="2727" y="426"/>
                  </a:cubicBezTo>
                  <a:cubicBezTo>
                    <a:pt x="2724" y="435"/>
                    <a:pt x="2709" y="433"/>
                    <a:pt x="2705" y="431"/>
                  </a:cubicBezTo>
                  <a:cubicBezTo>
                    <a:pt x="2700" y="429"/>
                    <a:pt x="2689" y="435"/>
                    <a:pt x="2682" y="432"/>
                  </a:cubicBezTo>
                  <a:cubicBezTo>
                    <a:pt x="2674" y="430"/>
                    <a:pt x="2697" y="418"/>
                    <a:pt x="2692" y="413"/>
                  </a:cubicBezTo>
                  <a:cubicBezTo>
                    <a:pt x="2686" y="407"/>
                    <a:pt x="2661" y="412"/>
                    <a:pt x="2658" y="421"/>
                  </a:cubicBezTo>
                  <a:cubicBezTo>
                    <a:pt x="2656" y="431"/>
                    <a:pt x="2641" y="415"/>
                    <a:pt x="2635" y="418"/>
                  </a:cubicBezTo>
                  <a:cubicBezTo>
                    <a:pt x="2629" y="421"/>
                    <a:pt x="2623" y="425"/>
                    <a:pt x="2612" y="429"/>
                  </a:cubicBezTo>
                  <a:cubicBezTo>
                    <a:pt x="2601" y="434"/>
                    <a:pt x="2582" y="424"/>
                    <a:pt x="2578" y="432"/>
                  </a:cubicBezTo>
                  <a:cubicBezTo>
                    <a:pt x="2574" y="441"/>
                    <a:pt x="2599" y="443"/>
                    <a:pt x="2600" y="447"/>
                  </a:cubicBezTo>
                  <a:cubicBezTo>
                    <a:pt x="2600" y="451"/>
                    <a:pt x="2543" y="450"/>
                    <a:pt x="2541" y="456"/>
                  </a:cubicBezTo>
                  <a:cubicBezTo>
                    <a:pt x="2540" y="461"/>
                    <a:pt x="2520" y="461"/>
                    <a:pt x="2497" y="462"/>
                  </a:cubicBezTo>
                  <a:cubicBezTo>
                    <a:pt x="2474" y="463"/>
                    <a:pt x="2483" y="474"/>
                    <a:pt x="2464" y="478"/>
                  </a:cubicBezTo>
                  <a:cubicBezTo>
                    <a:pt x="2446" y="481"/>
                    <a:pt x="2437" y="482"/>
                    <a:pt x="2431" y="491"/>
                  </a:cubicBezTo>
                  <a:cubicBezTo>
                    <a:pt x="2425" y="500"/>
                    <a:pt x="2410" y="502"/>
                    <a:pt x="2404" y="495"/>
                  </a:cubicBezTo>
                  <a:cubicBezTo>
                    <a:pt x="2398" y="487"/>
                    <a:pt x="2381" y="498"/>
                    <a:pt x="2390" y="499"/>
                  </a:cubicBezTo>
                  <a:cubicBezTo>
                    <a:pt x="2399" y="500"/>
                    <a:pt x="2390" y="510"/>
                    <a:pt x="2385" y="508"/>
                  </a:cubicBezTo>
                  <a:cubicBezTo>
                    <a:pt x="2379" y="506"/>
                    <a:pt x="2362" y="518"/>
                    <a:pt x="2372" y="517"/>
                  </a:cubicBezTo>
                  <a:cubicBezTo>
                    <a:pt x="2381" y="516"/>
                    <a:pt x="2386" y="523"/>
                    <a:pt x="2381" y="529"/>
                  </a:cubicBezTo>
                  <a:cubicBezTo>
                    <a:pt x="2376" y="535"/>
                    <a:pt x="2356" y="522"/>
                    <a:pt x="2351" y="528"/>
                  </a:cubicBezTo>
                  <a:cubicBezTo>
                    <a:pt x="2346" y="533"/>
                    <a:pt x="2361" y="539"/>
                    <a:pt x="2370" y="538"/>
                  </a:cubicBezTo>
                  <a:cubicBezTo>
                    <a:pt x="2380" y="537"/>
                    <a:pt x="2385" y="544"/>
                    <a:pt x="2386" y="550"/>
                  </a:cubicBezTo>
                  <a:cubicBezTo>
                    <a:pt x="2387" y="557"/>
                    <a:pt x="2364" y="546"/>
                    <a:pt x="2359" y="552"/>
                  </a:cubicBezTo>
                  <a:cubicBezTo>
                    <a:pt x="2355" y="558"/>
                    <a:pt x="2363" y="560"/>
                    <a:pt x="2373" y="561"/>
                  </a:cubicBezTo>
                  <a:cubicBezTo>
                    <a:pt x="2383" y="562"/>
                    <a:pt x="2375" y="566"/>
                    <a:pt x="2384" y="574"/>
                  </a:cubicBezTo>
                  <a:cubicBezTo>
                    <a:pt x="2385" y="574"/>
                    <a:pt x="2385" y="575"/>
                    <a:pt x="2386" y="575"/>
                  </a:cubicBezTo>
                  <a:cubicBezTo>
                    <a:pt x="2391" y="582"/>
                    <a:pt x="2381" y="584"/>
                    <a:pt x="2382" y="590"/>
                  </a:cubicBezTo>
                  <a:cubicBezTo>
                    <a:pt x="2383" y="597"/>
                    <a:pt x="2372" y="600"/>
                    <a:pt x="2372" y="594"/>
                  </a:cubicBezTo>
                  <a:cubicBezTo>
                    <a:pt x="2372" y="587"/>
                    <a:pt x="2345" y="585"/>
                    <a:pt x="2339" y="592"/>
                  </a:cubicBezTo>
                  <a:cubicBezTo>
                    <a:pt x="2333" y="599"/>
                    <a:pt x="2329" y="604"/>
                    <a:pt x="2322" y="598"/>
                  </a:cubicBezTo>
                  <a:cubicBezTo>
                    <a:pt x="2316" y="591"/>
                    <a:pt x="2296" y="599"/>
                    <a:pt x="2270" y="600"/>
                  </a:cubicBezTo>
                  <a:cubicBezTo>
                    <a:pt x="2245" y="601"/>
                    <a:pt x="2192" y="603"/>
                    <a:pt x="2179" y="608"/>
                  </a:cubicBezTo>
                  <a:cubicBezTo>
                    <a:pt x="2166" y="613"/>
                    <a:pt x="2155" y="631"/>
                    <a:pt x="2167" y="643"/>
                  </a:cubicBezTo>
                  <a:cubicBezTo>
                    <a:pt x="2179" y="655"/>
                    <a:pt x="2168" y="660"/>
                    <a:pt x="2168" y="668"/>
                  </a:cubicBezTo>
                  <a:cubicBezTo>
                    <a:pt x="2168" y="676"/>
                    <a:pt x="2199" y="692"/>
                    <a:pt x="2216" y="693"/>
                  </a:cubicBezTo>
                  <a:cubicBezTo>
                    <a:pt x="2232" y="695"/>
                    <a:pt x="2246" y="715"/>
                    <a:pt x="2236" y="728"/>
                  </a:cubicBezTo>
                  <a:cubicBezTo>
                    <a:pt x="2226" y="740"/>
                    <a:pt x="2196" y="724"/>
                    <a:pt x="2176" y="708"/>
                  </a:cubicBezTo>
                  <a:cubicBezTo>
                    <a:pt x="2156" y="693"/>
                    <a:pt x="2111" y="687"/>
                    <a:pt x="2096" y="688"/>
                  </a:cubicBezTo>
                  <a:cubicBezTo>
                    <a:pt x="2081" y="689"/>
                    <a:pt x="2089" y="674"/>
                    <a:pt x="2070" y="675"/>
                  </a:cubicBezTo>
                  <a:cubicBezTo>
                    <a:pt x="2051" y="675"/>
                    <a:pt x="2035" y="692"/>
                    <a:pt x="2048" y="692"/>
                  </a:cubicBezTo>
                  <a:cubicBezTo>
                    <a:pt x="2061" y="692"/>
                    <a:pt x="2069" y="691"/>
                    <a:pt x="2062" y="698"/>
                  </a:cubicBezTo>
                  <a:cubicBezTo>
                    <a:pt x="2056" y="704"/>
                    <a:pt x="2066" y="702"/>
                    <a:pt x="2082" y="709"/>
                  </a:cubicBezTo>
                  <a:cubicBezTo>
                    <a:pt x="2097" y="716"/>
                    <a:pt x="2069" y="725"/>
                    <a:pt x="2052" y="714"/>
                  </a:cubicBezTo>
                  <a:cubicBezTo>
                    <a:pt x="2036" y="703"/>
                    <a:pt x="2019" y="714"/>
                    <a:pt x="2015" y="722"/>
                  </a:cubicBezTo>
                  <a:cubicBezTo>
                    <a:pt x="2010" y="730"/>
                    <a:pt x="2033" y="754"/>
                    <a:pt x="2061" y="758"/>
                  </a:cubicBezTo>
                  <a:cubicBezTo>
                    <a:pt x="2089" y="763"/>
                    <a:pt x="2080" y="771"/>
                    <a:pt x="2093" y="776"/>
                  </a:cubicBezTo>
                  <a:cubicBezTo>
                    <a:pt x="2106" y="781"/>
                    <a:pt x="2097" y="786"/>
                    <a:pt x="2088" y="786"/>
                  </a:cubicBezTo>
                  <a:cubicBezTo>
                    <a:pt x="2079" y="787"/>
                    <a:pt x="2061" y="773"/>
                    <a:pt x="2047" y="766"/>
                  </a:cubicBezTo>
                  <a:cubicBezTo>
                    <a:pt x="2033" y="758"/>
                    <a:pt x="1995" y="769"/>
                    <a:pt x="1987" y="760"/>
                  </a:cubicBezTo>
                  <a:cubicBezTo>
                    <a:pt x="1980" y="752"/>
                    <a:pt x="1993" y="744"/>
                    <a:pt x="1985" y="738"/>
                  </a:cubicBezTo>
                  <a:cubicBezTo>
                    <a:pt x="1978" y="731"/>
                    <a:pt x="1984" y="717"/>
                    <a:pt x="1994" y="703"/>
                  </a:cubicBezTo>
                  <a:cubicBezTo>
                    <a:pt x="2003" y="688"/>
                    <a:pt x="1992" y="663"/>
                    <a:pt x="1979" y="659"/>
                  </a:cubicBezTo>
                  <a:cubicBezTo>
                    <a:pt x="1965" y="655"/>
                    <a:pt x="1966" y="669"/>
                    <a:pt x="1969" y="673"/>
                  </a:cubicBezTo>
                  <a:cubicBezTo>
                    <a:pt x="1972" y="677"/>
                    <a:pt x="1971" y="697"/>
                    <a:pt x="1960" y="710"/>
                  </a:cubicBezTo>
                  <a:cubicBezTo>
                    <a:pt x="1950" y="723"/>
                    <a:pt x="1918" y="723"/>
                    <a:pt x="1918" y="732"/>
                  </a:cubicBezTo>
                  <a:cubicBezTo>
                    <a:pt x="1918" y="741"/>
                    <a:pt x="1897" y="747"/>
                    <a:pt x="1904" y="754"/>
                  </a:cubicBezTo>
                  <a:cubicBezTo>
                    <a:pt x="1912" y="760"/>
                    <a:pt x="1940" y="792"/>
                    <a:pt x="1944" y="802"/>
                  </a:cubicBezTo>
                  <a:cubicBezTo>
                    <a:pt x="1948" y="812"/>
                    <a:pt x="1919" y="843"/>
                    <a:pt x="1923" y="861"/>
                  </a:cubicBezTo>
                  <a:cubicBezTo>
                    <a:pt x="1928" y="880"/>
                    <a:pt x="1919" y="888"/>
                    <a:pt x="1925" y="897"/>
                  </a:cubicBezTo>
                  <a:cubicBezTo>
                    <a:pt x="1931" y="906"/>
                    <a:pt x="1944" y="898"/>
                    <a:pt x="1952" y="901"/>
                  </a:cubicBezTo>
                  <a:cubicBezTo>
                    <a:pt x="1960" y="905"/>
                    <a:pt x="1974" y="896"/>
                    <a:pt x="1993" y="893"/>
                  </a:cubicBezTo>
                  <a:cubicBezTo>
                    <a:pt x="2012" y="889"/>
                    <a:pt x="2048" y="909"/>
                    <a:pt x="2061" y="915"/>
                  </a:cubicBezTo>
                  <a:cubicBezTo>
                    <a:pt x="2074" y="922"/>
                    <a:pt x="2067" y="932"/>
                    <a:pt x="2074" y="942"/>
                  </a:cubicBezTo>
                  <a:cubicBezTo>
                    <a:pt x="2081" y="953"/>
                    <a:pt x="2058" y="953"/>
                    <a:pt x="2058" y="968"/>
                  </a:cubicBezTo>
                  <a:cubicBezTo>
                    <a:pt x="2057" y="984"/>
                    <a:pt x="2097" y="991"/>
                    <a:pt x="2098" y="996"/>
                  </a:cubicBezTo>
                  <a:cubicBezTo>
                    <a:pt x="2100" y="1000"/>
                    <a:pt x="2070" y="997"/>
                    <a:pt x="2059" y="992"/>
                  </a:cubicBezTo>
                  <a:cubicBezTo>
                    <a:pt x="2047" y="988"/>
                    <a:pt x="2046" y="973"/>
                    <a:pt x="2043" y="970"/>
                  </a:cubicBezTo>
                  <a:cubicBezTo>
                    <a:pt x="2039" y="967"/>
                    <a:pt x="2050" y="954"/>
                    <a:pt x="2051" y="945"/>
                  </a:cubicBezTo>
                  <a:cubicBezTo>
                    <a:pt x="2052" y="935"/>
                    <a:pt x="2038" y="929"/>
                    <a:pt x="2034" y="922"/>
                  </a:cubicBezTo>
                  <a:cubicBezTo>
                    <a:pt x="2029" y="915"/>
                    <a:pt x="2021" y="906"/>
                    <a:pt x="2011" y="908"/>
                  </a:cubicBezTo>
                  <a:cubicBezTo>
                    <a:pt x="2002" y="910"/>
                    <a:pt x="1968" y="913"/>
                    <a:pt x="1957" y="922"/>
                  </a:cubicBezTo>
                  <a:cubicBezTo>
                    <a:pt x="1947" y="932"/>
                    <a:pt x="1959" y="958"/>
                    <a:pt x="1965" y="971"/>
                  </a:cubicBezTo>
                  <a:cubicBezTo>
                    <a:pt x="1970" y="984"/>
                    <a:pt x="1934" y="1002"/>
                    <a:pt x="1935" y="1013"/>
                  </a:cubicBezTo>
                  <a:cubicBezTo>
                    <a:pt x="1936" y="1023"/>
                    <a:pt x="1925" y="1028"/>
                    <a:pt x="1909" y="1036"/>
                  </a:cubicBezTo>
                  <a:cubicBezTo>
                    <a:pt x="1893" y="1044"/>
                    <a:pt x="1876" y="1051"/>
                    <a:pt x="1877" y="1064"/>
                  </a:cubicBezTo>
                  <a:cubicBezTo>
                    <a:pt x="1877" y="1078"/>
                    <a:pt x="1856" y="1070"/>
                    <a:pt x="1845" y="1064"/>
                  </a:cubicBezTo>
                  <a:cubicBezTo>
                    <a:pt x="1834" y="1058"/>
                    <a:pt x="1820" y="1068"/>
                    <a:pt x="1804" y="1067"/>
                  </a:cubicBezTo>
                  <a:cubicBezTo>
                    <a:pt x="1789" y="1067"/>
                    <a:pt x="1789" y="1054"/>
                    <a:pt x="1776" y="1058"/>
                  </a:cubicBezTo>
                  <a:cubicBezTo>
                    <a:pt x="1764" y="1063"/>
                    <a:pt x="1756" y="1053"/>
                    <a:pt x="1759" y="1043"/>
                  </a:cubicBezTo>
                  <a:cubicBezTo>
                    <a:pt x="1763" y="1034"/>
                    <a:pt x="1777" y="1041"/>
                    <a:pt x="1778" y="1048"/>
                  </a:cubicBezTo>
                  <a:cubicBezTo>
                    <a:pt x="1779" y="1055"/>
                    <a:pt x="1788" y="1052"/>
                    <a:pt x="1798" y="1046"/>
                  </a:cubicBezTo>
                  <a:cubicBezTo>
                    <a:pt x="1809" y="1040"/>
                    <a:pt x="1803" y="1053"/>
                    <a:pt x="1818" y="1054"/>
                  </a:cubicBezTo>
                  <a:cubicBezTo>
                    <a:pt x="1834" y="1055"/>
                    <a:pt x="1825" y="1046"/>
                    <a:pt x="1837" y="1048"/>
                  </a:cubicBezTo>
                  <a:cubicBezTo>
                    <a:pt x="1848" y="1049"/>
                    <a:pt x="1849" y="1045"/>
                    <a:pt x="1845" y="1039"/>
                  </a:cubicBezTo>
                  <a:cubicBezTo>
                    <a:pt x="1841" y="1033"/>
                    <a:pt x="1853" y="1029"/>
                    <a:pt x="1861" y="1026"/>
                  </a:cubicBezTo>
                  <a:cubicBezTo>
                    <a:pt x="1869" y="1023"/>
                    <a:pt x="1865" y="1011"/>
                    <a:pt x="1871" y="1007"/>
                  </a:cubicBezTo>
                  <a:cubicBezTo>
                    <a:pt x="1878" y="1004"/>
                    <a:pt x="1874" y="997"/>
                    <a:pt x="1881" y="996"/>
                  </a:cubicBezTo>
                  <a:cubicBezTo>
                    <a:pt x="1888" y="996"/>
                    <a:pt x="1891" y="985"/>
                    <a:pt x="1898" y="985"/>
                  </a:cubicBezTo>
                  <a:cubicBezTo>
                    <a:pt x="1905" y="985"/>
                    <a:pt x="1908" y="974"/>
                    <a:pt x="1904" y="968"/>
                  </a:cubicBezTo>
                  <a:cubicBezTo>
                    <a:pt x="1900" y="962"/>
                    <a:pt x="1907" y="947"/>
                    <a:pt x="1914" y="945"/>
                  </a:cubicBezTo>
                  <a:cubicBezTo>
                    <a:pt x="1920" y="942"/>
                    <a:pt x="1921" y="936"/>
                    <a:pt x="1915" y="932"/>
                  </a:cubicBezTo>
                  <a:cubicBezTo>
                    <a:pt x="1908" y="927"/>
                    <a:pt x="1886" y="911"/>
                    <a:pt x="1887" y="901"/>
                  </a:cubicBezTo>
                  <a:cubicBezTo>
                    <a:pt x="1889" y="892"/>
                    <a:pt x="1883" y="873"/>
                    <a:pt x="1886" y="866"/>
                  </a:cubicBezTo>
                  <a:cubicBezTo>
                    <a:pt x="1889" y="858"/>
                    <a:pt x="1887" y="842"/>
                    <a:pt x="1886" y="832"/>
                  </a:cubicBezTo>
                  <a:cubicBezTo>
                    <a:pt x="1884" y="823"/>
                    <a:pt x="1891" y="812"/>
                    <a:pt x="1894" y="795"/>
                  </a:cubicBezTo>
                  <a:cubicBezTo>
                    <a:pt x="1897" y="778"/>
                    <a:pt x="1876" y="760"/>
                    <a:pt x="1866" y="755"/>
                  </a:cubicBezTo>
                  <a:cubicBezTo>
                    <a:pt x="1855" y="751"/>
                    <a:pt x="1862" y="741"/>
                    <a:pt x="1877" y="729"/>
                  </a:cubicBezTo>
                  <a:cubicBezTo>
                    <a:pt x="1892" y="716"/>
                    <a:pt x="1893" y="677"/>
                    <a:pt x="1892" y="669"/>
                  </a:cubicBezTo>
                  <a:cubicBezTo>
                    <a:pt x="1891" y="661"/>
                    <a:pt x="1861" y="653"/>
                    <a:pt x="1849" y="654"/>
                  </a:cubicBezTo>
                  <a:cubicBezTo>
                    <a:pt x="1837" y="655"/>
                    <a:pt x="1792" y="653"/>
                    <a:pt x="1782" y="651"/>
                  </a:cubicBezTo>
                  <a:cubicBezTo>
                    <a:pt x="1771" y="649"/>
                    <a:pt x="1767" y="661"/>
                    <a:pt x="1762" y="671"/>
                  </a:cubicBezTo>
                  <a:cubicBezTo>
                    <a:pt x="1757" y="681"/>
                    <a:pt x="1745" y="698"/>
                    <a:pt x="1738" y="721"/>
                  </a:cubicBezTo>
                  <a:cubicBezTo>
                    <a:pt x="1732" y="744"/>
                    <a:pt x="1704" y="752"/>
                    <a:pt x="1692" y="757"/>
                  </a:cubicBezTo>
                  <a:cubicBezTo>
                    <a:pt x="1679" y="762"/>
                    <a:pt x="1671" y="779"/>
                    <a:pt x="1677" y="788"/>
                  </a:cubicBezTo>
                  <a:cubicBezTo>
                    <a:pt x="1683" y="796"/>
                    <a:pt x="1691" y="789"/>
                    <a:pt x="1697" y="792"/>
                  </a:cubicBezTo>
                  <a:cubicBezTo>
                    <a:pt x="1702" y="795"/>
                    <a:pt x="1696" y="817"/>
                    <a:pt x="1693" y="820"/>
                  </a:cubicBezTo>
                  <a:cubicBezTo>
                    <a:pt x="1689" y="823"/>
                    <a:pt x="1699" y="831"/>
                    <a:pt x="1691" y="837"/>
                  </a:cubicBezTo>
                  <a:cubicBezTo>
                    <a:pt x="1682" y="843"/>
                    <a:pt x="1673" y="855"/>
                    <a:pt x="1679" y="861"/>
                  </a:cubicBezTo>
                  <a:cubicBezTo>
                    <a:pt x="1684" y="867"/>
                    <a:pt x="1709" y="870"/>
                    <a:pt x="1720" y="876"/>
                  </a:cubicBezTo>
                  <a:cubicBezTo>
                    <a:pt x="1731" y="883"/>
                    <a:pt x="1727" y="894"/>
                    <a:pt x="1735" y="905"/>
                  </a:cubicBezTo>
                  <a:cubicBezTo>
                    <a:pt x="1744" y="916"/>
                    <a:pt x="1752" y="909"/>
                    <a:pt x="1757" y="916"/>
                  </a:cubicBezTo>
                  <a:cubicBezTo>
                    <a:pt x="1761" y="923"/>
                    <a:pt x="1741" y="950"/>
                    <a:pt x="1735" y="951"/>
                  </a:cubicBezTo>
                  <a:cubicBezTo>
                    <a:pt x="1728" y="952"/>
                    <a:pt x="1700" y="923"/>
                    <a:pt x="1692" y="917"/>
                  </a:cubicBezTo>
                  <a:cubicBezTo>
                    <a:pt x="1684" y="911"/>
                    <a:pt x="1652" y="901"/>
                    <a:pt x="1635" y="893"/>
                  </a:cubicBezTo>
                  <a:cubicBezTo>
                    <a:pt x="1619" y="884"/>
                    <a:pt x="1606" y="885"/>
                    <a:pt x="1589" y="873"/>
                  </a:cubicBezTo>
                  <a:cubicBezTo>
                    <a:pt x="1571" y="861"/>
                    <a:pt x="1556" y="856"/>
                    <a:pt x="1524" y="856"/>
                  </a:cubicBezTo>
                  <a:cubicBezTo>
                    <a:pt x="1491" y="857"/>
                    <a:pt x="1471" y="849"/>
                    <a:pt x="1460" y="850"/>
                  </a:cubicBezTo>
                  <a:cubicBezTo>
                    <a:pt x="1449" y="852"/>
                    <a:pt x="1453" y="840"/>
                    <a:pt x="1434" y="831"/>
                  </a:cubicBezTo>
                  <a:cubicBezTo>
                    <a:pt x="1414" y="823"/>
                    <a:pt x="1402" y="811"/>
                    <a:pt x="1391" y="817"/>
                  </a:cubicBezTo>
                  <a:cubicBezTo>
                    <a:pt x="1380" y="823"/>
                    <a:pt x="1384" y="844"/>
                    <a:pt x="1401" y="846"/>
                  </a:cubicBezTo>
                  <a:cubicBezTo>
                    <a:pt x="1418" y="849"/>
                    <a:pt x="1409" y="858"/>
                    <a:pt x="1427" y="857"/>
                  </a:cubicBezTo>
                  <a:cubicBezTo>
                    <a:pt x="1445" y="856"/>
                    <a:pt x="1450" y="862"/>
                    <a:pt x="1449" y="873"/>
                  </a:cubicBezTo>
                  <a:cubicBezTo>
                    <a:pt x="1449" y="884"/>
                    <a:pt x="1458" y="895"/>
                    <a:pt x="1465" y="902"/>
                  </a:cubicBezTo>
                  <a:cubicBezTo>
                    <a:pt x="1473" y="909"/>
                    <a:pt x="1468" y="921"/>
                    <a:pt x="1454" y="921"/>
                  </a:cubicBezTo>
                  <a:cubicBezTo>
                    <a:pt x="1440" y="921"/>
                    <a:pt x="1424" y="923"/>
                    <a:pt x="1431" y="933"/>
                  </a:cubicBezTo>
                  <a:cubicBezTo>
                    <a:pt x="1437" y="943"/>
                    <a:pt x="1426" y="946"/>
                    <a:pt x="1412" y="940"/>
                  </a:cubicBezTo>
                  <a:cubicBezTo>
                    <a:pt x="1398" y="935"/>
                    <a:pt x="1407" y="925"/>
                    <a:pt x="1412" y="920"/>
                  </a:cubicBezTo>
                  <a:cubicBezTo>
                    <a:pt x="1418" y="914"/>
                    <a:pt x="1400" y="907"/>
                    <a:pt x="1391" y="903"/>
                  </a:cubicBezTo>
                  <a:cubicBezTo>
                    <a:pt x="1382" y="900"/>
                    <a:pt x="1347" y="926"/>
                    <a:pt x="1337" y="930"/>
                  </a:cubicBezTo>
                  <a:cubicBezTo>
                    <a:pt x="1327" y="935"/>
                    <a:pt x="1303" y="924"/>
                    <a:pt x="1278" y="930"/>
                  </a:cubicBezTo>
                  <a:cubicBezTo>
                    <a:pt x="1253" y="937"/>
                    <a:pt x="1254" y="957"/>
                    <a:pt x="1245" y="954"/>
                  </a:cubicBezTo>
                  <a:cubicBezTo>
                    <a:pt x="1236" y="952"/>
                    <a:pt x="1208" y="957"/>
                    <a:pt x="1198" y="951"/>
                  </a:cubicBezTo>
                  <a:cubicBezTo>
                    <a:pt x="1187" y="945"/>
                    <a:pt x="1195" y="941"/>
                    <a:pt x="1206" y="941"/>
                  </a:cubicBezTo>
                  <a:cubicBezTo>
                    <a:pt x="1217" y="942"/>
                    <a:pt x="1221" y="938"/>
                    <a:pt x="1215" y="931"/>
                  </a:cubicBezTo>
                  <a:cubicBezTo>
                    <a:pt x="1208" y="924"/>
                    <a:pt x="1223" y="912"/>
                    <a:pt x="1223" y="907"/>
                  </a:cubicBezTo>
                  <a:cubicBezTo>
                    <a:pt x="1222" y="902"/>
                    <a:pt x="1181" y="915"/>
                    <a:pt x="1175" y="921"/>
                  </a:cubicBezTo>
                  <a:cubicBezTo>
                    <a:pt x="1168" y="927"/>
                    <a:pt x="1175" y="937"/>
                    <a:pt x="1168" y="941"/>
                  </a:cubicBezTo>
                  <a:cubicBezTo>
                    <a:pt x="1161" y="945"/>
                    <a:pt x="1161" y="935"/>
                    <a:pt x="1152" y="932"/>
                  </a:cubicBezTo>
                  <a:cubicBezTo>
                    <a:pt x="1144" y="928"/>
                    <a:pt x="1083" y="942"/>
                    <a:pt x="1072" y="955"/>
                  </a:cubicBezTo>
                  <a:cubicBezTo>
                    <a:pt x="1060" y="968"/>
                    <a:pt x="1038" y="969"/>
                    <a:pt x="1038" y="976"/>
                  </a:cubicBezTo>
                  <a:cubicBezTo>
                    <a:pt x="1038" y="984"/>
                    <a:pt x="1010" y="983"/>
                    <a:pt x="999" y="988"/>
                  </a:cubicBezTo>
                  <a:cubicBezTo>
                    <a:pt x="988" y="993"/>
                    <a:pt x="996" y="1015"/>
                    <a:pt x="992" y="1025"/>
                  </a:cubicBezTo>
                  <a:cubicBezTo>
                    <a:pt x="987" y="1036"/>
                    <a:pt x="945" y="1032"/>
                    <a:pt x="932" y="1033"/>
                  </a:cubicBezTo>
                  <a:cubicBezTo>
                    <a:pt x="919" y="1033"/>
                    <a:pt x="914" y="1008"/>
                    <a:pt x="904" y="1006"/>
                  </a:cubicBezTo>
                  <a:cubicBezTo>
                    <a:pt x="893" y="1005"/>
                    <a:pt x="900" y="990"/>
                    <a:pt x="903" y="984"/>
                  </a:cubicBezTo>
                  <a:cubicBezTo>
                    <a:pt x="906" y="978"/>
                    <a:pt x="914" y="983"/>
                    <a:pt x="927" y="975"/>
                  </a:cubicBezTo>
                  <a:cubicBezTo>
                    <a:pt x="940" y="966"/>
                    <a:pt x="953" y="979"/>
                    <a:pt x="958" y="973"/>
                  </a:cubicBezTo>
                  <a:cubicBezTo>
                    <a:pt x="964" y="967"/>
                    <a:pt x="939" y="952"/>
                    <a:pt x="937" y="939"/>
                  </a:cubicBezTo>
                  <a:cubicBezTo>
                    <a:pt x="935" y="926"/>
                    <a:pt x="908" y="923"/>
                    <a:pt x="892" y="927"/>
                  </a:cubicBezTo>
                  <a:cubicBezTo>
                    <a:pt x="877" y="931"/>
                    <a:pt x="860" y="927"/>
                    <a:pt x="849" y="922"/>
                  </a:cubicBezTo>
                  <a:cubicBezTo>
                    <a:pt x="838" y="917"/>
                    <a:pt x="839" y="932"/>
                    <a:pt x="855" y="936"/>
                  </a:cubicBezTo>
                  <a:cubicBezTo>
                    <a:pt x="871" y="940"/>
                    <a:pt x="863" y="952"/>
                    <a:pt x="865" y="960"/>
                  </a:cubicBezTo>
                  <a:cubicBezTo>
                    <a:pt x="868" y="968"/>
                    <a:pt x="861" y="986"/>
                    <a:pt x="852" y="999"/>
                  </a:cubicBezTo>
                  <a:cubicBezTo>
                    <a:pt x="842" y="1013"/>
                    <a:pt x="849" y="1012"/>
                    <a:pt x="863" y="1012"/>
                  </a:cubicBezTo>
                  <a:cubicBezTo>
                    <a:pt x="877" y="1011"/>
                    <a:pt x="876" y="1029"/>
                    <a:pt x="876" y="1043"/>
                  </a:cubicBezTo>
                  <a:cubicBezTo>
                    <a:pt x="876" y="1056"/>
                    <a:pt x="865" y="1060"/>
                    <a:pt x="865" y="1070"/>
                  </a:cubicBezTo>
                  <a:cubicBezTo>
                    <a:pt x="865" y="1080"/>
                    <a:pt x="854" y="1065"/>
                    <a:pt x="850" y="1069"/>
                  </a:cubicBezTo>
                  <a:cubicBezTo>
                    <a:pt x="847" y="1074"/>
                    <a:pt x="842" y="1067"/>
                    <a:pt x="840" y="1059"/>
                  </a:cubicBezTo>
                  <a:cubicBezTo>
                    <a:pt x="838" y="1051"/>
                    <a:pt x="816" y="1055"/>
                    <a:pt x="804" y="1052"/>
                  </a:cubicBezTo>
                  <a:cubicBezTo>
                    <a:pt x="792" y="1049"/>
                    <a:pt x="788" y="1054"/>
                    <a:pt x="782" y="1063"/>
                  </a:cubicBezTo>
                  <a:cubicBezTo>
                    <a:pt x="776" y="1072"/>
                    <a:pt x="760" y="1076"/>
                    <a:pt x="751" y="1077"/>
                  </a:cubicBezTo>
                  <a:cubicBezTo>
                    <a:pt x="741" y="1078"/>
                    <a:pt x="726" y="1095"/>
                    <a:pt x="717" y="1101"/>
                  </a:cubicBezTo>
                  <a:cubicBezTo>
                    <a:pt x="708" y="1107"/>
                    <a:pt x="706" y="1119"/>
                    <a:pt x="719" y="1132"/>
                  </a:cubicBezTo>
                  <a:cubicBezTo>
                    <a:pt x="732" y="1144"/>
                    <a:pt x="735" y="1153"/>
                    <a:pt x="734" y="1159"/>
                  </a:cubicBezTo>
                  <a:cubicBezTo>
                    <a:pt x="733" y="1166"/>
                    <a:pt x="697" y="1164"/>
                    <a:pt x="692" y="1157"/>
                  </a:cubicBezTo>
                  <a:cubicBezTo>
                    <a:pt x="686" y="1149"/>
                    <a:pt x="663" y="1147"/>
                    <a:pt x="655" y="1148"/>
                  </a:cubicBezTo>
                  <a:cubicBezTo>
                    <a:pt x="647" y="1150"/>
                    <a:pt x="626" y="1125"/>
                    <a:pt x="615" y="1124"/>
                  </a:cubicBezTo>
                  <a:cubicBezTo>
                    <a:pt x="604" y="1124"/>
                    <a:pt x="597" y="1137"/>
                    <a:pt x="594" y="1144"/>
                  </a:cubicBezTo>
                  <a:cubicBezTo>
                    <a:pt x="590" y="1151"/>
                    <a:pt x="599" y="1153"/>
                    <a:pt x="604" y="1165"/>
                  </a:cubicBezTo>
                  <a:cubicBezTo>
                    <a:pt x="609" y="1176"/>
                    <a:pt x="629" y="1176"/>
                    <a:pt x="639" y="1176"/>
                  </a:cubicBezTo>
                  <a:cubicBezTo>
                    <a:pt x="648" y="1176"/>
                    <a:pt x="645" y="1192"/>
                    <a:pt x="642" y="1198"/>
                  </a:cubicBezTo>
                  <a:cubicBezTo>
                    <a:pt x="639" y="1204"/>
                    <a:pt x="620" y="1209"/>
                    <a:pt x="615" y="1202"/>
                  </a:cubicBezTo>
                  <a:cubicBezTo>
                    <a:pt x="610" y="1195"/>
                    <a:pt x="588" y="1202"/>
                    <a:pt x="588" y="1194"/>
                  </a:cubicBezTo>
                  <a:cubicBezTo>
                    <a:pt x="587" y="1185"/>
                    <a:pt x="571" y="1173"/>
                    <a:pt x="555" y="1175"/>
                  </a:cubicBezTo>
                  <a:cubicBezTo>
                    <a:pt x="539" y="1178"/>
                    <a:pt x="536" y="1168"/>
                    <a:pt x="537" y="1155"/>
                  </a:cubicBezTo>
                  <a:cubicBezTo>
                    <a:pt x="538" y="1143"/>
                    <a:pt x="528" y="1135"/>
                    <a:pt x="529" y="1130"/>
                  </a:cubicBezTo>
                  <a:cubicBezTo>
                    <a:pt x="529" y="1124"/>
                    <a:pt x="522" y="1113"/>
                    <a:pt x="530" y="1107"/>
                  </a:cubicBezTo>
                  <a:cubicBezTo>
                    <a:pt x="538" y="1101"/>
                    <a:pt x="532" y="1092"/>
                    <a:pt x="532" y="1084"/>
                  </a:cubicBezTo>
                  <a:cubicBezTo>
                    <a:pt x="533" y="1077"/>
                    <a:pt x="518" y="1065"/>
                    <a:pt x="505" y="1065"/>
                  </a:cubicBezTo>
                  <a:cubicBezTo>
                    <a:pt x="492" y="1065"/>
                    <a:pt x="495" y="1052"/>
                    <a:pt x="484" y="1049"/>
                  </a:cubicBezTo>
                  <a:cubicBezTo>
                    <a:pt x="473" y="1046"/>
                    <a:pt x="451" y="1028"/>
                    <a:pt x="450" y="1020"/>
                  </a:cubicBezTo>
                  <a:cubicBezTo>
                    <a:pt x="448" y="1013"/>
                    <a:pt x="432" y="1012"/>
                    <a:pt x="437" y="1009"/>
                  </a:cubicBezTo>
                  <a:cubicBezTo>
                    <a:pt x="443" y="1006"/>
                    <a:pt x="456" y="1010"/>
                    <a:pt x="465" y="1019"/>
                  </a:cubicBezTo>
                  <a:cubicBezTo>
                    <a:pt x="475" y="1029"/>
                    <a:pt x="490" y="1037"/>
                    <a:pt x="514" y="1040"/>
                  </a:cubicBezTo>
                  <a:cubicBezTo>
                    <a:pt x="539" y="1043"/>
                    <a:pt x="549" y="1055"/>
                    <a:pt x="576" y="1059"/>
                  </a:cubicBezTo>
                  <a:cubicBezTo>
                    <a:pt x="603" y="1064"/>
                    <a:pt x="619" y="1067"/>
                    <a:pt x="658" y="1073"/>
                  </a:cubicBezTo>
                  <a:cubicBezTo>
                    <a:pt x="697" y="1079"/>
                    <a:pt x="749" y="1039"/>
                    <a:pt x="760" y="1028"/>
                  </a:cubicBezTo>
                  <a:cubicBezTo>
                    <a:pt x="771" y="1017"/>
                    <a:pt x="757" y="995"/>
                    <a:pt x="757" y="987"/>
                  </a:cubicBezTo>
                  <a:cubicBezTo>
                    <a:pt x="757" y="978"/>
                    <a:pt x="739" y="977"/>
                    <a:pt x="736" y="971"/>
                  </a:cubicBezTo>
                  <a:cubicBezTo>
                    <a:pt x="734" y="965"/>
                    <a:pt x="722" y="953"/>
                    <a:pt x="707" y="953"/>
                  </a:cubicBezTo>
                  <a:cubicBezTo>
                    <a:pt x="692" y="953"/>
                    <a:pt x="690" y="936"/>
                    <a:pt x="678" y="937"/>
                  </a:cubicBezTo>
                  <a:cubicBezTo>
                    <a:pt x="666" y="938"/>
                    <a:pt x="658" y="932"/>
                    <a:pt x="627" y="911"/>
                  </a:cubicBezTo>
                  <a:cubicBezTo>
                    <a:pt x="595" y="890"/>
                    <a:pt x="552" y="875"/>
                    <a:pt x="544" y="879"/>
                  </a:cubicBezTo>
                  <a:cubicBezTo>
                    <a:pt x="537" y="883"/>
                    <a:pt x="531" y="885"/>
                    <a:pt x="526" y="877"/>
                  </a:cubicBezTo>
                  <a:cubicBezTo>
                    <a:pt x="521" y="869"/>
                    <a:pt x="509" y="870"/>
                    <a:pt x="501" y="876"/>
                  </a:cubicBezTo>
                  <a:cubicBezTo>
                    <a:pt x="492" y="883"/>
                    <a:pt x="484" y="871"/>
                    <a:pt x="468" y="874"/>
                  </a:cubicBezTo>
                  <a:cubicBezTo>
                    <a:pt x="453" y="878"/>
                    <a:pt x="445" y="868"/>
                    <a:pt x="449" y="863"/>
                  </a:cubicBezTo>
                  <a:cubicBezTo>
                    <a:pt x="453" y="858"/>
                    <a:pt x="476" y="862"/>
                    <a:pt x="475" y="855"/>
                  </a:cubicBezTo>
                  <a:cubicBezTo>
                    <a:pt x="474" y="847"/>
                    <a:pt x="465" y="855"/>
                    <a:pt x="451" y="845"/>
                  </a:cubicBezTo>
                  <a:cubicBezTo>
                    <a:pt x="437" y="836"/>
                    <a:pt x="430" y="842"/>
                    <a:pt x="426" y="850"/>
                  </a:cubicBezTo>
                  <a:cubicBezTo>
                    <a:pt x="423" y="858"/>
                    <a:pt x="412" y="856"/>
                    <a:pt x="405" y="849"/>
                  </a:cubicBezTo>
                  <a:cubicBezTo>
                    <a:pt x="404" y="848"/>
                    <a:pt x="404" y="848"/>
                    <a:pt x="403" y="847"/>
                  </a:cubicBezTo>
                  <a:cubicBezTo>
                    <a:pt x="400" y="860"/>
                    <a:pt x="393" y="862"/>
                    <a:pt x="385" y="860"/>
                  </a:cubicBezTo>
                  <a:cubicBezTo>
                    <a:pt x="375" y="858"/>
                    <a:pt x="366" y="873"/>
                    <a:pt x="356" y="873"/>
                  </a:cubicBezTo>
                  <a:cubicBezTo>
                    <a:pt x="345" y="873"/>
                    <a:pt x="334" y="885"/>
                    <a:pt x="332" y="894"/>
                  </a:cubicBezTo>
                  <a:cubicBezTo>
                    <a:pt x="330" y="903"/>
                    <a:pt x="318" y="898"/>
                    <a:pt x="318" y="905"/>
                  </a:cubicBezTo>
                  <a:cubicBezTo>
                    <a:pt x="318" y="911"/>
                    <a:pt x="318" y="917"/>
                    <a:pt x="313" y="923"/>
                  </a:cubicBezTo>
                  <a:cubicBezTo>
                    <a:pt x="308" y="929"/>
                    <a:pt x="313" y="933"/>
                    <a:pt x="318" y="943"/>
                  </a:cubicBezTo>
                  <a:cubicBezTo>
                    <a:pt x="323" y="953"/>
                    <a:pt x="335" y="952"/>
                    <a:pt x="340" y="955"/>
                  </a:cubicBezTo>
                  <a:cubicBezTo>
                    <a:pt x="345" y="959"/>
                    <a:pt x="365" y="975"/>
                    <a:pt x="365" y="981"/>
                  </a:cubicBezTo>
                  <a:cubicBezTo>
                    <a:pt x="365" y="988"/>
                    <a:pt x="349" y="1003"/>
                    <a:pt x="343" y="1007"/>
                  </a:cubicBezTo>
                  <a:cubicBezTo>
                    <a:pt x="337" y="1012"/>
                    <a:pt x="329" y="1022"/>
                    <a:pt x="333" y="1028"/>
                  </a:cubicBezTo>
                  <a:cubicBezTo>
                    <a:pt x="337" y="1035"/>
                    <a:pt x="355" y="1061"/>
                    <a:pt x="366" y="1081"/>
                  </a:cubicBezTo>
                  <a:cubicBezTo>
                    <a:pt x="378" y="1102"/>
                    <a:pt x="362" y="1093"/>
                    <a:pt x="355" y="1102"/>
                  </a:cubicBezTo>
                  <a:cubicBezTo>
                    <a:pt x="347" y="1111"/>
                    <a:pt x="358" y="1123"/>
                    <a:pt x="360" y="1129"/>
                  </a:cubicBezTo>
                  <a:cubicBezTo>
                    <a:pt x="362" y="1135"/>
                    <a:pt x="350" y="1134"/>
                    <a:pt x="351" y="1140"/>
                  </a:cubicBezTo>
                  <a:cubicBezTo>
                    <a:pt x="353" y="1145"/>
                    <a:pt x="368" y="1147"/>
                    <a:pt x="369" y="1151"/>
                  </a:cubicBezTo>
                  <a:cubicBezTo>
                    <a:pt x="370" y="1155"/>
                    <a:pt x="359" y="1160"/>
                    <a:pt x="364" y="1169"/>
                  </a:cubicBezTo>
                  <a:cubicBezTo>
                    <a:pt x="369" y="1177"/>
                    <a:pt x="382" y="1177"/>
                    <a:pt x="383" y="1187"/>
                  </a:cubicBezTo>
                  <a:cubicBezTo>
                    <a:pt x="384" y="1198"/>
                    <a:pt x="360" y="1199"/>
                    <a:pt x="361" y="1207"/>
                  </a:cubicBezTo>
                  <a:cubicBezTo>
                    <a:pt x="362" y="1215"/>
                    <a:pt x="392" y="1226"/>
                    <a:pt x="406" y="1241"/>
                  </a:cubicBezTo>
                  <a:cubicBezTo>
                    <a:pt x="419" y="1257"/>
                    <a:pt x="418" y="1261"/>
                    <a:pt x="415" y="1270"/>
                  </a:cubicBezTo>
                  <a:cubicBezTo>
                    <a:pt x="409" y="1286"/>
                    <a:pt x="371" y="1301"/>
                    <a:pt x="363" y="1319"/>
                  </a:cubicBezTo>
                  <a:cubicBezTo>
                    <a:pt x="355" y="1338"/>
                    <a:pt x="323" y="1349"/>
                    <a:pt x="309" y="1363"/>
                  </a:cubicBezTo>
                  <a:cubicBezTo>
                    <a:pt x="303" y="1369"/>
                    <a:pt x="297" y="1377"/>
                    <a:pt x="292" y="1385"/>
                  </a:cubicBezTo>
                  <a:cubicBezTo>
                    <a:pt x="298" y="1383"/>
                    <a:pt x="303" y="1381"/>
                    <a:pt x="307" y="1379"/>
                  </a:cubicBezTo>
                  <a:cubicBezTo>
                    <a:pt x="315" y="1375"/>
                    <a:pt x="321" y="1395"/>
                    <a:pt x="329" y="1402"/>
                  </a:cubicBezTo>
                  <a:cubicBezTo>
                    <a:pt x="337" y="1409"/>
                    <a:pt x="354" y="1403"/>
                    <a:pt x="360" y="1409"/>
                  </a:cubicBezTo>
                  <a:cubicBezTo>
                    <a:pt x="366" y="1415"/>
                    <a:pt x="355" y="1416"/>
                    <a:pt x="343" y="1414"/>
                  </a:cubicBezTo>
                  <a:cubicBezTo>
                    <a:pt x="331" y="1412"/>
                    <a:pt x="328" y="1419"/>
                    <a:pt x="309" y="1425"/>
                  </a:cubicBezTo>
                  <a:cubicBezTo>
                    <a:pt x="295" y="1430"/>
                    <a:pt x="297" y="1435"/>
                    <a:pt x="292" y="1439"/>
                  </a:cubicBezTo>
                  <a:cubicBezTo>
                    <a:pt x="301" y="1451"/>
                    <a:pt x="289" y="1452"/>
                    <a:pt x="285" y="1462"/>
                  </a:cubicBezTo>
                  <a:cubicBezTo>
                    <a:pt x="280" y="1472"/>
                    <a:pt x="274" y="1473"/>
                    <a:pt x="273" y="1480"/>
                  </a:cubicBezTo>
                  <a:cubicBezTo>
                    <a:pt x="272" y="1486"/>
                    <a:pt x="275" y="1491"/>
                    <a:pt x="276" y="1500"/>
                  </a:cubicBezTo>
                  <a:cubicBezTo>
                    <a:pt x="276" y="1509"/>
                    <a:pt x="278" y="1511"/>
                    <a:pt x="283" y="1519"/>
                  </a:cubicBezTo>
                  <a:cubicBezTo>
                    <a:pt x="289" y="1526"/>
                    <a:pt x="279" y="1526"/>
                    <a:pt x="274" y="1530"/>
                  </a:cubicBezTo>
                  <a:cubicBezTo>
                    <a:pt x="269" y="1534"/>
                    <a:pt x="272" y="1543"/>
                    <a:pt x="279" y="1549"/>
                  </a:cubicBezTo>
                  <a:cubicBezTo>
                    <a:pt x="285" y="1555"/>
                    <a:pt x="285" y="1563"/>
                    <a:pt x="283" y="1569"/>
                  </a:cubicBezTo>
                  <a:cubicBezTo>
                    <a:pt x="280" y="1574"/>
                    <a:pt x="288" y="1583"/>
                    <a:pt x="294" y="1589"/>
                  </a:cubicBezTo>
                  <a:cubicBezTo>
                    <a:pt x="299" y="1594"/>
                    <a:pt x="298" y="1609"/>
                    <a:pt x="303" y="1613"/>
                  </a:cubicBezTo>
                  <a:cubicBezTo>
                    <a:pt x="308" y="1617"/>
                    <a:pt x="313" y="1621"/>
                    <a:pt x="322" y="1618"/>
                  </a:cubicBezTo>
                  <a:cubicBezTo>
                    <a:pt x="330" y="1616"/>
                    <a:pt x="336" y="1620"/>
                    <a:pt x="340" y="1627"/>
                  </a:cubicBezTo>
                  <a:cubicBezTo>
                    <a:pt x="343" y="1634"/>
                    <a:pt x="350" y="1631"/>
                    <a:pt x="358" y="1627"/>
                  </a:cubicBezTo>
                  <a:cubicBezTo>
                    <a:pt x="367" y="1623"/>
                    <a:pt x="386" y="1634"/>
                    <a:pt x="391" y="1636"/>
                  </a:cubicBezTo>
                  <a:cubicBezTo>
                    <a:pt x="396" y="1639"/>
                    <a:pt x="393" y="1652"/>
                    <a:pt x="394" y="1661"/>
                  </a:cubicBezTo>
                  <a:cubicBezTo>
                    <a:pt x="395" y="1669"/>
                    <a:pt x="389" y="1680"/>
                    <a:pt x="398" y="1686"/>
                  </a:cubicBezTo>
                  <a:cubicBezTo>
                    <a:pt x="407" y="1691"/>
                    <a:pt x="404" y="1704"/>
                    <a:pt x="414" y="1707"/>
                  </a:cubicBezTo>
                  <a:cubicBezTo>
                    <a:pt x="425" y="1711"/>
                    <a:pt x="428" y="1725"/>
                    <a:pt x="435" y="1727"/>
                  </a:cubicBezTo>
                  <a:cubicBezTo>
                    <a:pt x="441" y="1728"/>
                    <a:pt x="453" y="1738"/>
                    <a:pt x="454" y="1745"/>
                  </a:cubicBezTo>
                  <a:cubicBezTo>
                    <a:pt x="456" y="1752"/>
                    <a:pt x="443" y="1758"/>
                    <a:pt x="436" y="1761"/>
                  </a:cubicBezTo>
                  <a:cubicBezTo>
                    <a:pt x="429" y="1764"/>
                    <a:pt x="416" y="1752"/>
                    <a:pt x="411" y="1757"/>
                  </a:cubicBezTo>
                  <a:cubicBezTo>
                    <a:pt x="407" y="1763"/>
                    <a:pt x="413" y="1773"/>
                    <a:pt x="417" y="1790"/>
                  </a:cubicBezTo>
                  <a:cubicBezTo>
                    <a:pt x="421" y="1807"/>
                    <a:pt x="424" y="1809"/>
                    <a:pt x="432" y="1809"/>
                  </a:cubicBezTo>
                  <a:cubicBezTo>
                    <a:pt x="439" y="1809"/>
                    <a:pt x="442" y="1803"/>
                    <a:pt x="448" y="1800"/>
                  </a:cubicBezTo>
                  <a:cubicBezTo>
                    <a:pt x="453" y="1797"/>
                    <a:pt x="466" y="1802"/>
                    <a:pt x="471" y="1799"/>
                  </a:cubicBezTo>
                  <a:cubicBezTo>
                    <a:pt x="477" y="1797"/>
                    <a:pt x="496" y="1796"/>
                    <a:pt x="500" y="1803"/>
                  </a:cubicBezTo>
                  <a:cubicBezTo>
                    <a:pt x="504" y="1809"/>
                    <a:pt x="508" y="1824"/>
                    <a:pt x="505" y="1829"/>
                  </a:cubicBezTo>
                  <a:cubicBezTo>
                    <a:pt x="502" y="1835"/>
                    <a:pt x="509" y="1841"/>
                    <a:pt x="513" y="1849"/>
                  </a:cubicBezTo>
                  <a:cubicBezTo>
                    <a:pt x="517" y="1856"/>
                    <a:pt x="533" y="1852"/>
                    <a:pt x="538" y="1855"/>
                  </a:cubicBezTo>
                  <a:cubicBezTo>
                    <a:pt x="544" y="1857"/>
                    <a:pt x="556" y="1874"/>
                    <a:pt x="554" y="1882"/>
                  </a:cubicBezTo>
                  <a:cubicBezTo>
                    <a:pt x="552" y="1890"/>
                    <a:pt x="562" y="1891"/>
                    <a:pt x="567" y="1889"/>
                  </a:cubicBezTo>
                  <a:cubicBezTo>
                    <a:pt x="573" y="1887"/>
                    <a:pt x="578" y="1893"/>
                    <a:pt x="584" y="1897"/>
                  </a:cubicBezTo>
                  <a:cubicBezTo>
                    <a:pt x="591" y="1901"/>
                    <a:pt x="596" y="1899"/>
                    <a:pt x="602" y="1895"/>
                  </a:cubicBezTo>
                  <a:cubicBezTo>
                    <a:pt x="609" y="1891"/>
                    <a:pt x="619" y="1888"/>
                    <a:pt x="622" y="1894"/>
                  </a:cubicBezTo>
                  <a:cubicBezTo>
                    <a:pt x="625" y="1899"/>
                    <a:pt x="637" y="1909"/>
                    <a:pt x="637" y="1913"/>
                  </a:cubicBezTo>
                  <a:cubicBezTo>
                    <a:pt x="637" y="1916"/>
                    <a:pt x="657" y="1913"/>
                    <a:pt x="666" y="1917"/>
                  </a:cubicBezTo>
                  <a:cubicBezTo>
                    <a:pt x="676" y="1922"/>
                    <a:pt x="686" y="1920"/>
                    <a:pt x="696" y="1925"/>
                  </a:cubicBezTo>
                  <a:cubicBezTo>
                    <a:pt x="706" y="1930"/>
                    <a:pt x="715" y="1931"/>
                    <a:pt x="716" y="1938"/>
                  </a:cubicBezTo>
                  <a:cubicBezTo>
                    <a:pt x="717" y="1944"/>
                    <a:pt x="706" y="1949"/>
                    <a:pt x="706" y="1952"/>
                  </a:cubicBezTo>
                  <a:cubicBezTo>
                    <a:pt x="706" y="1955"/>
                    <a:pt x="715" y="1958"/>
                    <a:pt x="715" y="1962"/>
                  </a:cubicBezTo>
                  <a:cubicBezTo>
                    <a:pt x="715" y="1967"/>
                    <a:pt x="704" y="1967"/>
                    <a:pt x="702" y="1971"/>
                  </a:cubicBezTo>
                  <a:cubicBezTo>
                    <a:pt x="701" y="1975"/>
                    <a:pt x="708" y="1980"/>
                    <a:pt x="710" y="1984"/>
                  </a:cubicBezTo>
                  <a:cubicBezTo>
                    <a:pt x="712" y="1988"/>
                    <a:pt x="704" y="2001"/>
                    <a:pt x="704" y="2005"/>
                  </a:cubicBezTo>
                  <a:cubicBezTo>
                    <a:pt x="704" y="2009"/>
                    <a:pt x="680" y="2005"/>
                    <a:pt x="675" y="2005"/>
                  </a:cubicBezTo>
                  <a:cubicBezTo>
                    <a:pt x="669" y="2005"/>
                    <a:pt x="653" y="2023"/>
                    <a:pt x="648" y="2023"/>
                  </a:cubicBezTo>
                  <a:cubicBezTo>
                    <a:pt x="643" y="2024"/>
                    <a:pt x="645" y="2033"/>
                    <a:pt x="647" y="2040"/>
                  </a:cubicBezTo>
                  <a:cubicBezTo>
                    <a:pt x="664" y="2037"/>
                    <a:pt x="681" y="2035"/>
                    <a:pt x="683" y="2039"/>
                  </a:cubicBezTo>
                  <a:cubicBezTo>
                    <a:pt x="686" y="2045"/>
                    <a:pt x="646" y="2062"/>
                    <a:pt x="639" y="2065"/>
                  </a:cubicBezTo>
                  <a:cubicBezTo>
                    <a:pt x="632" y="2067"/>
                    <a:pt x="653" y="2078"/>
                    <a:pt x="653" y="2084"/>
                  </a:cubicBezTo>
                  <a:cubicBezTo>
                    <a:pt x="652" y="2091"/>
                    <a:pt x="630" y="2092"/>
                    <a:pt x="632" y="2105"/>
                  </a:cubicBezTo>
                  <a:cubicBezTo>
                    <a:pt x="634" y="2117"/>
                    <a:pt x="625" y="2120"/>
                    <a:pt x="613" y="2120"/>
                  </a:cubicBezTo>
                  <a:cubicBezTo>
                    <a:pt x="601" y="2120"/>
                    <a:pt x="597" y="2127"/>
                    <a:pt x="603" y="2128"/>
                  </a:cubicBezTo>
                  <a:cubicBezTo>
                    <a:pt x="609" y="2129"/>
                    <a:pt x="608" y="2145"/>
                    <a:pt x="631" y="2150"/>
                  </a:cubicBezTo>
                  <a:cubicBezTo>
                    <a:pt x="653" y="2156"/>
                    <a:pt x="677" y="2177"/>
                    <a:pt x="696" y="2198"/>
                  </a:cubicBezTo>
                  <a:cubicBezTo>
                    <a:pt x="699" y="2201"/>
                    <a:pt x="702" y="2203"/>
                    <a:pt x="705" y="2205"/>
                  </a:cubicBezTo>
                  <a:cubicBezTo>
                    <a:pt x="711" y="2202"/>
                    <a:pt x="716" y="2199"/>
                    <a:pt x="719" y="2199"/>
                  </a:cubicBezTo>
                  <a:cubicBezTo>
                    <a:pt x="730" y="2197"/>
                    <a:pt x="750" y="2203"/>
                    <a:pt x="761" y="2211"/>
                  </a:cubicBezTo>
                  <a:cubicBezTo>
                    <a:pt x="772" y="2219"/>
                    <a:pt x="811" y="2210"/>
                    <a:pt x="815" y="2216"/>
                  </a:cubicBezTo>
                  <a:cubicBezTo>
                    <a:pt x="820" y="2222"/>
                    <a:pt x="829" y="2230"/>
                    <a:pt x="837" y="2230"/>
                  </a:cubicBezTo>
                  <a:cubicBezTo>
                    <a:pt x="845" y="2230"/>
                    <a:pt x="853" y="2246"/>
                    <a:pt x="859" y="2241"/>
                  </a:cubicBezTo>
                  <a:cubicBezTo>
                    <a:pt x="865" y="2236"/>
                    <a:pt x="889" y="2236"/>
                    <a:pt x="895" y="2236"/>
                  </a:cubicBezTo>
                  <a:cubicBezTo>
                    <a:pt x="901" y="2236"/>
                    <a:pt x="901" y="2241"/>
                    <a:pt x="907" y="2241"/>
                  </a:cubicBezTo>
                  <a:cubicBezTo>
                    <a:pt x="914" y="2241"/>
                    <a:pt x="914" y="2264"/>
                    <a:pt x="918" y="2263"/>
                  </a:cubicBezTo>
                  <a:cubicBezTo>
                    <a:pt x="923" y="2261"/>
                    <a:pt x="940" y="2277"/>
                    <a:pt x="951" y="2278"/>
                  </a:cubicBezTo>
                  <a:cubicBezTo>
                    <a:pt x="962" y="2280"/>
                    <a:pt x="973" y="2299"/>
                    <a:pt x="978" y="2297"/>
                  </a:cubicBezTo>
                  <a:cubicBezTo>
                    <a:pt x="982" y="2296"/>
                    <a:pt x="990" y="2305"/>
                    <a:pt x="993" y="2297"/>
                  </a:cubicBezTo>
                  <a:cubicBezTo>
                    <a:pt x="996" y="2290"/>
                    <a:pt x="1012" y="2293"/>
                    <a:pt x="1016" y="2280"/>
                  </a:cubicBezTo>
                  <a:cubicBezTo>
                    <a:pt x="996" y="2256"/>
                    <a:pt x="975" y="2229"/>
                    <a:pt x="976" y="2219"/>
                  </a:cubicBezTo>
                  <a:cubicBezTo>
                    <a:pt x="977" y="2201"/>
                    <a:pt x="984" y="2190"/>
                    <a:pt x="962" y="2171"/>
                  </a:cubicBezTo>
                  <a:cubicBezTo>
                    <a:pt x="940" y="2153"/>
                    <a:pt x="964" y="2140"/>
                    <a:pt x="980" y="2120"/>
                  </a:cubicBezTo>
                  <a:cubicBezTo>
                    <a:pt x="994" y="2103"/>
                    <a:pt x="1023" y="2095"/>
                    <a:pt x="1042" y="2082"/>
                  </a:cubicBezTo>
                  <a:cubicBezTo>
                    <a:pt x="1038" y="2080"/>
                    <a:pt x="1034" y="2077"/>
                    <a:pt x="1031" y="2076"/>
                  </a:cubicBezTo>
                  <a:cubicBezTo>
                    <a:pt x="1017" y="2069"/>
                    <a:pt x="1012" y="2063"/>
                    <a:pt x="1023" y="2060"/>
                  </a:cubicBezTo>
                  <a:cubicBezTo>
                    <a:pt x="1034" y="2057"/>
                    <a:pt x="1029" y="2051"/>
                    <a:pt x="1018" y="2038"/>
                  </a:cubicBezTo>
                  <a:cubicBezTo>
                    <a:pt x="1007" y="2026"/>
                    <a:pt x="1003" y="2013"/>
                    <a:pt x="996" y="2013"/>
                  </a:cubicBezTo>
                  <a:cubicBezTo>
                    <a:pt x="990" y="2013"/>
                    <a:pt x="981" y="2012"/>
                    <a:pt x="971" y="2015"/>
                  </a:cubicBezTo>
                  <a:cubicBezTo>
                    <a:pt x="962" y="2018"/>
                    <a:pt x="964" y="2007"/>
                    <a:pt x="965" y="1996"/>
                  </a:cubicBezTo>
                  <a:cubicBezTo>
                    <a:pt x="967" y="1985"/>
                    <a:pt x="948" y="1987"/>
                    <a:pt x="945" y="1982"/>
                  </a:cubicBezTo>
                  <a:cubicBezTo>
                    <a:pt x="942" y="1977"/>
                    <a:pt x="950" y="1962"/>
                    <a:pt x="953" y="1960"/>
                  </a:cubicBezTo>
                  <a:cubicBezTo>
                    <a:pt x="956" y="1959"/>
                    <a:pt x="965" y="1954"/>
                    <a:pt x="965" y="1949"/>
                  </a:cubicBezTo>
                  <a:cubicBezTo>
                    <a:pt x="965" y="1945"/>
                    <a:pt x="948" y="1943"/>
                    <a:pt x="954" y="1932"/>
                  </a:cubicBezTo>
                  <a:cubicBezTo>
                    <a:pt x="960" y="1921"/>
                    <a:pt x="973" y="1921"/>
                    <a:pt x="973" y="1910"/>
                  </a:cubicBezTo>
                  <a:cubicBezTo>
                    <a:pt x="973" y="1899"/>
                    <a:pt x="982" y="1890"/>
                    <a:pt x="993" y="1898"/>
                  </a:cubicBezTo>
                  <a:cubicBezTo>
                    <a:pt x="1004" y="1906"/>
                    <a:pt x="1009" y="1926"/>
                    <a:pt x="1021" y="1921"/>
                  </a:cubicBezTo>
                  <a:cubicBezTo>
                    <a:pt x="1034" y="1916"/>
                    <a:pt x="1026" y="1906"/>
                    <a:pt x="1024" y="1899"/>
                  </a:cubicBezTo>
                  <a:cubicBezTo>
                    <a:pt x="1023" y="1893"/>
                    <a:pt x="1020" y="1884"/>
                    <a:pt x="1034" y="1881"/>
                  </a:cubicBezTo>
                  <a:cubicBezTo>
                    <a:pt x="1048" y="1877"/>
                    <a:pt x="1042" y="1863"/>
                    <a:pt x="1052" y="1863"/>
                  </a:cubicBezTo>
                  <a:cubicBezTo>
                    <a:pt x="1063" y="1863"/>
                    <a:pt x="1084" y="1849"/>
                    <a:pt x="1090" y="1846"/>
                  </a:cubicBezTo>
                  <a:cubicBezTo>
                    <a:pt x="1096" y="1843"/>
                    <a:pt x="1110" y="1835"/>
                    <a:pt x="1116" y="1838"/>
                  </a:cubicBezTo>
                  <a:cubicBezTo>
                    <a:pt x="1123" y="1842"/>
                    <a:pt x="1130" y="1849"/>
                    <a:pt x="1135" y="1838"/>
                  </a:cubicBezTo>
                  <a:cubicBezTo>
                    <a:pt x="1140" y="1828"/>
                    <a:pt x="1159" y="1832"/>
                    <a:pt x="1160" y="1838"/>
                  </a:cubicBezTo>
                  <a:cubicBezTo>
                    <a:pt x="1162" y="1845"/>
                    <a:pt x="1191" y="1845"/>
                    <a:pt x="1201" y="1851"/>
                  </a:cubicBezTo>
                  <a:cubicBezTo>
                    <a:pt x="1210" y="1857"/>
                    <a:pt x="1230" y="1870"/>
                    <a:pt x="1230" y="1876"/>
                  </a:cubicBezTo>
                  <a:cubicBezTo>
                    <a:pt x="1230" y="1882"/>
                    <a:pt x="1240" y="1891"/>
                    <a:pt x="1240" y="1881"/>
                  </a:cubicBezTo>
                  <a:cubicBezTo>
                    <a:pt x="1240" y="1870"/>
                    <a:pt x="1247" y="1873"/>
                    <a:pt x="1260" y="1881"/>
                  </a:cubicBezTo>
                  <a:cubicBezTo>
                    <a:pt x="1272" y="1888"/>
                    <a:pt x="1290" y="1885"/>
                    <a:pt x="1293" y="1877"/>
                  </a:cubicBezTo>
                  <a:cubicBezTo>
                    <a:pt x="1296" y="1870"/>
                    <a:pt x="1319" y="1860"/>
                    <a:pt x="1327" y="1867"/>
                  </a:cubicBezTo>
                  <a:cubicBezTo>
                    <a:pt x="1335" y="1873"/>
                    <a:pt x="1338" y="1877"/>
                    <a:pt x="1347" y="1868"/>
                  </a:cubicBezTo>
                  <a:cubicBezTo>
                    <a:pt x="1357" y="1859"/>
                    <a:pt x="1379" y="1860"/>
                    <a:pt x="1382" y="1870"/>
                  </a:cubicBezTo>
                  <a:cubicBezTo>
                    <a:pt x="1385" y="1879"/>
                    <a:pt x="1396" y="1881"/>
                    <a:pt x="1405" y="1881"/>
                  </a:cubicBezTo>
                  <a:cubicBezTo>
                    <a:pt x="1414" y="1881"/>
                    <a:pt x="1416" y="1895"/>
                    <a:pt x="1422" y="1891"/>
                  </a:cubicBezTo>
                  <a:cubicBezTo>
                    <a:pt x="1428" y="1888"/>
                    <a:pt x="1427" y="1873"/>
                    <a:pt x="1435" y="1874"/>
                  </a:cubicBezTo>
                  <a:cubicBezTo>
                    <a:pt x="1442" y="1876"/>
                    <a:pt x="1449" y="1885"/>
                    <a:pt x="1461" y="1885"/>
                  </a:cubicBezTo>
                  <a:cubicBezTo>
                    <a:pt x="1474" y="1885"/>
                    <a:pt x="1483" y="1882"/>
                    <a:pt x="1483" y="1873"/>
                  </a:cubicBezTo>
                  <a:cubicBezTo>
                    <a:pt x="1483" y="1863"/>
                    <a:pt x="1481" y="1848"/>
                    <a:pt x="1474" y="1848"/>
                  </a:cubicBezTo>
                  <a:cubicBezTo>
                    <a:pt x="1466" y="1848"/>
                    <a:pt x="1458" y="1840"/>
                    <a:pt x="1449" y="1840"/>
                  </a:cubicBezTo>
                  <a:cubicBezTo>
                    <a:pt x="1439" y="1840"/>
                    <a:pt x="1430" y="1824"/>
                    <a:pt x="1439" y="1821"/>
                  </a:cubicBezTo>
                  <a:cubicBezTo>
                    <a:pt x="1449" y="1818"/>
                    <a:pt x="1464" y="1810"/>
                    <a:pt x="1461" y="1803"/>
                  </a:cubicBezTo>
                  <a:cubicBezTo>
                    <a:pt x="1458" y="1795"/>
                    <a:pt x="1455" y="1779"/>
                    <a:pt x="1467" y="1778"/>
                  </a:cubicBezTo>
                  <a:cubicBezTo>
                    <a:pt x="1480" y="1776"/>
                    <a:pt x="1506" y="1776"/>
                    <a:pt x="1505" y="1771"/>
                  </a:cubicBezTo>
                  <a:cubicBezTo>
                    <a:pt x="1503" y="1767"/>
                    <a:pt x="1478" y="1764"/>
                    <a:pt x="1474" y="1756"/>
                  </a:cubicBezTo>
                  <a:cubicBezTo>
                    <a:pt x="1469" y="1748"/>
                    <a:pt x="1467" y="1729"/>
                    <a:pt x="1472" y="1726"/>
                  </a:cubicBezTo>
                  <a:cubicBezTo>
                    <a:pt x="1477" y="1723"/>
                    <a:pt x="1492" y="1728"/>
                    <a:pt x="1502" y="1725"/>
                  </a:cubicBezTo>
                  <a:cubicBezTo>
                    <a:pt x="1511" y="1721"/>
                    <a:pt x="1531" y="1729"/>
                    <a:pt x="1544" y="1720"/>
                  </a:cubicBezTo>
                  <a:cubicBezTo>
                    <a:pt x="1556" y="1711"/>
                    <a:pt x="1583" y="1709"/>
                    <a:pt x="1597" y="1709"/>
                  </a:cubicBezTo>
                  <a:cubicBezTo>
                    <a:pt x="1611" y="1709"/>
                    <a:pt x="1622" y="1700"/>
                    <a:pt x="1633" y="1698"/>
                  </a:cubicBezTo>
                  <a:cubicBezTo>
                    <a:pt x="1644" y="1696"/>
                    <a:pt x="1675" y="1692"/>
                    <a:pt x="1683" y="1689"/>
                  </a:cubicBezTo>
                  <a:cubicBezTo>
                    <a:pt x="1691" y="1686"/>
                    <a:pt x="1733" y="1679"/>
                    <a:pt x="1734" y="1672"/>
                  </a:cubicBezTo>
                  <a:cubicBezTo>
                    <a:pt x="1736" y="1664"/>
                    <a:pt x="1769" y="1657"/>
                    <a:pt x="1778" y="1661"/>
                  </a:cubicBezTo>
                  <a:cubicBezTo>
                    <a:pt x="1786" y="1665"/>
                    <a:pt x="1797" y="1668"/>
                    <a:pt x="1805" y="1665"/>
                  </a:cubicBezTo>
                  <a:cubicBezTo>
                    <a:pt x="1813" y="1662"/>
                    <a:pt x="1829" y="1671"/>
                    <a:pt x="1828" y="1679"/>
                  </a:cubicBezTo>
                  <a:cubicBezTo>
                    <a:pt x="1826" y="1688"/>
                    <a:pt x="1835" y="1697"/>
                    <a:pt x="1834" y="1704"/>
                  </a:cubicBezTo>
                  <a:cubicBezTo>
                    <a:pt x="1833" y="1711"/>
                    <a:pt x="1825" y="1714"/>
                    <a:pt x="1830" y="1719"/>
                  </a:cubicBezTo>
                  <a:cubicBezTo>
                    <a:pt x="1835" y="1725"/>
                    <a:pt x="1856" y="1721"/>
                    <a:pt x="1862" y="1714"/>
                  </a:cubicBezTo>
                  <a:cubicBezTo>
                    <a:pt x="1868" y="1707"/>
                    <a:pt x="1875" y="1717"/>
                    <a:pt x="1875" y="1722"/>
                  </a:cubicBezTo>
                  <a:cubicBezTo>
                    <a:pt x="1875" y="1728"/>
                    <a:pt x="1886" y="1732"/>
                    <a:pt x="1886" y="1725"/>
                  </a:cubicBezTo>
                  <a:cubicBezTo>
                    <a:pt x="1886" y="1718"/>
                    <a:pt x="1898" y="1722"/>
                    <a:pt x="1902" y="1727"/>
                  </a:cubicBezTo>
                  <a:cubicBezTo>
                    <a:pt x="1906" y="1732"/>
                    <a:pt x="1921" y="1721"/>
                    <a:pt x="1921" y="1729"/>
                  </a:cubicBezTo>
                  <a:cubicBezTo>
                    <a:pt x="1921" y="1737"/>
                    <a:pt x="1899" y="1743"/>
                    <a:pt x="1908" y="1752"/>
                  </a:cubicBezTo>
                  <a:cubicBezTo>
                    <a:pt x="1917" y="1760"/>
                    <a:pt x="1923" y="1742"/>
                    <a:pt x="1935" y="1746"/>
                  </a:cubicBezTo>
                  <a:cubicBezTo>
                    <a:pt x="1946" y="1750"/>
                    <a:pt x="1962" y="1732"/>
                    <a:pt x="1973" y="1730"/>
                  </a:cubicBezTo>
                  <a:cubicBezTo>
                    <a:pt x="1984" y="1728"/>
                    <a:pt x="1996" y="1718"/>
                    <a:pt x="2005" y="1712"/>
                  </a:cubicBezTo>
                  <a:cubicBezTo>
                    <a:pt x="2014" y="1707"/>
                    <a:pt x="2035" y="1708"/>
                    <a:pt x="2028" y="1714"/>
                  </a:cubicBezTo>
                  <a:cubicBezTo>
                    <a:pt x="2022" y="1721"/>
                    <a:pt x="2015" y="1732"/>
                    <a:pt x="2038" y="1741"/>
                  </a:cubicBezTo>
                  <a:cubicBezTo>
                    <a:pt x="2062" y="1750"/>
                    <a:pt x="2088" y="1795"/>
                    <a:pt x="2103" y="1817"/>
                  </a:cubicBezTo>
                  <a:cubicBezTo>
                    <a:pt x="2118" y="1840"/>
                    <a:pt x="2132" y="1881"/>
                    <a:pt x="2140" y="1881"/>
                  </a:cubicBezTo>
                  <a:cubicBezTo>
                    <a:pt x="2148" y="1881"/>
                    <a:pt x="2150" y="1860"/>
                    <a:pt x="2160" y="1858"/>
                  </a:cubicBezTo>
                  <a:cubicBezTo>
                    <a:pt x="2170" y="1856"/>
                    <a:pt x="2176" y="1875"/>
                    <a:pt x="2187" y="1877"/>
                  </a:cubicBezTo>
                  <a:cubicBezTo>
                    <a:pt x="2198" y="1880"/>
                    <a:pt x="2213" y="1886"/>
                    <a:pt x="2222" y="1883"/>
                  </a:cubicBezTo>
                  <a:cubicBezTo>
                    <a:pt x="2230" y="1880"/>
                    <a:pt x="2250" y="1869"/>
                    <a:pt x="2257" y="1873"/>
                  </a:cubicBezTo>
                  <a:cubicBezTo>
                    <a:pt x="2264" y="1877"/>
                    <a:pt x="2273" y="1877"/>
                    <a:pt x="2279" y="1891"/>
                  </a:cubicBezTo>
                  <a:cubicBezTo>
                    <a:pt x="2286" y="1906"/>
                    <a:pt x="2295" y="1909"/>
                    <a:pt x="2301" y="1909"/>
                  </a:cubicBezTo>
                  <a:cubicBezTo>
                    <a:pt x="2308" y="1909"/>
                    <a:pt x="2309" y="1916"/>
                    <a:pt x="2309" y="1923"/>
                  </a:cubicBezTo>
                  <a:cubicBezTo>
                    <a:pt x="2309" y="1929"/>
                    <a:pt x="2320" y="1937"/>
                    <a:pt x="2327" y="1937"/>
                  </a:cubicBezTo>
                  <a:cubicBezTo>
                    <a:pt x="2333" y="1937"/>
                    <a:pt x="2349" y="1935"/>
                    <a:pt x="2355" y="1932"/>
                  </a:cubicBezTo>
                  <a:cubicBezTo>
                    <a:pt x="2360" y="1929"/>
                    <a:pt x="2366" y="1926"/>
                    <a:pt x="2367" y="1933"/>
                  </a:cubicBezTo>
                  <a:cubicBezTo>
                    <a:pt x="2368" y="1940"/>
                    <a:pt x="2377" y="1952"/>
                    <a:pt x="2384" y="1952"/>
                  </a:cubicBezTo>
                  <a:cubicBezTo>
                    <a:pt x="2390" y="1952"/>
                    <a:pt x="2402" y="1957"/>
                    <a:pt x="2403" y="1952"/>
                  </a:cubicBezTo>
                  <a:cubicBezTo>
                    <a:pt x="2405" y="1947"/>
                    <a:pt x="2421" y="1944"/>
                    <a:pt x="2427" y="1942"/>
                  </a:cubicBezTo>
                  <a:cubicBezTo>
                    <a:pt x="2434" y="1941"/>
                    <a:pt x="2455" y="1937"/>
                    <a:pt x="2460" y="1928"/>
                  </a:cubicBezTo>
                  <a:cubicBezTo>
                    <a:pt x="2464" y="1919"/>
                    <a:pt x="2481" y="1919"/>
                    <a:pt x="2487" y="1912"/>
                  </a:cubicBezTo>
                  <a:cubicBezTo>
                    <a:pt x="2492" y="1906"/>
                    <a:pt x="2506" y="1903"/>
                    <a:pt x="2510" y="1897"/>
                  </a:cubicBezTo>
                  <a:cubicBezTo>
                    <a:pt x="2513" y="1890"/>
                    <a:pt x="2531" y="1892"/>
                    <a:pt x="2533" y="1886"/>
                  </a:cubicBezTo>
                  <a:cubicBezTo>
                    <a:pt x="2536" y="1881"/>
                    <a:pt x="2551" y="1880"/>
                    <a:pt x="2558" y="1882"/>
                  </a:cubicBezTo>
                  <a:cubicBezTo>
                    <a:pt x="2566" y="1884"/>
                    <a:pt x="2602" y="1891"/>
                    <a:pt x="2607" y="1890"/>
                  </a:cubicBezTo>
                  <a:cubicBezTo>
                    <a:pt x="2613" y="1889"/>
                    <a:pt x="2614" y="1909"/>
                    <a:pt x="2619" y="1910"/>
                  </a:cubicBezTo>
                  <a:cubicBezTo>
                    <a:pt x="2624" y="1911"/>
                    <a:pt x="2643" y="1926"/>
                    <a:pt x="2648" y="1922"/>
                  </a:cubicBezTo>
                  <a:cubicBezTo>
                    <a:pt x="2653" y="1917"/>
                    <a:pt x="2666" y="1913"/>
                    <a:pt x="2676" y="1920"/>
                  </a:cubicBezTo>
                  <a:cubicBezTo>
                    <a:pt x="2686" y="1926"/>
                    <a:pt x="2697" y="1934"/>
                    <a:pt x="2701" y="1927"/>
                  </a:cubicBezTo>
                  <a:cubicBezTo>
                    <a:pt x="2705" y="1920"/>
                    <a:pt x="2727" y="1916"/>
                    <a:pt x="2730" y="1912"/>
                  </a:cubicBezTo>
                  <a:cubicBezTo>
                    <a:pt x="2733" y="1908"/>
                    <a:pt x="2736" y="1896"/>
                    <a:pt x="2731" y="1891"/>
                  </a:cubicBezTo>
                  <a:cubicBezTo>
                    <a:pt x="2726" y="1887"/>
                    <a:pt x="2721" y="1871"/>
                    <a:pt x="2719" y="1862"/>
                  </a:cubicBezTo>
                  <a:cubicBezTo>
                    <a:pt x="2717" y="1854"/>
                    <a:pt x="2731" y="1852"/>
                    <a:pt x="2733" y="1845"/>
                  </a:cubicBezTo>
                  <a:cubicBezTo>
                    <a:pt x="2735" y="1837"/>
                    <a:pt x="2748" y="1836"/>
                    <a:pt x="2752" y="1832"/>
                  </a:cubicBezTo>
                  <a:cubicBezTo>
                    <a:pt x="2756" y="1828"/>
                    <a:pt x="2757" y="1819"/>
                    <a:pt x="2764" y="1821"/>
                  </a:cubicBezTo>
                  <a:cubicBezTo>
                    <a:pt x="2772" y="1823"/>
                    <a:pt x="2787" y="1828"/>
                    <a:pt x="2790" y="1831"/>
                  </a:cubicBezTo>
                  <a:cubicBezTo>
                    <a:pt x="2793" y="1834"/>
                    <a:pt x="2805" y="1836"/>
                    <a:pt x="2812" y="1836"/>
                  </a:cubicBezTo>
                  <a:cubicBezTo>
                    <a:pt x="2819" y="1836"/>
                    <a:pt x="2831" y="1843"/>
                    <a:pt x="2838" y="1847"/>
                  </a:cubicBezTo>
                  <a:cubicBezTo>
                    <a:pt x="2845" y="1851"/>
                    <a:pt x="2868" y="1851"/>
                    <a:pt x="2873" y="1857"/>
                  </a:cubicBezTo>
                  <a:cubicBezTo>
                    <a:pt x="2877" y="1863"/>
                    <a:pt x="2871" y="1881"/>
                    <a:pt x="2877" y="1887"/>
                  </a:cubicBezTo>
                  <a:cubicBezTo>
                    <a:pt x="2882" y="1894"/>
                    <a:pt x="2894" y="1907"/>
                    <a:pt x="2899" y="1904"/>
                  </a:cubicBezTo>
                  <a:cubicBezTo>
                    <a:pt x="2903" y="1901"/>
                    <a:pt x="2922" y="1914"/>
                    <a:pt x="2930" y="1913"/>
                  </a:cubicBezTo>
                  <a:cubicBezTo>
                    <a:pt x="2937" y="1912"/>
                    <a:pt x="2948" y="1901"/>
                    <a:pt x="2955" y="1901"/>
                  </a:cubicBezTo>
                  <a:cubicBezTo>
                    <a:pt x="2961" y="1901"/>
                    <a:pt x="2981" y="1896"/>
                    <a:pt x="2987" y="1897"/>
                  </a:cubicBezTo>
                  <a:cubicBezTo>
                    <a:pt x="2993" y="1898"/>
                    <a:pt x="3016" y="1906"/>
                    <a:pt x="3019" y="1904"/>
                  </a:cubicBezTo>
                  <a:cubicBezTo>
                    <a:pt x="3022" y="1902"/>
                    <a:pt x="3043" y="1905"/>
                    <a:pt x="3046" y="1911"/>
                  </a:cubicBezTo>
                  <a:cubicBezTo>
                    <a:pt x="3049" y="1917"/>
                    <a:pt x="3075" y="1917"/>
                    <a:pt x="3075" y="1925"/>
                  </a:cubicBezTo>
                  <a:cubicBezTo>
                    <a:pt x="3075" y="1932"/>
                    <a:pt x="3090" y="1936"/>
                    <a:pt x="3094" y="1945"/>
                  </a:cubicBezTo>
                  <a:cubicBezTo>
                    <a:pt x="3098" y="1953"/>
                    <a:pt x="3133" y="1948"/>
                    <a:pt x="3139" y="1953"/>
                  </a:cubicBezTo>
                  <a:cubicBezTo>
                    <a:pt x="3145" y="1958"/>
                    <a:pt x="3185" y="1957"/>
                    <a:pt x="3186" y="1953"/>
                  </a:cubicBezTo>
                  <a:cubicBezTo>
                    <a:pt x="3187" y="1949"/>
                    <a:pt x="3224" y="1947"/>
                    <a:pt x="3231" y="1941"/>
                  </a:cubicBezTo>
                  <a:cubicBezTo>
                    <a:pt x="3239" y="1936"/>
                    <a:pt x="3258" y="1938"/>
                    <a:pt x="3259" y="1931"/>
                  </a:cubicBezTo>
                  <a:cubicBezTo>
                    <a:pt x="3260" y="1924"/>
                    <a:pt x="3279" y="1919"/>
                    <a:pt x="3287" y="1912"/>
                  </a:cubicBezTo>
                  <a:cubicBezTo>
                    <a:pt x="3296" y="1906"/>
                    <a:pt x="3329" y="1907"/>
                    <a:pt x="3331" y="1914"/>
                  </a:cubicBezTo>
                  <a:cubicBezTo>
                    <a:pt x="3333" y="1922"/>
                    <a:pt x="3353" y="1924"/>
                    <a:pt x="3361" y="1921"/>
                  </a:cubicBezTo>
                  <a:cubicBezTo>
                    <a:pt x="3370" y="1917"/>
                    <a:pt x="3392" y="1922"/>
                    <a:pt x="3395" y="1929"/>
                  </a:cubicBezTo>
                  <a:cubicBezTo>
                    <a:pt x="3398" y="1936"/>
                    <a:pt x="3423" y="1940"/>
                    <a:pt x="3429" y="1938"/>
                  </a:cubicBezTo>
                  <a:cubicBezTo>
                    <a:pt x="3435" y="1936"/>
                    <a:pt x="3455" y="1922"/>
                    <a:pt x="3462" y="1921"/>
                  </a:cubicBezTo>
                  <a:cubicBezTo>
                    <a:pt x="3470" y="1920"/>
                    <a:pt x="3480" y="1912"/>
                    <a:pt x="3478" y="1905"/>
                  </a:cubicBezTo>
                  <a:cubicBezTo>
                    <a:pt x="3476" y="1898"/>
                    <a:pt x="3492" y="1877"/>
                    <a:pt x="3494" y="1869"/>
                  </a:cubicBezTo>
                  <a:cubicBezTo>
                    <a:pt x="3497" y="1860"/>
                    <a:pt x="3511" y="1837"/>
                    <a:pt x="3516" y="1835"/>
                  </a:cubicBezTo>
                  <a:cubicBezTo>
                    <a:pt x="3522" y="1833"/>
                    <a:pt x="3533" y="1824"/>
                    <a:pt x="3532" y="1818"/>
                  </a:cubicBezTo>
                  <a:cubicBezTo>
                    <a:pt x="3531" y="1811"/>
                    <a:pt x="3528" y="1793"/>
                    <a:pt x="3522" y="1793"/>
                  </a:cubicBezTo>
                  <a:cubicBezTo>
                    <a:pt x="3515" y="1793"/>
                    <a:pt x="3504" y="1794"/>
                    <a:pt x="3518" y="1774"/>
                  </a:cubicBezTo>
                  <a:cubicBezTo>
                    <a:pt x="3533" y="1754"/>
                    <a:pt x="3559" y="1759"/>
                    <a:pt x="3563" y="1759"/>
                  </a:cubicBezTo>
                  <a:cubicBezTo>
                    <a:pt x="3567" y="1759"/>
                    <a:pt x="3601" y="1751"/>
                    <a:pt x="3615" y="1755"/>
                  </a:cubicBezTo>
                  <a:cubicBezTo>
                    <a:pt x="3630" y="1759"/>
                    <a:pt x="3639" y="1753"/>
                    <a:pt x="3655" y="1761"/>
                  </a:cubicBezTo>
                  <a:cubicBezTo>
                    <a:pt x="3670" y="1770"/>
                    <a:pt x="3692" y="1767"/>
                    <a:pt x="3697" y="1774"/>
                  </a:cubicBezTo>
                  <a:cubicBezTo>
                    <a:pt x="3702" y="1781"/>
                    <a:pt x="3723" y="1788"/>
                    <a:pt x="3720" y="1800"/>
                  </a:cubicBezTo>
                  <a:cubicBezTo>
                    <a:pt x="3717" y="1812"/>
                    <a:pt x="3732" y="1805"/>
                    <a:pt x="3737" y="1832"/>
                  </a:cubicBezTo>
                  <a:cubicBezTo>
                    <a:pt x="3742" y="1859"/>
                    <a:pt x="3754" y="1861"/>
                    <a:pt x="3758" y="1874"/>
                  </a:cubicBezTo>
                  <a:cubicBezTo>
                    <a:pt x="3761" y="1886"/>
                    <a:pt x="3777" y="1909"/>
                    <a:pt x="3775" y="1916"/>
                  </a:cubicBezTo>
                  <a:cubicBezTo>
                    <a:pt x="3773" y="1924"/>
                    <a:pt x="3771" y="1935"/>
                    <a:pt x="3789" y="1936"/>
                  </a:cubicBezTo>
                  <a:cubicBezTo>
                    <a:pt x="3806" y="1937"/>
                    <a:pt x="3819" y="1951"/>
                    <a:pt x="3823" y="1949"/>
                  </a:cubicBezTo>
                  <a:cubicBezTo>
                    <a:pt x="3827" y="1947"/>
                    <a:pt x="3848" y="1954"/>
                    <a:pt x="3858" y="1964"/>
                  </a:cubicBezTo>
                  <a:cubicBezTo>
                    <a:pt x="3869" y="1975"/>
                    <a:pt x="3884" y="1970"/>
                    <a:pt x="3883" y="1981"/>
                  </a:cubicBezTo>
                  <a:cubicBezTo>
                    <a:pt x="3882" y="1992"/>
                    <a:pt x="3892" y="2002"/>
                    <a:pt x="3891" y="2011"/>
                  </a:cubicBezTo>
                  <a:cubicBezTo>
                    <a:pt x="3890" y="2020"/>
                    <a:pt x="3911" y="2027"/>
                    <a:pt x="3925" y="2025"/>
                  </a:cubicBezTo>
                  <a:cubicBezTo>
                    <a:pt x="3940" y="2023"/>
                    <a:pt x="3950" y="2030"/>
                    <a:pt x="3956" y="2017"/>
                  </a:cubicBezTo>
                  <a:cubicBezTo>
                    <a:pt x="3962" y="2005"/>
                    <a:pt x="3983" y="2010"/>
                    <a:pt x="3991" y="2005"/>
                  </a:cubicBezTo>
                  <a:cubicBezTo>
                    <a:pt x="3998" y="2000"/>
                    <a:pt x="4020" y="1993"/>
                    <a:pt x="4019" y="2012"/>
                  </a:cubicBezTo>
                  <a:cubicBezTo>
                    <a:pt x="4018" y="2031"/>
                    <a:pt x="4030" y="2035"/>
                    <a:pt x="4020" y="2041"/>
                  </a:cubicBezTo>
                  <a:cubicBezTo>
                    <a:pt x="4009" y="2047"/>
                    <a:pt x="4004" y="2075"/>
                    <a:pt x="4001" y="2086"/>
                  </a:cubicBezTo>
                  <a:cubicBezTo>
                    <a:pt x="3998" y="2097"/>
                    <a:pt x="3982" y="2101"/>
                    <a:pt x="3980" y="2113"/>
                  </a:cubicBezTo>
                  <a:cubicBezTo>
                    <a:pt x="3978" y="2125"/>
                    <a:pt x="3963" y="2127"/>
                    <a:pt x="3963" y="2136"/>
                  </a:cubicBezTo>
                  <a:cubicBezTo>
                    <a:pt x="3963" y="2145"/>
                    <a:pt x="3943" y="2143"/>
                    <a:pt x="3932" y="2136"/>
                  </a:cubicBezTo>
                  <a:cubicBezTo>
                    <a:pt x="3922" y="2129"/>
                    <a:pt x="3912" y="2149"/>
                    <a:pt x="3903" y="2149"/>
                  </a:cubicBezTo>
                  <a:cubicBezTo>
                    <a:pt x="3895" y="2149"/>
                    <a:pt x="3896" y="2167"/>
                    <a:pt x="3898" y="2174"/>
                  </a:cubicBezTo>
                  <a:cubicBezTo>
                    <a:pt x="3900" y="2182"/>
                    <a:pt x="3895" y="2191"/>
                    <a:pt x="3900" y="2203"/>
                  </a:cubicBezTo>
                  <a:cubicBezTo>
                    <a:pt x="3903" y="2210"/>
                    <a:pt x="3901" y="2223"/>
                    <a:pt x="3903" y="2237"/>
                  </a:cubicBezTo>
                  <a:cubicBezTo>
                    <a:pt x="3915" y="2228"/>
                    <a:pt x="3927" y="2221"/>
                    <a:pt x="3932" y="2221"/>
                  </a:cubicBezTo>
                  <a:cubicBezTo>
                    <a:pt x="3945" y="2221"/>
                    <a:pt x="3958" y="2244"/>
                    <a:pt x="3972" y="2244"/>
                  </a:cubicBezTo>
                  <a:cubicBezTo>
                    <a:pt x="3987" y="2245"/>
                    <a:pt x="4053" y="2200"/>
                    <a:pt x="4053" y="2193"/>
                  </a:cubicBezTo>
                  <a:cubicBezTo>
                    <a:pt x="4054" y="2186"/>
                    <a:pt x="4092" y="2149"/>
                    <a:pt x="4111" y="2130"/>
                  </a:cubicBezTo>
                  <a:cubicBezTo>
                    <a:pt x="4129" y="2110"/>
                    <a:pt x="4153" y="2082"/>
                    <a:pt x="4162" y="2061"/>
                  </a:cubicBezTo>
                  <a:cubicBezTo>
                    <a:pt x="4168" y="2047"/>
                    <a:pt x="4193" y="2021"/>
                    <a:pt x="4200" y="2011"/>
                  </a:cubicBezTo>
                  <a:cubicBezTo>
                    <a:pt x="4206" y="2000"/>
                    <a:pt x="4210" y="1999"/>
                    <a:pt x="4221" y="1975"/>
                  </a:cubicBezTo>
                  <a:cubicBezTo>
                    <a:pt x="4233" y="1950"/>
                    <a:pt x="4233" y="1886"/>
                    <a:pt x="4237" y="1882"/>
                  </a:cubicBezTo>
                  <a:cubicBezTo>
                    <a:pt x="4240" y="1878"/>
                    <a:pt x="4238" y="1867"/>
                    <a:pt x="4243" y="1860"/>
                  </a:cubicBezTo>
                  <a:cubicBezTo>
                    <a:pt x="4248" y="1854"/>
                    <a:pt x="4246" y="1844"/>
                    <a:pt x="4256" y="1835"/>
                  </a:cubicBezTo>
                  <a:cubicBezTo>
                    <a:pt x="4267" y="1827"/>
                    <a:pt x="4265" y="1819"/>
                    <a:pt x="4262" y="1812"/>
                  </a:cubicBezTo>
                  <a:cubicBezTo>
                    <a:pt x="4259" y="1805"/>
                    <a:pt x="4263" y="1790"/>
                    <a:pt x="4260" y="1785"/>
                  </a:cubicBezTo>
                  <a:cubicBezTo>
                    <a:pt x="4257" y="1781"/>
                    <a:pt x="4258" y="1779"/>
                    <a:pt x="4264" y="1775"/>
                  </a:cubicBezTo>
                  <a:cubicBezTo>
                    <a:pt x="4270" y="1771"/>
                    <a:pt x="4260" y="1762"/>
                    <a:pt x="4251" y="1758"/>
                  </a:cubicBezTo>
                  <a:cubicBezTo>
                    <a:pt x="4242" y="1754"/>
                    <a:pt x="4231" y="1750"/>
                    <a:pt x="4230" y="1740"/>
                  </a:cubicBezTo>
                  <a:cubicBezTo>
                    <a:pt x="4229" y="1730"/>
                    <a:pt x="4214" y="1718"/>
                    <a:pt x="4202" y="1719"/>
                  </a:cubicBezTo>
                  <a:cubicBezTo>
                    <a:pt x="4191" y="1720"/>
                    <a:pt x="4169" y="1713"/>
                    <a:pt x="4172" y="1720"/>
                  </a:cubicBezTo>
                  <a:cubicBezTo>
                    <a:pt x="4175" y="1728"/>
                    <a:pt x="4171" y="1734"/>
                    <a:pt x="4165" y="1732"/>
                  </a:cubicBezTo>
                  <a:cubicBezTo>
                    <a:pt x="4160" y="1731"/>
                    <a:pt x="4157" y="1735"/>
                    <a:pt x="4150" y="1746"/>
                  </a:cubicBezTo>
                  <a:cubicBezTo>
                    <a:pt x="4143" y="1756"/>
                    <a:pt x="4120" y="1757"/>
                    <a:pt x="4130" y="1747"/>
                  </a:cubicBezTo>
                  <a:cubicBezTo>
                    <a:pt x="4141" y="1738"/>
                    <a:pt x="4127" y="1737"/>
                    <a:pt x="4129" y="1727"/>
                  </a:cubicBezTo>
                  <a:cubicBezTo>
                    <a:pt x="4131" y="1716"/>
                    <a:pt x="4140" y="1706"/>
                    <a:pt x="4128" y="1713"/>
                  </a:cubicBezTo>
                  <a:cubicBezTo>
                    <a:pt x="4116" y="1719"/>
                    <a:pt x="4116" y="1735"/>
                    <a:pt x="4106" y="1738"/>
                  </a:cubicBezTo>
                  <a:cubicBezTo>
                    <a:pt x="4096" y="1740"/>
                    <a:pt x="4099" y="1709"/>
                    <a:pt x="4102" y="1702"/>
                  </a:cubicBezTo>
                  <a:cubicBezTo>
                    <a:pt x="4104" y="1694"/>
                    <a:pt x="4084" y="1702"/>
                    <a:pt x="4062" y="1701"/>
                  </a:cubicBezTo>
                  <a:cubicBezTo>
                    <a:pt x="4040" y="1699"/>
                    <a:pt x="4046" y="1684"/>
                    <a:pt x="4063" y="1675"/>
                  </a:cubicBezTo>
                  <a:cubicBezTo>
                    <a:pt x="4081" y="1665"/>
                    <a:pt x="4078" y="1656"/>
                    <a:pt x="4087" y="1653"/>
                  </a:cubicBezTo>
                  <a:cubicBezTo>
                    <a:pt x="4096" y="1649"/>
                    <a:pt x="4118" y="1634"/>
                    <a:pt x="4132" y="1626"/>
                  </a:cubicBezTo>
                  <a:cubicBezTo>
                    <a:pt x="4146" y="1618"/>
                    <a:pt x="4148" y="1610"/>
                    <a:pt x="4151" y="1601"/>
                  </a:cubicBezTo>
                  <a:cubicBezTo>
                    <a:pt x="4154" y="1592"/>
                    <a:pt x="4179" y="1581"/>
                    <a:pt x="4202" y="1563"/>
                  </a:cubicBezTo>
                  <a:cubicBezTo>
                    <a:pt x="4224" y="1545"/>
                    <a:pt x="4235" y="1534"/>
                    <a:pt x="4240" y="1523"/>
                  </a:cubicBezTo>
                  <a:cubicBezTo>
                    <a:pt x="4245" y="1512"/>
                    <a:pt x="4279" y="1499"/>
                    <a:pt x="4279" y="1491"/>
                  </a:cubicBezTo>
                  <a:cubicBezTo>
                    <a:pt x="4280" y="1482"/>
                    <a:pt x="4319" y="1461"/>
                    <a:pt x="4345" y="1456"/>
                  </a:cubicBezTo>
                  <a:cubicBezTo>
                    <a:pt x="4372" y="1451"/>
                    <a:pt x="4414" y="1458"/>
                    <a:pt x="4422" y="1466"/>
                  </a:cubicBezTo>
                  <a:cubicBezTo>
                    <a:pt x="4429" y="1473"/>
                    <a:pt x="4435" y="1470"/>
                    <a:pt x="4440" y="1465"/>
                  </a:cubicBezTo>
                  <a:cubicBezTo>
                    <a:pt x="4445" y="1460"/>
                    <a:pt x="4455" y="1462"/>
                    <a:pt x="4473" y="1465"/>
                  </a:cubicBezTo>
                  <a:cubicBezTo>
                    <a:pt x="4490" y="1467"/>
                    <a:pt x="4494" y="1456"/>
                    <a:pt x="4506" y="1460"/>
                  </a:cubicBezTo>
                  <a:cubicBezTo>
                    <a:pt x="4518" y="1464"/>
                    <a:pt x="4528" y="1466"/>
                    <a:pt x="4536" y="1452"/>
                  </a:cubicBezTo>
                  <a:cubicBezTo>
                    <a:pt x="4543" y="1438"/>
                    <a:pt x="4577" y="1440"/>
                    <a:pt x="4585" y="1446"/>
                  </a:cubicBezTo>
                  <a:cubicBezTo>
                    <a:pt x="4593" y="1452"/>
                    <a:pt x="4599" y="1459"/>
                    <a:pt x="4611" y="1451"/>
                  </a:cubicBezTo>
                  <a:cubicBezTo>
                    <a:pt x="4624" y="1443"/>
                    <a:pt x="4624" y="1462"/>
                    <a:pt x="4636" y="1464"/>
                  </a:cubicBezTo>
                  <a:cubicBezTo>
                    <a:pt x="4648" y="1465"/>
                    <a:pt x="4640" y="1475"/>
                    <a:pt x="4630" y="1474"/>
                  </a:cubicBezTo>
                  <a:cubicBezTo>
                    <a:pt x="4619" y="1473"/>
                    <a:pt x="4606" y="1480"/>
                    <a:pt x="4618" y="1486"/>
                  </a:cubicBezTo>
                  <a:cubicBezTo>
                    <a:pt x="4630" y="1493"/>
                    <a:pt x="4644" y="1480"/>
                    <a:pt x="4654" y="1481"/>
                  </a:cubicBezTo>
                  <a:cubicBezTo>
                    <a:pt x="4663" y="1482"/>
                    <a:pt x="4677" y="1483"/>
                    <a:pt x="4690" y="1475"/>
                  </a:cubicBezTo>
                  <a:cubicBezTo>
                    <a:pt x="4704" y="1467"/>
                    <a:pt x="4707" y="1482"/>
                    <a:pt x="4715" y="1474"/>
                  </a:cubicBezTo>
                  <a:cubicBezTo>
                    <a:pt x="4724" y="1467"/>
                    <a:pt x="4743" y="1465"/>
                    <a:pt x="4752" y="1466"/>
                  </a:cubicBezTo>
                  <a:cubicBezTo>
                    <a:pt x="4761" y="1466"/>
                    <a:pt x="4753" y="1455"/>
                    <a:pt x="4738" y="1455"/>
                  </a:cubicBezTo>
                  <a:cubicBezTo>
                    <a:pt x="4722" y="1455"/>
                    <a:pt x="4723" y="1446"/>
                    <a:pt x="4735" y="1425"/>
                  </a:cubicBezTo>
                  <a:cubicBezTo>
                    <a:pt x="4748" y="1404"/>
                    <a:pt x="4772" y="1392"/>
                    <a:pt x="4787" y="1379"/>
                  </a:cubicBezTo>
                  <a:cubicBezTo>
                    <a:pt x="4802" y="1366"/>
                    <a:pt x="4813" y="1373"/>
                    <a:pt x="4813" y="1364"/>
                  </a:cubicBezTo>
                  <a:cubicBezTo>
                    <a:pt x="4813" y="1356"/>
                    <a:pt x="4820" y="1332"/>
                    <a:pt x="4831" y="1332"/>
                  </a:cubicBezTo>
                  <a:cubicBezTo>
                    <a:pt x="4843" y="1331"/>
                    <a:pt x="4871" y="1337"/>
                    <a:pt x="4889" y="1327"/>
                  </a:cubicBezTo>
                  <a:cubicBezTo>
                    <a:pt x="4907" y="1317"/>
                    <a:pt x="4905" y="1334"/>
                    <a:pt x="4913" y="1337"/>
                  </a:cubicBezTo>
                  <a:cubicBezTo>
                    <a:pt x="4920" y="1339"/>
                    <a:pt x="4930" y="1322"/>
                    <a:pt x="4938" y="1327"/>
                  </a:cubicBezTo>
                  <a:cubicBezTo>
                    <a:pt x="4946" y="1332"/>
                    <a:pt x="4926" y="1344"/>
                    <a:pt x="4921" y="1360"/>
                  </a:cubicBezTo>
                  <a:cubicBezTo>
                    <a:pt x="4916" y="1375"/>
                    <a:pt x="4932" y="1369"/>
                    <a:pt x="4941" y="1373"/>
                  </a:cubicBezTo>
                  <a:cubicBezTo>
                    <a:pt x="4949" y="1377"/>
                    <a:pt x="4929" y="1383"/>
                    <a:pt x="4931" y="1388"/>
                  </a:cubicBezTo>
                  <a:cubicBezTo>
                    <a:pt x="4933" y="1392"/>
                    <a:pt x="4951" y="1392"/>
                    <a:pt x="4974" y="1369"/>
                  </a:cubicBezTo>
                  <a:cubicBezTo>
                    <a:pt x="4997" y="1346"/>
                    <a:pt x="5018" y="1340"/>
                    <a:pt x="5032" y="1341"/>
                  </a:cubicBezTo>
                  <a:cubicBezTo>
                    <a:pt x="5047" y="1343"/>
                    <a:pt x="5038" y="1328"/>
                    <a:pt x="5039" y="1307"/>
                  </a:cubicBezTo>
                  <a:cubicBezTo>
                    <a:pt x="5040" y="1286"/>
                    <a:pt x="5085" y="1279"/>
                    <a:pt x="5100" y="1286"/>
                  </a:cubicBezTo>
                  <a:cubicBezTo>
                    <a:pt x="5114" y="1292"/>
                    <a:pt x="5113" y="1298"/>
                    <a:pt x="5099" y="1294"/>
                  </a:cubicBezTo>
                  <a:cubicBezTo>
                    <a:pt x="5085" y="1290"/>
                    <a:pt x="5072" y="1303"/>
                    <a:pt x="5073" y="1321"/>
                  </a:cubicBezTo>
                  <a:cubicBezTo>
                    <a:pt x="5073" y="1338"/>
                    <a:pt x="5060" y="1344"/>
                    <a:pt x="5067" y="1351"/>
                  </a:cubicBezTo>
                  <a:cubicBezTo>
                    <a:pt x="5074" y="1357"/>
                    <a:pt x="5057" y="1359"/>
                    <a:pt x="5057" y="1366"/>
                  </a:cubicBezTo>
                  <a:cubicBezTo>
                    <a:pt x="5056" y="1374"/>
                    <a:pt x="5057" y="1379"/>
                    <a:pt x="5046" y="1382"/>
                  </a:cubicBezTo>
                  <a:cubicBezTo>
                    <a:pt x="5036" y="1386"/>
                    <a:pt x="5001" y="1389"/>
                    <a:pt x="5000" y="1403"/>
                  </a:cubicBezTo>
                  <a:cubicBezTo>
                    <a:pt x="4999" y="1416"/>
                    <a:pt x="4980" y="1418"/>
                    <a:pt x="4971" y="1434"/>
                  </a:cubicBezTo>
                  <a:cubicBezTo>
                    <a:pt x="4962" y="1451"/>
                    <a:pt x="4929" y="1461"/>
                    <a:pt x="4906" y="1494"/>
                  </a:cubicBezTo>
                  <a:cubicBezTo>
                    <a:pt x="4884" y="1527"/>
                    <a:pt x="4849" y="1527"/>
                    <a:pt x="4849" y="1534"/>
                  </a:cubicBezTo>
                  <a:cubicBezTo>
                    <a:pt x="4849" y="1540"/>
                    <a:pt x="4824" y="1539"/>
                    <a:pt x="4816" y="1540"/>
                  </a:cubicBezTo>
                  <a:cubicBezTo>
                    <a:pt x="4808" y="1542"/>
                    <a:pt x="4824" y="1562"/>
                    <a:pt x="4804" y="1583"/>
                  </a:cubicBezTo>
                  <a:cubicBezTo>
                    <a:pt x="4784" y="1604"/>
                    <a:pt x="4771" y="1634"/>
                    <a:pt x="4772" y="1664"/>
                  </a:cubicBezTo>
                  <a:cubicBezTo>
                    <a:pt x="4772" y="1693"/>
                    <a:pt x="4782" y="1779"/>
                    <a:pt x="4791" y="1794"/>
                  </a:cubicBezTo>
                  <a:cubicBezTo>
                    <a:pt x="4800" y="1809"/>
                    <a:pt x="4795" y="1846"/>
                    <a:pt x="4802" y="1854"/>
                  </a:cubicBezTo>
                  <a:cubicBezTo>
                    <a:pt x="4809" y="1861"/>
                    <a:pt x="4806" y="1874"/>
                    <a:pt x="4811" y="1879"/>
                  </a:cubicBezTo>
                  <a:cubicBezTo>
                    <a:pt x="4816" y="1884"/>
                    <a:pt x="4835" y="1858"/>
                    <a:pt x="4848" y="1847"/>
                  </a:cubicBezTo>
                  <a:cubicBezTo>
                    <a:pt x="4861" y="1836"/>
                    <a:pt x="4857" y="1833"/>
                    <a:pt x="4866" y="1827"/>
                  </a:cubicBezTo>
                  <a:cubicBezTo>
                    <a:pt x="4875" y="1821"/>
                    <a:pt x="4871" y="1797"/>
                    <a:pt x="4874" y="1791"/>
                  </a:cubicBezTo>
                  <a:cubicBezTo>
                    <a:pt x="4876" y="1785"/>
                    <a:pt x="4892" y="1782"/>
                    <a:pt x="4897" y="1775"/>
                  </a:cubicBezTo>
                  <a:cubicBezTo>
                    <a:pt x="4903" y="1768"/>
                    <a:pt x="4916" y="1772"/>
                    <a:pt x="4923" y="1770"/>
                  </a:cubicBezTo>
                  <a:cubicBezTo>
                    <a:pt x="4931" y="1767"/>
                    <a:pt x="4923" y="1750"/>
                    <a:pt x="4920" y="1740"/>
                  </a:cubicBezTo>
                  <a:cubicBezTo>
                    <a:pt x="4918" y="1730"/>
                    <a:pt x="4942" y="1717"/>
                    <a:pt x="4954" y="1708"/>
                  </a:cubicBezTo>
                  <a:cubicBezTo>
                    <a:pt x="4967" y="1699"/>
                    <a:pt x="4982" y="1714"/>
                    <a:pt x="4996" y="1701"/>
                  </a:cubicBezTo>
                  <a:cubicBezTo>
                    <a:pt x="5010" y="1688"/>
                    <a:pt x="4995" y="1673"/>
                    <a:pt x="4990" y="1666"/>
                  </a:cubicBezTo>
                  <a:cubicBezTo>
                    <a:pt x="4985" y="1659"/>
                    <a:pt x="5004" y="1626"/>
                    <a:pt x="5015" y="1623"/>
                  </a:cubicBezTo>
                  <a:cubicBezTo>
                    <a:pt x="5026" y="1620"/>
                    <a:pt x="5032" y="1631"/>
                    <a:pt x="5042" y="1622"/>
                  </a:cubicBezTo>
                  <a:cubicBezTo>
                    <a:pt x="5052" y="1612"/>
                    <a:pt x="5033" y="1597"/>
                    <a:pt x="5025" y="1598"/>
                  </a:cubicBezTo>
                  <a:cubicBezTo>
                    <a:pt x="5018" y="1599"/>
                    <a:pt x="5016" y="1572"/>
                    <a:pt x="5033" y="1559"/>
                  </a:cubicBezTo>
                  <a:cubicBezTo>
                    <a:pt x="5050" y="1546"/>
                    <a:pt x="5043" y="1543"/>
                    <a:pt x="5032" y="1540"/>
                  </a:cubicBezTo>
                  <a:cubicBezTo>
                    <a:pt x="5020" y="1537"/>
                    <a:pt x="5018" y="1541"/>
                    <a:pt x="5009" y="1542"/>
                  </a:cubicBezTo>
                  <a:cubicBezTo>
                    <a:pt x="5000" y="1542"/>
                    <a:pt x="4992" y="1523"/>
                    <a:pt x="5005" y="1505"/>
                  </a:cubicBezTo>
                  <a:cubicBezTo>
                    <a:pt x="5019" y="1487"/>
                    <a:pt x="5032" y="1489"/>
                    <a:pt x="5035" y="1474"/>
                  </a:cubicBezTo>
                  <a:cubicBezTo>
                    <a:pt x="5038" y="1459"/>
                    <a:pt x="5057" y="1438"/>
                    <a:pt x="5061" y="1430"/>
                  </a:cubicBezTo>
                  <a:cubicBezTo>
                    <a:pt x="5066" y="1422"/>
                    <a:pt x="5085" y="1430"/>
                    <a:pt x="5092" y="1428"/>
                  </a:cubicBezTo>
                  <a:cubicBezTo>
                    <a:pt x="5099" y="1427"/>
                    <a:pt x="5097" y="1442"/>
                    <a:pt x="5105" y="1434"/>
                  </a:cubicBezTo>
                  <a:cubicBezTo>
                    <a:pt x="5114" y="1427"/>
                    <a:pt x="5129" y="1401"/>
                    <a:pt x="5141" y="1401"/>
                  </a:cubicBezTo>
                  <a:cubicBezTo>
                    <a:pt x="5153" y="1401"/>
                    <a:pt x="5145" y="1420"/>
                    <a:pt x="5148" y="1431"/>
                  </a:cubicBezTo>
                  <a:cubicBezTo>
                    <a:pt x="5151" y="1443"/>
                    <a:pt x="5158" y="1428"/>
                    <a:pt x="5181" y="1413"/>
                  </a:cubicBezTo>
                  <a:cubicBezTo>
                    <a:pt x="5204" y="1397"/>
                    <a:pt x="5254" y="1399"/>
                    <a:pt x="5269" y="1406"/>
                  </a:cubicBezTo>
                  <a:cubicBezTo>
                    <a:pt x="5284" y="1413"/>
                    <a:pt x="5286" y="1430"/>
                    <a:pt x="5295" y="1428"/>
                  </a:cubicBezTo>
                  <a:cubicBezTo>
                    <a:pt x="5307" y="1425"/>
                    <a:pt x="5297" y="1411"/>
                    <a:pt x="5309" y="1407"/>
                  </a:cubicBezTo>
                  <a:cubicBezTo>
                    <a:pt x="5322" y="1404"/>
                    <a:pt x="5344" y="1391"/>
                    <a:pt x="5360" y="1379"/>
                  </a:cubicBezTo>
                  <a:cubicBezTo>
                    <a:pt x="5377" y="1367"/>
                    <a:pt x="5372" y="1376"/>
                    <a:pt x="5381" y="1365"/>
                  </a:cubicBezTo>
                  <a:cubicBezTo>
                    <a:pt x="5390" y="1354"/>
                    <a:pt x="5399" y="1358"/>
                    <a:pt x="5401" y="1351"/>
                  </a:cubicBezTo>
                  <a:cubicBezTo>
                    <a:pt x="5404" y="1344"/>
                    <a:pt x="5428" y="1332"/>
                    <a:pt x="5461" y="1325"/>
                  </a:cubicBezTo>
                  <a:cubicBezTo>
                    <a:pt x="5493" y="1317"/>
                    <a:pt x="5536" y="1296"/>
                    <a:pt x="5534" y="1289"/>
                  </a:cubicBezTo>
                  <a:cubicBezTo>
                    <a:pt x="5532" y="1282"/>
                    <a:pt x="5546" y="1279"/>
                    <a:pt x="5548" y="1286"/>
                  </a:cubicBezTo>
                  <a:cubicBezTo>
                    <a:pt x="5550" y="1292"/>
                    <a:pt x="5562" y="1290"/>
                    <a:pt x="5579" y="1293"/>
                  </a:cubicBezTo>
                  <a:cubicBezTo>
                    <a:pt x="5596" y="1297"/>
                    <a:pt x="5604" y="1304"/>
                    <a:pt x="5618" y="1290"/>
                  </a:cubicBezTo>
                  <a:cubicBezTo>
                    <a:pt x="5631" y="1277"/>
                    <a:pt x="5616" y="1272"/>
                    <a:pt x="5617" y="1262"/>
                  </a:cubicBezTo>
                  <a:cubicBezTo>
                    <a:pt x="5617" y="1251"/>
                    <a:pt x="5593" y="1240"/>
                    <a:pt x="5596" y="1230"/>
                  </a:cubicBezTo>
                  <a:cubicBezTo>
                    <a:pt x="5599" y="1219"/>
                    <a:pt x="5579" y="1189"/>
                    <a:pt x="5572" y="1195"/>
                  </a:cubicBezTo>
                  <a:cubicBezTo>
                    <a:pt x="5566" y="1201"/>
                    <a:pt x="5552" y="1191"/>
                    <a:pt x="5552" y="1182"/>
                  </a:cubicBezTo>
                  <a:cubicBezTo>
                    <a:pt x="5552" y="1174"/>
                    <a:pt x="5551" y="1164"/>
                    <a:pt x="5541" y="1170"/>
                  </a:cubicBezTo>
                  <a:cubicBezTo>
                    <a:pt x="5531" y="1176"/>
                    <a:pt x="5514" y="1173"/>
                    <a:pt x="5511" y="1164"/>
                  </a:cubicBezTo>
                  <a:cubicBezTo>
                    <a:pt x="5508" y="1155"/>
                    <a:pt x="5530" y="1148"/>
                    <a:pt x="5546" y="1154"/>
                  </a:cubicBezTo>
                  <a:cubicBezTo>
                    <a:pt x="5562" y="1160"/>
                    <a:pt x="5557" y="1167"/>
                    <a:pt x="5565" y="1171"/>
                  </a:cubicBezTo>
                  <a:cubicBezTo>
                    <a:pt x="5572" y="1176"/>
                    <a:pt x="5594" y="1174"/>
                    <a:pt x="5605" y="1169"/>
                  </a:cubicBezTo>
                  <a:cubicBezTo>
                    <a:pt x="5616" y="1163"/>
                    <a:pt x="5646" y="1154"/>
                    <a:pt x="5651" y="1145"/>
                  </a:cubicBezTo>
                  <a:cubicBezTo>
                    <a:pt x="5657" y="1136"/>
                    <a:pt x="5651" y="1132"/>
                    <a:pt x="5661" y="1127"/>
                  </a:cubicBezTo>
                  <a:cubicBezTo>
                    <a:pt x="5672" y="1121"/>
                    <a:pt x="5664" y="1110"/>
                    <a:pt x="5655" y="1106"/>
                  </a:cubicBezTo>
                  <a:cubicBezTo>
                    <a:pt x="5646" y="1101"/>
                    <a:pt x="5648" y="1089"/>
                    <a:pt x="5658" y="1089"/>
                  </a:cubicBezTo>
                  <a:cubicBezTo>
                    <a:pt x="5667" y="1089"/>
                    <a:pt x="5664" y="1078"/>
                    <a:pt x="5671" y="1077"/>
                  </a:cubicBezTo>
                  <a:cubicBezTo>
                    <a:pt x="5677" y="1077"/>
                    <a:pt x="5678" y="1082"/>
                    <a:pt x="5689" y="1076"/>
                  </a:cubicBezTo>
                  <a:cubicBezTo>
                    <a:pt x="5701" y="1070"/>
                    <a:pt x="5690" y="1085"/>
                    <a:pt x="5685" y="1095"/>
                  </a:cubicBezTo>
                  <a:cubicBezTo>
                    <a:pt x="5680" y="1105"/>
                    <a:pt x="5696" y="1113"/>
                    <a:pt x="5697" y="1119"/>
                  </a:cubicBezTo>
                  <a:cubicBezTo>
                    <a:pt x="5699" y="1124"/>
                    <a:pt x="5721" y="1127"/>
                    <a:pt x="5734" y="1120"/>
                  </a:cubicBezTo>
                  <a:cubicBezTo>
                    <a:pt x="5746" y="1113"/>
                    <a:pt x="5786" y="1128"/>
                    <a:pt x="5789" y="1138"/>
                  </a:cubicBezTo>
                  <a:cubicBezTo>
                    <a:pt x="5791" y="1148"/>
                    <a:pt x="5797" y="1160"/>
                    <a:pt x="5814" y="1168"/>
                  </a:cubicBezTo>
                  <a:cubicBezTo>
                    <a:pt x="5830" y="1176"/>
                    <a:pt x="5845" y="1173"/>
                    <a:pt x="5849" y="1181"/>
                  </a:cubicBezTo>
                  <a:cubicBezTo>
                    <a:pt x="5852" y="1188"/>
                    <a:pt x="5858" y="1193"/>
                    <a:pt x="5867" y="1191"/>
                  </a:cubicBezTo>
                  <a:cubicBezTo>
                    <a:pt x="5877" y="1188"/>
                    <a:pt x="5882" y="1199"/>
                    <a:pt x="5889" y="1193"/>
                  </a:cubicBezTo>
                  <a:cubicBezTo>
                    <a:pt x="5895" y="1186"/>
                    <a:pt x="5899" y="1196"/>
                    <a:pt x="5908" y="1188"/>
                  </a:cubicBezTo>
                  <a:cubicBezTo>
                    <a:pt x="5917" y="1181"/>
                    <a:pt x="5889" y="1175"/>
                    <a:pt x="5892" y="1169"/>
                  </a:cubicBezTo>
                  <a:cubicBezTo>
                    <a:pt x="5896" y="1163"/>
                    <a:pt x="5902" y="1174"/>
                    <a:pt x="5909" y="1173"/>
                  </a:cubicBezTo>
                  <a:cubicBezTo>
                    <a:pt x="5917" y="1173"/>
                    <a:pt x="5907" y="1158"/>
                    <a:pt x="5913" y="1156"/>
                  </a:cubicBezTo>
                  <a:cubicBezTo>
                    <a:pt x="5919" y="1155"/>
                    <a:pt x="5914" y="1123"/>
                    <a:pt x="5908" y="1121"/>
                  </a:cubicBezTo>
                  <a:cubicBezTo>
                    <a:pt x="5902" y="1119"/>
                    <a:pt x="5907" y="1108"/>
                    <a:pt x="5919" y="1117"/>
                  </a:cubicBezTo>
                  <a:cubicBezTo>
                    <a:pt x="5931" y="1126"/>
                    <a:pt x="5949" y="1126"/>
                    <a:pt x="5958" y="1126"/>
                  </a:cubicBezTo>
                  <a:cubicBezTo>
                    <a:pt x="5967" y="1126"/>
                    <a:pt x="5959" y="1117"/>
                    <a:pt x="5950" y="1116"/>
                  </a:cubicBezTo>
                  <a:cubicBezTo>
                    <a:pt x="5941" y="1114"/>
                    <a:pt x="5952" y="1107"/>
                    <a:pt x="5958" y="1113"/>
                  </a:cubicBezTo>
                  <a:cubicBezTo>
                    <a:pt x="5964" y="1118"/>
                    <a:pt x="5976" y="1121"/>
                    <a:pt x="5977" y="1115"/>
                  </a:cubicBezTo>
                  <a:cubicBezTo>
                    <a:pt x="5978" y="1108"/>
                    <a:pt x="5984" y="1095"/>
                    <a:pt x="5995" y="1095"/>
                  </a:cubicBezTo>
                  <a:cubicBezTo>
                    <a:pt x="6006" y="1096"/>
                    <a:pt x="6010" y="1090"/>
                    <a:pt x="5999" y="1086"/>
                  </a:cubicBezTo>
                  <a:close/>
                  <a:moveTo>
                    <a:pt x="3099" y="1768"/>
                  </a:moveTo>
                  <a:cubicBezTo>
                    <a:pt x="3070" y="1795"/>
                    <a:pt x="3010" y="1801"/>
                    <a:pt x="3010" y="1823"/>
                  </a:cubicBezTo>
                  <a:cubicBezTo>
                    <a:pt x="3010" y="1845"/>
                    <a:pt x="2939" y="1856"/>
                    <a:pt x="2932" y="1846"/>
                  </a:cubicBezTo>
                  <a:cubicBezTo>
                    <a:pt x="2927" y="1838"/>
                    <a:pt x="2985" y="1835"/>
                    <a:pt x="2999" y="1804"/>
                  </a:cubicBezTo>
                  <a:cubicBezTo>
                    <a:pt x="3013" y="1773"/>
                    <a:pt x="3067" y="1757"/>
                    <a:pt x="3093" y="1715"/>
                  </a:cubicBezTo>
                  <a:cubicBezTo>
                    <a:pt x="3112" y="1686"/>
                    <a:pt x="3127" y="1640"/>
                    <a:pt x="3138" y="1643"/>
                  </a:cubicBezTo>
                  <a:cubicBezTo>
                    <a:pt x="3149" y="1647"/>
                    <a:pt x="3129" y="1742"/>
                    <a:pt x="3099" y="1768"/>
                  </a:cubicBezTo>
                  <a:close/>
                  <a:moveTo>
                    <a:pt x="3231" y="547"/>
                  </a:moveTo>
                  <a:cubicBezTo>
                    <a:pt x="3227" y="555"/>
                    <a:pt x="3205" y="556"/>
                    <a:pt x="3211" y="563"/>
                  </a:cubicBezTo>
                  <a:cubicBezTo>
                    <a:pt x="3221" y="577"/>
                    <a:pt x="3273" y="570"/>
                    <a:pt x="3274" y="553"/>
                  </a:cubicBezTo>
                  <a:cubicBezTo>
                    <a:pt x="3275" y="536"/>
                    <a:pt x="3236" y="538"/>
                    <a:pt x="3231" y="547"/>
                  </a:cubicBezTo>
                  <a:close/>
                  <a:moveTo>
                    <a:pt x="1337" y="33"/>
                  </a:moveTo>
                  <a:cubicBezTo>
                    <a:pt x="1362" y="33"/>
                    <a:pt x="1355" y="17"/>
                    <a:pt x="1372" y="19"/>
                  </a:cubicBezTo>
                  <a:cubicBezTo>
                    <a:pt x="1388" y="22"/>
                    <a:pt x="1410" y="20"/>
                    <a:pt x="1402" y="10"/>
                  </a:cubicBezTo>
                  <a:cubicBezTo>
                    <a:pt x="1394" y="0"/>
                    <a:pt x="1333" y="4"/>
                    <a:pt x="1340" y="12"/>
                  </a:cubicBezTo>
                  <a:cubicBezTo>
                    <a:pt x="1346" y="20"/>
                    <a:pt x="1291" y="17"/>
                    <a:pt x="1292" y="20"/>
                  </a:cubicBezTo>
                  <a:cubicBezTo>
                    <a:pt x="1294" y="27"/>
                    <a:pt x="1312" y="33"/>
                    <a:pt x="1337" y="33"/>
                  </a:cubicBezTo>
                  <a:close/>
                  <a:moveTo>
                    <a:pt x="1208" y="103"/>
                  </a:moveTo>
                  <a:cubicBezTo>
                    <a:pt x="1208" y="86"/>
                    <a:pt x="1154" y="104"/>
                    <a:pt x="1165" y="108"/>
                  </a:cubicBezTo>
                  <a:cubicBezTo>
                    <a:pt x="1174" y="111"/>
                    <a:pt x="1208" y="119"/>
                    <a:pt x="1208" y="103"/>
                  </a:cubicBezTo>
                  <a:close/>
                  <a:moveTo>
                    <a:pt x="1343" y="89"/>
                  </a:moveTo>
                  <a:cubicBezTo>
                    <a:pt x="1346" y="97"/>
                    <a:pt x="1337" y="98"/>
                    <a:pt x="1317" y="98"/>
                  </a:cubicBezTo>
                  <a:cubicBezTo>
                    <a:pt x="1296" y="98"/>
                    <a:pt x="1285" y="110"/>
                    <a:pt x="1296" y="119"/>
                  </a:cubicBezTo>
                  <a:cubicBezTo>
                    <a:pt x="1308" y="130"/>
                    <a:pt x="1363" y="126"/>
                    <a:pt x="1373" y="113"/>
                  </a:cubicBezTo>
                  <a:cubicBezTo>
                    <a:pt x="1382" y="101"/>
                    <a:pt x="1406" y="111"/>
                    <a:pt x="1410" y="98"/>
                  </a:cubicBezTo>
                  <a:cubicBezTo>
                    <a:pt x="1414" y="86"/>
                    <a:pt x="1340" y="81"/>
                    <a:pt x="1343" y="89"/>
                  </a:cubicBezTo>
                  <a:close/>
                  <a:moveTo>
                    <a:pt x="1520" y="69"/>
                  </a:moveTo>
                  <a:cubicBezTo>
                    <a:pt x="1528" y="60"/>
                    <a:pt x="1507" y="60"/>
                    <a:pt x="1505" y="51"/>
                  </a:cubicBezTo>
                  <a:cubicBezTo>
                    <a:pt x="1503" y="41"/>
                    <a:pt x="1445" y="39"/>
                    <a:pt x="1448" y="50"/>
                  </a:cubicBezTo>
                  <a:cubicBezTo>
                    <a:pt x="1451" y="60"/>
                    <a:pt x="1407" y="71"/>
                    <a:pt x="1421" y="82"/>
                  </a:cubicBezTo>
                  <a:cubicBezTo>
                    <a:pt x="1446" y="102"/>
                    <a:pt x="1513" y="79"/>
                    <a:pt x="1520" y="69"/>
                  </a:cubicBezTo>
                  <a:close/>
                  <a:moveTo>
                    <a:pt x="1355" y="53"/>
                  </a:moveTo>
                  <a:cubicBezTo>
                    <a:pt x="1358" y="31"/>
                    <a:pt x="1322" y="49"/>
                    <a:pt x="1295" y="37"/>
                  </a:cubicBezTo>
                  <a:cubicBezTo>
                    <a:pt x="1268" y="26"/>
                    <a:pt x="1252" y="27"/>
                    <a:pt x="1270" y="42"/>
                  </a:cubicBezTo>
                  <a:cubicBezTo>
                    <a:pt x="1278" y="50"/>
                    <a:pt x="1224" y="55"/>
                    <a:pt x="1232" y="64"/>
                  </a:cubicBezTo>
                  <a:cubicBezTo>
                    <a:pt x="1252" y="84"/>
                    <a:pt x="1352" y="75"/>
                    <a:pt x="1355" y="53"/>
                  </a:cubicBezTo>
                  <a:close/>
                  <a:moveTo>
                    <a:pt x="1200" y="630"/>
                  </a:moveTo>
                  <a:cubicBezTo>
                    <a:pt x="1201" y="640"/>
                    <a:pt x="1195" y="648"/>
                    <a:pt x="1175" y="648"/>
                  </a:cubicBezTo>
                  <a:cubicBezTo>
                    <a:pt x="1155" y="648"/>
                    <a:pt x="1185" y="660"/>
                    <a:pt x="1187" y="672"/>
                  </a:cubicBezTo>
                  <a:cubicBezTo>
                    <a:pt x="1189" y="683"/>
                    <a:pt x="1167" y="675"/>
                    <a:pt x="1166" y="692"/>
                  </a:cubicBezTo>
                  <a:cubicBezTo>
                    <a:pt x="1165" y="710"/>
                    <a:pt x="1127" y="692"/>
                    <a:pt x="1122" y="715"/>
                  </a:cubicBezTo>
                  <a:cubicBezTo>
                    <a:pt x="1117" y="738"/>
                    <a:pt x="1141" y="735"/>
                    <a:pt x="1158" y="736"/>
                  </a:cubicBezTo>
                  <a:cubicBezTo>
                    <a:pt x="1174" y="737"/>
                    <a:pt x="1151" y="753"/>
                    <a:pt x="1164" y="762"/>
                  </a:cubicBezTo>
                  <a:cubicBezTo>
                    <a:pt x="1176" y="771"/>
                    <a:pt x="1186" y="768"/>
                    <a:pt x="1177" y="751"/>
                  </a:cubicBezTo>
                  <a:cubicBezTo>
                    <a:pt x="1169" y="733"/>
                    <a:pt x="1221" y="757"/>
                    <a:pt x="1205" y="770"/>
                  </a:cubicBezTo>
                  <a:cubicBezTo>
                    <a:pt x="1190" y="784"/>
                    <a:pt x="1230" y="794"/>
                    <a:pt x="1250" y="795"/>
                  </a:cubicBezTo>
                  <a:cubicBezTo>
                    <a:pt x="1270" y="796"/>
                    <a:pt x="1340" y="812"/>
                    <a:pt x="1342" y="795"/>
                  </a:cubicBezTo>
                  <a:cubicBezTo>
                    <a:pt x="1343" y="785"/>
                    <a:pt x="1316" y="776"/>
                    <a:pt x="1294" y="753"/>
                  </a:cubicBezTo>
                  <a:cubicBezTo>
                    <a:pt x="1272" y="730"/>
                    <a:pt x="1256" y="692"/>
                    <a:pt x="1281" y="677"/>
                  </a:cubicBezTo>
                  <a:cubicBezTo>
                    <a:pt x="1306" y="661"/>
                    <a:pt x="1284" y="654"/>
                    <a:pt x="1309" y="636"/>
                  </a:cubicBezTo>
                  <a:cubicBezTo>
                    <a:pt x="1334" y="618"/>
                    <a:pt x="1320" y="602"/>
                    <a:pt x="1341" y="600"/>
                  </a:cubicBezTo>
                  <a:cubicBezTo>
                    <a:pt x="1361" y="598"/>
                    <a:pt x="1338" y="579"/>
                    <a:pt x="1359" y="576"/>
                  </a:cubicBezTo>
                  <a:cubicBezTo>
                    <a:pt x="1380" y="573"/>
                    <a:pt x="1384" y="550"/>
                    <a:pt x="1381" y="542"/>
                  </a:cubicBezTo>
                  <a:cubicBezTo>
                    <a:pt x="1378" y="533"/>
                    <a:pt x="1403" y="543"/>
                    <a:pt x="1414" y="530"/>
                  </a:cubicBezTo>
                  <a:cubicBezTo>
                    <a:pt x="1426" y="518"/>
                    <a:pt x="1453" y="526"/>
                    <a:pt x="1461" y="508"/>
                  </a:cubicBezTo>
                  <a:cubicBezTo>
                    <a:pt x="1470" y="491"/>
                    <a:pt x="1589" y="450"/>
                    <a:pt x="1657" y="434"/>
                  </a:cubicBezTo>
                  <a:cubicBezTo>
                    <a:pt x="1724" y="419"/>
                    <a:pt x="1771" y="391"/>
                    <a:pt x="1747" y="372"/>
                  </a:cubicBezTo>
                  <a:cubicBezTo>
                    <a:pt x="1723" y="353"/>
                    <a:pt x="1656" y="379"/>
                    <a:pt x="1639" y="393"/>
                  </a:cubicBezTo>
                  <a:cubicBezTo>
                    <a:pt x="1622" y="406"/>
                    <a:pt x="1598" y="397"/>
                    <a:pt x="1582" y="406"/>
                  </a:cubicBezTo>
                  <a:cubicBezTo>
                    <a:pt x="1565" y="416"/>
                    <a:pt x="1530" y="424"/>
                    <a:pt x="1512" y="413"/>
                  </a:cubicBezTo>
                  <a:cubicBezTo>
                    <a:pt x="1494" y="401"/>
                    <a:pt x="1474" y="426"/>
                    <a:pt x="1460" y="425"/>
                  </a:cubicBezTo>
                  <a:cubicBezTo>
                    <a:pt x="1447" y="424"/>
                    <a:pt x="1431" y="439"/>
                    <a:pt x="1416" y="438"/>
                  </a:cubicBezTo>
                  <a:cubicBezTo>
                    <a:pt x="1402" y="437"/>
                    <a:pt x="1373" y="449"/>
                    <a:pt x="1371" y="457"/>
                  </a:cubicBezTo>
                  <a:cubicBezTo>
                    <a:pt x="1369" y="466"/>
                    <a:pt x="1344" y="464"/>
                    <a:pt x="1344" y="474"/>
                  </a:cubicBezTo>
                  <a:cubicBezTo>
                    <a:pt x="1344" y="484"/>
                    <a:pt x="1324" y="494"/>
                    <a:pt x="1313" y="484"/>
                  </a:cubicBezTo>
                  <a:cubicBezTo>
                    <a:pt x="1303" y="475"/>
                    <a:pt x="1291" y="495"/>
                    <a:pt x="1305" y="508"/>
                  </a:cubicBezTo>
                  <a:cubicBezTo>
                    <a:pt x="1320" y="522"/>
                    <a:pt x="1278" y="523"/>
                    <a:pt x="1285" y="531"/>
                  </a:cubicBezTo>
                  <a:cubicBezTo>
                    <a:pt x="1293" y="539"/>
                    <a:pt x="1270" y="545"/>
                    <a:pt x="1275" y="554"/>
                  </a:cubicBezTo>
                  <a:cubicBezTo>
                    <a:pt x="1280" y="563"/>
                    <a:pt x="1260" y="567"/>
                    <a:pt x="1245" y="570"/>
                  </a:cubicBezTo>
                  <a:cubicBezTo>
                    <a:pt x="1229" y="573"/>
                    <a:pt x="1221" y="594"/>
                    <a:pt x="1241" y="595"/>
                  </a:cubicBezTo>
                  <a:cubicBezTo>
                    <a:pt x="1260" y="596"/>
                    <a:pt x="1229" y="599"/>
                    <a:pt x="1231" y="614"/>
                  </a:cubicBezTo>
                  <a:cubicBezTo>
                    <a:pt x="1233" y="630"/>
                    <a:pt x="1199" y="620"/>
                    <a:pt x="1200" y="630"/>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7" name="Freeform 164">
              <a:extLst>
                <a:ext uri="{FF2B5EF4-FFF2-40B4-BE49-F238E27FC236}">
                  <a16:creationId xmlns:a16="http://schemas.microsoft.com/office/drawing/2014/main" id="{317B9766-8A07-4660-AC20-BD49071AD738}"/>
                </a:ext>
              </a:extLst>
            </p:cNvPr>
            <p:cNvSpPr>
              <a:spLocks/>
            </p:cNvSpPr>
            <p:nvPr/>
          </p:nvSpPr>
          <p:spPr bwMode="auto">
            <a:xfrm>
              <a:off x="5948316" y="4331295"/>
              <a:ext cx="631711" cy="707632"/>
            </a:xfrm>
            <a:custGeom>
              <a:avLst/>
              <a:gdLst>
                <a:gd name="T0" fmla="*/ 575 w 645"/>
                <a:gd name="T1" fmla="*/ 317 h 677"/>
                <a:gd name="T2" fmla="*/ 576 w 645"/>
                <a:gd name="T3" fmla="*/ 294 h 677"/>
                <a:gd name="T4" fmla="*/ 567 w 645"/>
                <a:gd name="T5" fmla="*/ 283 h 677"/>
                <a:gd name="T6" fmla="*/ 582 w 645"/>
                <a:gd name="T7" fmla="*/ 250 h 677"/>
                <a:gd name="T8" fmla="*/ 592 w 645"/>
                <a:gd name="T9" fmla="*/ 221 h 677"/>
                <a:gd name="T10" fmla="*/ 607 w 645"/>
                <a:gd name="T11" fmla="*/ 166 h 677"/>
                <a:gd name="T12" fmla="*/ 635 w 645"/>
                <a:gd name="T13" fmla="*/ 136 h 677"/>
                <a:gd name="T14" fmla="*/ 633 w 645"/>
                <a:gd name="T15" fmla="*/ 101 h 677"/>
                <a:gd name="T16" fmla="*/ 637 w 645"/>
                <a:gd name="T17" fmla="*/ 70 h 677"/>
                <a:gd name="T18" fmla="*/ 579 w 645"/>
                <a:gd name="T19" fmla="*/ 40 h 677"/>
                <a:gd name="T20" fmla="*/ 538 w 645"/>
                <a:gd name="T21" fmla="*/ 38 h 677"/>
                <a:gd name="T22" fmla="*/ 513 w 645"/>
                <a:gd name="T23" fmla="*/ 12 h 677"/>
                <a:gd name="T24" fmla="*/ 488 w 645"/>
                <a:gd name="T25" fmla="*/ 17 h 677"/>
                <a:gd name="T26" fmla="*/ 421 w 645"/>
                <a:gd name="T27" fmla="*/ 17 h 677"/>
                <a:gd name="T28" fmla="*/ 355 w 645"/>
                <a:gd name="T29" fmla="*/ 28 h 677"/>
                <a:gd name="T30" fmla="*/ 277 w 645"/>
                <a:gd name="T31" fmla="*/ 39 h 677"/>
                <a:gd name="T32" fmla="*/ 212 w 645"/>
                <a:gd name="T33" fmla="*/ 48 h 677"/>
                <a:gd name="T34" fmla="*/ 207 w 645"/>
                <a:gd name="T35" fmla="*/ 108 h 677"/>
                <a:gd name="T36" fmla="*/ 168 w 645"/>
                <a:gd name="T37" fmla="*/ 219 h 677"/>
                <a:gd name="T38" fmla="*/ 135 w 645"/>
                <a:gd name="T39" fmla="*/ 316 h 677"/>
                <a:gd name="T40" fmla="*/ 101 w 645"/>
                <a:gd name="T41" fmla="*/ 362 h 677"/>
                <a:gd name="T42" fmla="*/ 57 w 645"/>
                <a:gd name="T43" fmla="*/ 362 h 677"/>
                <a:gd name="T44" fmla="*/ 0 w 645"/>
                <a:gd name="T45" fmla="*/ 377 h 677"/>
                <a:gd name="T46" fmla="*/ 14 w 645"/>
                <a:gd name="T47" fmla="*/ 420 h 677"/>
                <a:gd name="T48" fmla="*/ 147 w 645"/>
                <a:gd name="T49" fmla="*/ 409 h 677"/>
                <a:gd name="T50" fmla="*/ 168 w 645"/>
                <a:gd name="T51" fmla="*/ 465 h 677"/>
                <a:gd name="T52" fmla="*/ 238 w 645"/>
                <a:gd name="T53" fmla="*/ 481 h 677"/>
                <a:gd name="T54" fmla="*/ 280 w 645"/>
                <a:gd name="T55" fmla="*/ 450 h 677"/>
                <a:gd name="T56" fmla="*/ 321 w 645"/>
                <a:gd name="T57" fmla="*/ 462 h 677"/>
                <a:gd name="T58" fmla="*/ 322 w 645"/>
                <a:gd name="T59" fmla="*/ 540 h 677"/>
                <a:gd name="T60" fmla="*/ 339 w 645"/>
                <a:gd name="T61" fmla="*/ 596 h 677"/>
                <a:gd name="T62" fmla="*/ 389 w 645"/>
                <a:gd name="T63" fmla="*/ 584 h 677"/>
                <a:gd name="T64" fmla="*/ 408 w 645"/>
                <a:gd name="T65" fmla="*/ 593 h 677"/>
                <a:gd name="T66" fmla="*/ 439 w 645"/>
                <a:gd name="T67" fmla="*/ 599 h 677"/>
                <a:gd name="T68" fmla="*/ 480 w 645"/>
                <a:gd name="T69" fmla="*/ 626 h 677"/>
                <a:gd name="T70" fmla="*/ 508 w 645"/>
                <a:gd name="T71" fmla="*/ 615 h 677"/>
                <a:gd name="T72" fmla="*/ 553 w 645"/>
                <a:gd name="T73" fmla="*/ 641 h 677"/>
                <a:gd name="T74" fmla="*/ 592 w 645"/>
                <a:gd name="T75" fmla="*/ 671 h 677"/>
                <a:gd name="T76" fmla="*/ 594 w 645"/>
                <a:gd name="T77" fmla="*/ 630 h 677"/>
                <a:gd name="T78" fmla="*/ 547 w 645"/>
                <a:gd name="T79" fmla="*/ 610 h 677"/>
                <a:gd name="T80" fmla="*/ 556 w 645"/>
                <a:gd name="T81" fmla="*/ 538 h 677"/>
                <a:gd name="T82" fmla="*/ 570 w 645"/>
                <a:gd name="T83" fmla="*/ 496 h 677"/>
                <a:gd name="T84" fmla="*/ 614 w 645"/>
                <a:gd name="T85" fmla="*/ 489 h 677"/>
                <a:gd name="T86" fmla="*/ 590 w 645"/>
                <a:gd name="T87" fmla="*/ 447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5" h="677">
                  <a:moveTo>
                    <a:pt x="590" y="447"/>
                  </a:moveTo>
                  <a:cubicBezTo>
                    <a:pt x="573" y="438"/>
                    <a:pt x="566" y="320"/>
                    <a:pt x="575" y="317"/>
                  </a:cubicBezTo>
                  <a:cubicBezTo>
                    <a:pt x="576" y="317"/>
                    <a:pt x="577" y="318"/>
                    <a:pt x="578" y="320"/>
                  </a:cubicBezTo>
                  <a:cubicBezTo>
                    <a:pt x="576" y="294"/>
                    <a:pt x="576" y="294"/>
                    <a:pt x="576" y="294"/>
                  </a:cubicBezTo>
                  <a:cubicBezTo>
                    <a:pt x="576" y="294"/>
                    <a:pt x="575" y="293"/>
                    <a:pt x="574" y="293"/>
                  </a:cubicBezTo>
                  <a:cubicBezTo>
                    <a:pt x="571" y="292"/>
                    <a:pt x="567" y="289"/>
                    <a:pt x="567" y="283"/>
                  </a:cubicBezTo>
                  <a:cubicBezTo>
                    <a:pt x="567" y="273"/>
                    <a:pt x="575" y="272"/>
                    <a:pt x="575" y="272"/>
                  </a:cubicBezTo>
                  <a:cubicBezTo>
                    <a:pt x="575" y="272"/>
                    <a:pt x="573" y="253"/>
                    <a:pt x="582" y="250"/>
                  </a:cubicBezTo>
                  <a:cubicBezTo>
                    <a:pt x="584" y="249"/>
                    <a:pt x="585" y="248"/>
                    <a:pt x="586" y="247"/>
                  </a:cubicBezTo>
                  <a:cubicBezTo>
                    <a:pt x="591" y="241"/>
                    <a:pt x="592" y="229"/>
                    <a:pt x="592" y="221"/>
                  </a:cubicBezTo>
                  <a:cubicBezTo>
                    <a:pt x="592" y="211"/>
                    <a:pt x="594" y="199"/>
                    <a:pt x="598" y="191"/>
                  </a:cubicBezTo>
                  <a:cubicBezTo>
                    <a:pt x="602" y="182"/>
                    <a:pt x="601" y="170"/>
                    <a:pt x="607" y="166"/>
                  </a:cubicBezTo>
                  <a:cubicBezTo>
                    <a:pt x="613" y="161"/>
                    <a:pt x="612" y="148"/>
                    <a:pt x="620" y="146"/>
                  </a:cubicBezTo>
                  <a:cubicBezTo>
                    <a:pt x="628" y="144"/>
                    <a:pt x="634" y="141"/>
                    <a:pt x="635" y="136"/>
                  </a:cubicBezTo>
                  <a:cubicBezTo>
                    <a:pt x="636" y="131"/>
                    <a:pt x="645" y="125"/>
                    <a:pt x="645" y="118"/>
                  </a:cubicBezTo>
                  <a:cubicBezTo>
                    <a:pt x="645" y="111"/>
                    <a:pt x="633" y="109"/>
                    <a:pt x="633" y="101"/>
                  </a:cubicBezTo>
                  <a:cubicBezTo>
                    <a:pt x="633" y="92"/>
                    <a:pt x="636" y="70"/>
                    <a:pt x="636" y="70"/>
                  </a:cubicBezTo>
                  <a:cubicBezTo>
                    <a:pt x="636" y="70"/>
                    <a:pt x="637" y="70"/>
                    <a:pt x="637" y="70"/>
                  </a:cubicBezTo>
                  <a:cubicBezTo>
                    <a:pt x="620" y="55"/>
                    <a:pt x="601" y="39"/>
                    <a:pt x="596" y="36"/>
                  </a:cubicBezTo>
                  <a:cubicBezTo>
                    <a:pt x="590" y="32"/>
                    <a:pt x="579" y="40"/>
                    <a:pt x="579" y="40"/>
                  </a:cubicBezTo>
                  <a:cubicBezTo>
                    <a:pt x="579" y="40"/>
                    <a:pt x="568" y="29"/>
                    <a:pt x="559" y="38"/>
                  </a:cubicBezTo>
                  <a:cubicBezTo>
                    <a:pt x="551" y="47"/>
                    <a:pt x="538" y="38"/>
                    <a:pt x="538" y="38"/>
                  </a:cubicBezTo>
                  <a:cubicBezTo>
                    <a:pt x="538" y="38"/>
                    <a:pt x="527" y="32"/>
                    <a:pt x="522" y="21"/>
                  </a:cubicBezTo>
                  <a:cubicBezTo>
                    <a:pt x="521" y="16"/>
                    <a:pt x="517" y="14"/>
                    <a:pt x="513" y="12"/>
                  </a:cubicBezTo>
                  <a:cubicBezTo>
                    <a:pt x="514" y="13"/>
                    <a:pt x="514" y="13"/>
                    <a:pt x="514" y="13"/>
                  </a:cubicBezTo>
                  <a:cubicBezTo>
                    <a:pt x="488" y="17"/>
                    <a:pt x="488" y="17"/>
                    <a:pt x="488" y="17"/>
                  </a:cubicBezTo>
                  <a:cubicBezTo>
                    <a:pt x="488" y="17"/>
                    <a:pt x="455" y="0"/>
                    <a:pt x="449" y="13"/>
                  </a:cubicBezTo>
                  <a:cubicBezTo>
                    <a:pt x="442" y="26"/>
                    <a:pt x="436" y="17"/>
                    <a:pt x="421" y="17"/>
                  </a:cubicBezTo>
                  <a:cubicBezTo>
                    <a:pt x="405" y="17"/>
                    <a:pt x="392" y="24"/>
                    <a:pt x="384" y="28"/>
                  </a:cubicBezTo>
                  <a:cubicBezTo>
                    <a:pt x="375" y="32"/>
                    <a:pt x="362" y="24"/>
                    <a:pt x="355" y="28"/>
                  </a:cubicBezTo>
                  <a:cubicBezTo>
                    <a:pt x="349" y="32"/>
                    <a:pt x="345" y="52"/>
                    <a:pt x="345" y="52"/>
                  </a:cubicBezTo>
                  <a:cubicBezTo>
                    <a:pt x="277" y="39"/>
                    <a:pt x="277" y="39"/>
                    <a:pt x="277" y="39"/>
                  </a:cubicBezTo>
                  <a:cubicBezTo>
                    <a:pt x="277" y="39"/>
                    <a:pt x="264" y="19"/>
                    <a:pt x="249" y="19"/>
                  </a:cubicBezTo>
                  <a:cubicBezTo>
                    <a:pt x="234" y="19"/>
                    <a:pt x="212" y="48"/>
                    <a:pt x="212" y="48"/>
                  </a:cubicBezTo>
                  <a:cubicBezTo>
                    <a:pt x="212" y="71"/>
                    <a:pt x="212" y="71"/>
                    <a:pt x="212" y="71"/>
                  </a:cubicBezTo>
                  <a:cubicBezTo>
                    <a:pt x="215" y="85"/>
                    <a:pt x="212" y="100"/>
                    <a:pt x="207" y="108"/>
                  </a:cubicBezTo>
                  <a:cubicBezTo>
                    <a:pt x="201" y="119"/>
                    <a:pt x="194" y="123"/>
                    <a:pt x="194" y="145"/>
                  </a:cubicBezTo>
                  <a:cubicBezTo>
                    <a:pt x="194" y="166"/>
                    <a:pt x="168" y="201"/>
                    <a:pt x="168" y="219"/>
                  </a:cubicBezTo>
                  <a:cubicBezTo>
                    <a:pt x="168" y="236"/>
                    <a:pt x="137" y="247"/>
                    <a:pt x="137" y="258"/>
                  </a:cubicBezTo>
                  <a:cubicBezTo>
                    <a:pt x="137" y="269"/>
                    <a:pt x="135" y="293"/>
                    <a:pt x="135" y="316"/>
                  </a:cubicBezTo>
                  <a:cubicBezTo>
                    <a:pt x="135" y="340"/>
                    <a:pt x="122" y="321"/>
                    <a:pt x="122" y="343"/>
                  </a:cubicBezTo>
                  <a:cubicBezTo>
                    <a:pt x="122" y="364"/>
                    <a:pt x="111" y="351"/>
                    <a:pt x="101" y="362"/>
                  </a:cubicBezTo>
                  <a:cubicBezTo>
                    <a:pt x="90" y="373"/>
                    <a:pt x="85" y="375"/>
                    <a:pt x="85" y="364"/>
                  </a:cubicBezTo>
                  <a:cubicBezTo>
                    <a:pt x="85" y="353"/>
                    <a:pt x="70" y="351"/>
                    <a:pt x="57" y="362"/>
                  </a:cubicBezTo>
                  <a:cubicBezTo>
                    <a:pt x="44" y="373"/>
                    <a:pt x="40" y="362"/>
                    <a:pt x="33" y="360"/>
                  </a:cubicBezTo>
                  <a:cubicBezTo>
                    <a:pt x="30" y="359"/>
                    <a:pt x="15" y="368"/>
                    <a:pt x="0" y="377"/>
                  </a:cubicBezTo>
                  <a:cubicBezTo>
                    <a:pt x="7" y="391"/>
                    <a:pt x="10" y="404"/>
                    <a:pt x="13" y="416"/>
                  </a:cubicBezTo>
                  <a:cubicBezTo>
                    <a:pt x="13" y="417"/>
                    <a:pt x="13" y="419"/>
                    <a:pt x="14" y="420"/>
                  </a:cubicBezTo>
                  <a:cubicBezTo>
                    <a:pt x="21" y="414"/>
                    <a:pt x="29" y="410"/>
                    <a:pt x="33" y="409"/>
                  </a:cubicBezTo>
                  <a:cubicBezTo>
                    <a:pt x="44" y="407"/>
                    <a:pt x="147" y="409"/>
                    <a:pt x="147" y="409"/>
                  </a:cubicBezTo>
                  <a:cubicBezTo>
                    <a:pt x="147" y="409"/>
                    <a:pt x="157" y="425"/>
                    <a:pt x="154" y="439"/>
                  </a:cubicBezTo>
                  <a:cubicBezTo>
                    <a:pt x="150" y="453"/>
                    <a:pt x="160" y="446"/>
                    <a:pt x="168" y="465"/>
                  </a:cubicBezTo>
                  <a:cubicBezTo>
                    <a:pt x="175" y="484"/>
                    <a:pt x="182" y="492"/>
                    <a:pt x="197" y="487"/>
                  </a:cubicBezTo>
                  <a:cubicBezTo>
                    <a:pt x="213" y="482"/>
                    <a:pt x="232" y="479"/>
                    <a:pt x="238" y="481"/>
                  </a:cubicBezTo>
                  <a:cubicBezTo>
                    <a:pt x="244" y="482"/>
                    <a:pt x="243" y="454"/>
                    <a:pt x="252" y="450"/>
                  </a:cubicBezTo>
                  <a:cubicBezTo>
                    <a:pt x="261" y="445"/>
                    <a:pt x="280" y="450"/>
                    <a:pt x="280" y="450"/>
                  </a:cubicBezTo>
                  <a:cubicBezTo>
                    <a:pt x="280" y="450"/>
                    <a:pt x="282" y="457"/>
                    <a:pt x="297" y="457"/>
                  </a:cubicBezTo>
                  <a:cubicBezTo>
                    <a:pt x="313" y="457"/>
                    <a:pt x="321" y="451"/>
                    <a:pt x="321" y="462"/>
                  </a:cubicBezTo>
                  <a:cubicBezTo>
                    <a:pt x="321" y="473"/>
                    <a:pt x="322" y="485"/>
                    <a:pt x="327" y="490"/>
                  </a:cubicBezTo>
                  <a:cubicBezTo>
                    <a:pt x="331" y="495"/>
                    <a:pt x="314" y="534"/>
                    <a:pt x="322" y="540"/>
                  </a:cubicBezTo>
                  <a:cubicBezTo>
                    <a:pt x="330" y="546"/>
                    <a:pt x="341" y="560"/>
                    <a:pt x="339" y="568"/>
                  </a:cubicBezTo>
                  <a:cubicBezTo>
                    <a:pt x="338" y="576"/>
                    <a:pt x="333" y="595"/>
                    <a:pt x="339" y="596"/>
                  </a:cubicBezTo>
                  <a:cubicBezTo>
                    <a:pt x="345" y="598"/>
                    <a:pt x="347" y="587"/>
                    <a:pt x="358" y="587"/>
                  </a:cubicBezTo>
                  <a:cubicBezTo>
                    <a:pt x="369" y="587"/>
                    <a:pt x="378" y="588"/>
                    <a:pt x="389" y="584"/>
                  </a:cubicBezTo>
                  <a:cubicBezTo>
                    <a:pt x="393" y="582"/>
                    <a:pt x="396" y="583"/>
                    <a:pt x="399" y="584"/>
                  </a:cubicBezTo>
                  <a:cubicBezTo>
                    <a:pt x="404" y="587"/>
                    <a:pt x="408" y="593"/>
                    <a:pt x="408" y="593"/>
                  </a:cubicBezTo>
                  <a:cubicBezTo>
                    <a:pt x="408" y="593"/>
                    <a:pt x="411" y="604"/>
                    <a:pt x="417" y="601"/>
                  </a:cubicBezTo>
                  <a:cubicBezTo>
                    <a:pt x="423" y="598"/>
                    <a:pt x="441" y="593"/>
                    <a:pt x="439" y="599"/>
                  </a:cubicBezTo>
                  <a:cubicBezTo>
                    <a:pt x="438" y="606"/>
                    <a:pt x="444" y="620"/>
                    <a:pt x="450" y="616"/>
                  </a:cubicBezTo>
                  <a:cubicBezTo>
                    <a:pt x="456" y="613"/>
                    <a:pt x="472" y="626"/>
                    <a:pt x="480" y="626"/>
                  </a:cubicBezTo>
                  <a:cubicBezTo>
                    <a:pt x="487" y="626"/>
                    <a:pt x="495" y="626"/>
                    <a:pt x="495" y="621"/>
                  </a:cubicBezTo>
                  <a:cubicBezTo>
                    <a:pt x="495" y="616"/>
                    <a:pt x="505" y="609"/>
                    <a:pt x="508" y="615"/>
                  </a:cubicBezTo>
                  <a:cubicBezTo>
                    <a:pt x="511" y="621"/>
                    <a:pt x="519" y="635"/>
                    <a:pt x="526" y="635"/>
                  </a:cubicBezTo>
                  <a:cubicBezTo>
                    <a:pt x="534" y="635"/>
                    <a:pt x="553" y="635"/>
                    <a:pt x="553" y="641"/>
                  </a:cubicBezTo>
                  <a:cubicBezTo>
                    <a:pt x="553" y="648"/>
                    <a:pt x="559" y="665"/>
                    <a:pt x="567" y="671"/>
                  </a:cubicBezTo>
                  <a:cubicBezTo>
                    <a:pt x="575" y="677"/>
                    <a:pt x="592" y="671"/>
                    <a:pt x="592" y="671"/>
                  </a:cubicBezTo>
                  <a:cubicBezTo>
                    <a:pt x="592" y="671"/>
                    <a:pt x="598" y="666"/>
                    <a:pt x="598" y="655"/>
                  </a:cubicBezTo>
                  <a:cubicBezTo>
                    <a:pt x="598" y="645"/>
                    <a:pt x="598" y="630"/>
                    <a:pt x="594" y="630"/>
                  </a:cubicBezTo>
                  <a:cubicBezTo>
                    <a:pt x="589" y="630"/>
                    <a:pt x="581" y="641"/>
                    <a:pt x="570" y="638"/>
                  </a:cubicBezTo>
                  <a:cubicBezTo>
                    <a:pt x="559" y="635"/>
                    <a:pt x="551" y="613"/>
                    <a:pt x="547" y="610"/>
                  </a:cubicBezTo>
                  <a:cubicBezTo>
                    <a:pt x="542" y="607"/>
                    <a:pt x="555" y="587"/>
                    <a:pt x="555" y="577"/>
                  </a:cubicBezTo>
                  <a:cubicBezTo>
                    <a:pt x="555" y="568"/>
                    <a:pt x="562" y="542"/>
                    <a:pt x="556" y="538"/>
                  </a:cubicBezTo>
                  <a:cubicBezTo>
                    <a:pt x="550" y="535"/>
                    <a:pt x="553" y="526"/>
                    <a:pt x="561" y="520"/>
                  </a:cubicBezTo>
                  <a:cubicBezTo>
                    <a:pt x="569" y="513"/>
                    <a:pt x="558" y="496"/>
                    <a:pt x="570" y="496"/>
                  </a:cubicBezTo>
                  <a:cubicBezTo>
                    <a:pt x="582" y="496"/>
                    <a:pt x="606" y="498"/>
                    <a:pt x="612" y="490"/>
                  </a:cubicBezTo>
                  <a:cubicBezTo>
                    <a:pt x="613" y="490"/>
                    <a:pt x="614" y="489"/>
                    <a:pt x="614" y="489"/>
                  </a:cubicBezTo>
                  <a:cubicBezTo>
                    <a:pt x="615" y="487"/>
                    <a:pt x="615" y="485"/>
                    <a:pt x="616" y="483"/>
                  </a:cubicBezTo>
                  <a:cubicBezTo>
                    <a:pt x="608" y="470"/>
                    <a:pt x="600" y="452"/>
                    <a:pt x="590" y="44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8" name="Freeform 165">
              <a:extLst>
                <a:ext uri="{FF2B5EF4-FFF2-40B4-BE49-F238E27FC236}">
                  <a16:creationId xmlns:a16="http://schemas.microsoft.com/office/drawing/2014/main" id="{FE672950-CCA6-4363-B1F4-85FCD3C2A2E4}"/>
                </a:ext>
              </a:extLst>
            </p:cNvPr>
            <p:cNvSpPr>
              <a:spLocks/>
            </p:cNvSpPr>
            <p:nvPr/>
          </p:nvSpPr>
          <p:spPr bwMode="auto">
            <a:xfrm>
              <a:off x="6510372" y="4626142"/>
              <a:ext cx="55245" cy="78198"/>
            </a:xfrm>
            <a:custGeom>
              <a:avLst/>
              <a:gdLst>
                <a:gd name="T0" fmla="*/ 4 w 57"/>
                <a:gd name="T1" fmla="*/ 37 h 74"/>
                <a:gd name="T2" fmla="*/ 13 w 57"/>
                <a:gd name="T3" fmla="*/ 74 h 74"/>
                <a:gd name="T4" fmla="*/ 28 w 57"/>
                <a:gd name="T5" fmla="*/ 65 h 74"/>
                <a:gd name="T6" fmla="*/ 57 w 57"/>
                <a:gd name="T7" fmla="*/ 23 h 74"/>
                <a:gd name="T8" fmla="*/ 48 w 57"/>
                <a:gd name="T9" fmla="*/ 18 h 74"/>
                <a:gd name="T10" fmla="*/ 46 w 57"/>
                <a:gd name="T11" fmla="*/ 0 h 74"/>
                <a:gd name="T12" fmla="*/ 30 w 57"/>
                <a:gd name="T13" fmla="*/ 0 h 74"/>
                <a:gd name="T14" fmla="*/ 12 w 57"/>
                <a:gd name="T15" fmla="*/ 11 h 74"/>
                <a:gd name="T16" fmla="*/ 0 w 57"/>
                <a:gd name="T17" fmla="*/ 10 h 74"/>
                <a:gd name="T18" fmla="*/ 2 w 57"/>
                <a:gd name="T19" fmla="*/ 11 h 74"/>
                <a:gd name="T20" fmla="*/ 4 w 57"/>
                <a:gd name="T21" fmla="*/ 3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74">
                  <a:moveTo>
                    <a:pt x="4" y="37"/>
                  </a:moveTo>
                  <a:cubicBezTo>
                    <a:pt x="7" y="43"/>
                    <a:pt x="10" y="58"/>
                    <a:pt x="13" y="74"/>
                  </a:cubicBezTo>
                  <a:cubicBezTo>
                    <a:pt x="20" y="69"/>
                    <a:pt x="25" y="66"/>
                    <a:pt x="28" y="65"/>
                  </a:cubicBezTo>
                  <a:cubicBezTo>
                    <a:pt x="37" y="61"/>
                    <a:pt x="57" y="23"/>
                    <a:pt x="57" y="23"/>
                  </a:cubicBezTo>
                  <a:cubicBezTo>
                    <a:pt x="48" y="18"/>
                    <a:pt x="48" y="18"/>
                    <a:pt x="48" y="18"/>
                  </a:cubicBezTo>
                  <a:cubicBezTo>
                    <a:pt x="48" y="18"/>
                    <a:pt x="49" y="10"/>
                    <a:pt x="46" y="0"/>
                  </a:cubicBezTo>
                  <a:cubicBezTo>
                    <a:pt x="38" y="1"/>
                    <a:pt x="30" y="0"/>
                    <a:pt x="30" y="0"/>
                  </a:cubicBezTo>
                  <a:cubicBezTo>
                    <a:pt x="30" y="0"/>
                    <a:pt x="31" y="14"/>
                    <a:pt x="12" y="11"/>
                  </a:cubicBezTo>
                  <a:cubicBezTo>
                    <a:pt x="8" y="10"/>
                    <a:pt x="4" y="10"/>
                    <a:pt x="0" y="10"/>
                  </a:cubicBezTo>
                  <a:cubicBezTo>
                    <a:pt x="1" y="10"/>
                    <a:pt x="2" y="11"/>
                    <a:pt x="2" y="11"/>
                  </a:cubicBezTo>
                  <a:lnTo>
                    <a:pt x="4" y="37"/>
                  </a:ln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9" name="Freeform 166">
              <a:extLst>
                <a:ext uri="{FF2B5EF4-FFF2-40B4-BE49-F238E27FC236}">
                  <a16:creationId xmlns:a16="http://schemas.microsoft.com/office/drawing/2014/main" id="{CCF53F91-4AA9-433D-909F-E37CFDFD8F18}"/>
                </a:ext>
              </a:extLst>
            </p:cNvPr>
            <p:cNvSpPr>
              <a:spLocks/>
            </p:cNvSpPr>
            <p:nvPr/>
          </p:nvSpPr>
          <p:spPr bwMode="auto">
            <a:xfrm>
              <a:off x="6545200" y="4929960"/>
              <a:ext cx="367499" cy="630715"/>
            </a:xfrm>
            <a:custGeom>
              <a:avLst/>
              <a:gdLst>
                <a:gd name="T0" fmla="*/ 371 w 375"/>
                <a:gd name="T1" fmla="*/ 154 h 603"/>
                <a:gd name="T2" fmla="*/ 363 w 375"/>
                <a:gd name="T3" fmla="*/ 86 h 603"/>
                <a:gd name="T4" fmla="*/ 359 w 375"/>
                <a:gd name="T5" fmla="*/ 1 h 603"/>
                <a:gd name="T6" fmla="*/ 359 w 375"/>
                <a:gd name="T7" fmla="*/ 0 h 603"/>
                <a:gd name="T8" fmla="*/ 322 w 375"/>
                <a:gd name="T9" fmla="*/ 20 h 603"/>
                <a:gd name="T10" fmla="*/ 297 w 375"/>
                <a:gd name="T11" fmla="*/ 26 h 603"/>
                <a:gd name="T12" fmla="*/ 276 w 375"/>
                <a:gd name="T13" fmla="*/ 25 h 603"/>
                <a:gd name="T14" fmla="*/ 265 w 375"/>
                <a:gd name="T15" fmla="*/ 39 h 603"/>
                <a:gd name="T16" fmla="*/ 244 w 375"/>
                <a:gd name="T17" fmla="*/ 41 h 603"/>
                <a:gd name="T18" fmla="*/ 214 w 375"/>
                <a:gd name="T19" fmla="*/ 45 h 603"/>
                <a:gd name="T20" fmla="*/ 202 w 375"/>
                <a:gd name="T21" fmla="*/ 35 h 603"/>
                <a:gd name="T22" fmla="*/ 182 w 375"/>
                <a:gd name="T23" fmla="*/ 39 h 603"/>
                <a:gd name="T24" fmla="*/ 162 w 375"/>
                <a:gd name="T25" fmla="*/ 37 h 603"/>
                <a:gd name="T26" fmla="*/ 160 w 375"/>
                <a:gd name="T27" fmla="*/ 49 h 603"/>
                <a:gd name="T28" fmla="*/ 175 w 375"/>
                <a:gd name="T29" fmla="*/ 123 h 603"/>
                <a:gd name="T30" fmla="*/ 196 w 375"/>
                <a:gd name="T31" fmla="*/ 144 h 603"/>
                <a:gd name="T32" fmla="*/ 197 w 375"/>
                <a:gd name="T33" fmla="*/ 179 h 603"/>
                <a:gd name="T34" fmla="*/ 177 w 375"/>
                <a:gd name="T35" fmla="*/ 202 h 603"/>
                <a:gd name="T36" fmla="*/ 174 w 375"/>
                <a:gd name="T37" fmla="*/ 234 h 603"/>
                <a:gd name="T38" fmla="*/ 142 w 375"/>
                <a:gd name="T39" fmla="*/ 192 h 603"/>
                <a:gd name="T40" fmla="*/ 149 w 375"/>
                <a:gd name="T41" fmla="*/ 146 h 603"/>
                <a:gd name="T42" fmla="*/ 121 w 375"/>
                <a:gd name="T43" fmla="*/ 142 h 603"/>
                <a:gd name="T44" fmla="*/ 97 w 375"/>
                <a:gd name="T45" fmla="*/ 125 h 603"/>
                <a:gd name="T46" fmla="*/ 0 w 375"/>
                <a:gd name="T47" fmla="*/ 160 h 603"/>
                <a:gd name="T48" fmla="*/ 7 w 375"/>
                <a:gd name="T49" fmla="*/ 186 h 603"/>
                <a:gd name="T50" fmla="*/ 5 w 375"/>
                <a:gd name="T51" fmla="*/ 187 h 603"/>
                <a:gd name="T52" fmla="*/ 10 w 375"/>
                <a:gd name="T53" fmla="*/ 198 h 603"/>
                <a:gd name="T54" fmla="*/ 55 w 375"/>
                <a:gd name="T55" fmla="*/ 209 h 603"/>
                <a:gd name="T56" fmla="*/ 96 w 375"/>
                <a:gd name="T57" fmla="*/ 223 h 603"/>
                <a:gd name="T58" fmla="*/ 97 w 375"/>
                <a:gd name="T59" fmla="*/ 277 h 603"/>
                <a:gd name="T60" fmla="*/ 88 w 375"/>
                <a:gd name="T61" fmla="*/ 309 h 603"/>
                <a:gd name="T62" fmla="*/ 99 w 375"/>
                <a:gd name="T63" fmla="*/ 335 h 603"/>
                <a:gd name="T64" fmla="*/ 80 w 375"/>
                <a:gd name="T65" fmla="*/ 362 h 603"/>
                <a:gd name="T66" fmla="*/ 71 w 375"/>
                <a:gd name="T67" fmla="*/ 396 h 603"/>
                <a:gd name="T68" fmla="*/ 35 w 375"/>
                <a:gd name="T69" fmla="*/ 432 h 603"/>
                <a:gd name="T70" fmla="*/ 37 w 375"/>
                <a:gd name="T71" fmla="*/ 433 h 603"/>
                <a:gd name="T72" fmla="*/ 58 w 375"/>
                <a:gd name="T73" fmla="*/ 498 h 603"/>
                <a:gd name="T74" fmla="*/ 62 w 375"/>
                <a:gd name="T75" fmla="*/ 562 h 603"/>
                <a:gd name="T76" fmla="*/ 65 w 375"/>
                <a:gd name="T77" fmla="*/ 603 h 603"/>
                <a:gd name="T78" fmla="*/ 92 w 375"/>
                <a:gd name="T79" fmla="*/ 601 h 603"/>
                <a:gd name="T80" fmla="*/ 93 w 375"/>
                <a:gd name="T81" fmla="*/ 583 h 603"/>
                <a:gd name="T82" fmla="*/ 79 w 375"/>
                <a:gd name="T83" fmla="*/ 570 h 603"/>
                <a:gd name="T84" fmla="*/ 134 w 375"/>
                <a:gd name="T85" fmla="*/ 529 h 603"/>
                <a:gd name="T86" fmla="*/ 179 w 375"/>
                <a:gd name="T87" fmla="*/ 502 h 603"/>
                <a:gd name="T88" fmla="*/ 182 w 375"/>
                <a:gd name="T89" fmla="*/ 451 h 603"/>
                <a:gd name="T90" fmla="*/ 176 w 375"/>
                <a:gd name="T91" fmla="*/ 406 h 603"/>
                <a:gd name="T92" fmla="*/ 159 w 375"/>
                <a:gd name="T93" fmla="*/ 362 h 603"/>
                <a:gd name="T94" fmla="*/ 164 w 375"/>
                <a:gd name="T95" fmla="*/ 335 h 603"/>
                <a:gd name="T96" fmla="*/ 181 w 375"/>
                <a:gd name="T97" fmla="*/ 316 h 603"/>
                <a:gd name="T98" fmla="*/ 210 w 375"/>
                <a:gd name="T99" fmla="*/ 298 h 603"/>
                <a:gd name="T100" fmla="*/ 247 w 375"/>
                <a:gd name="T101" fmla="*/ 257 h 603"/>
                <a:gd name="T102" fmla="*/ 316 w 375"/>
                <a:gd name="T103" fmla="*/ 228 h 603"/>
                <a:gd name="T104" fmla="*/ 371 w 375"/>
                <a:gd name="T105" fmla="*/ 15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5" h="603">
                  <a:moveTo>
                    <a:pt x="371" y="154"/>
                  </a:moveTo>
                  <a:cubicBezTo>
                    <a:pt x="368" y="145"/>
                    <a:pt x="361" y="103"/>
                    <a:pt x="363" y="86"/>
                  </a:cubicBezTo>
                  <a:cubicBezTo>
                    <a:pt x="365" y="68"/>
                    <a:pt x="359" y="23"/>
                    <a:pt x="359" y="1"/>
                  </a:cubicBezTo>
                  <a:cubicBezTo>
                    <a:pt x="359" y="1"/>
                    <a:pt x="359" y="0"/>
                    <a:pt x="359" y="0"/>
                  </a:cubicBezTo>
                  <a:cubicBezTo>
                    <a:pt x="342" y="8"/>
                    <a:pt x="324" y="17"/>
                    <a:pt x="322" y="20"/>
                  </a:cubicBezTo>
                  <a:cubicBezTo>
                    <a:pt x="319" y="26"/>
                    <a:pt x="305" y="19"/>
                    <a:pt x="297" y="26"/>
                  </a:cubicBezTo>
                  <a:cubicBezTo>
                    <a:pt x="289" y="34"/>
                    <a:pt x="284" y="27"/>
                    <a:pt x="276" y="25"/>
                  </a:cubicBezTo>
                  <a:cubicBezTo>
                    <a:pt x="269" y="23"/>
                    <a:pt x="266" y="33"/>
                    <a:pt x="265" y="39"/>
                  </a:cubicBezTo>
                  <a:cubicBezTo>
                    <a:pt x="264" y="45"/>
                    <a:pt x="249" y="42"/>
                    <a:pt x="244" y="41"/>
                  </a:cubicBezTo>
                  <a:cubicBezTo>
                    <a:pt x="239" y="40"/>
                    <a:pt x="222" y="45"/>
                    <a:pt x="214" y="45"/>
                  </a:cubicBezTo>
                  <a:cubicBezTo>
                    <a:pt x="206" y="45"/>
                    <a:pt x="212" y="38"/>
                    <a:pt x="202" y="35"/>
                  </a:cubicBezTo>
                  <a:cubicBezTo>
                    <a:pt x="193" y="31"/>
                    <a:pt x="187" y="39"/>
                    <a:pt x="182" y="39"/>
                  </a:cubicBezTo>
                  <a:cubicBezTo>
                    <a:pt x="179" y="39"/>
                    <a:pt x="169" y="38"/>
                    <a:pt x="162" y="37"/>
                  </a:cubicBezTo>
                  <a:cubicBezTo>
                    <a:pt x="162" y="42"/>
                    <a:pt x="161" y="46"/>
                    <a:pt x="160" y="49"/>
                  </a:cubicBezTo>
                  <a:cubicBezTo>
                    <a:pt x="153" y="67"/>
                    <a:pt x="174" y="106"/>
                    <a:pt x="175" y="123"/>
                  </a:cubicBezTo>
                  <a:cubicBezTo>
                    <a:pt x="183" y="130"/>
                    <a:pt x="192" y="138"/>
                    <a:pt x="196" y="144"/>
                  </a:cubicBezTo>
                  <a:cubicBezTo>
                    <a:pt x="206" y="155"/>
                    <a:pt x="196" y="154"/>
                    <a:pt x="197" y="179"/>
                  </a:cubicBezTo>
                  <a:cubicBezTo>
                    <a:pt x="198" y="204"/>
                    <a:pt x="187" y="194"/>
                    <a:pt x="177" y="202"/>
                  </a:cubicBezTo>
                  <a:cubicBezTo>
                    <a:pt x="168" y="210"/>
                    <a:pt x="176" y="229"/>
                    <a:pt x="174" y="234"/>
                  </a:cubicBezTo>
                  <a:cubicBezTo>
                    <a:pt x="172" y="239"/>
                    <a:pt x="144" y="198"/>
                    <a:pt x="142" y="192"/>
                  </a:cubicBezTo>
                  <a:cubicBezTo>
                    <a:pt x="140" y="185"/>
                    <a:pt x="153" y="160"/>
                    <a:pt x="149" y="146"/>
                  </a:cubicBezTo>
                  <a:cubicBezTo>
                    <a:pt x="146" y="131"/>
                    <a:pt x="128" y="141"/>
                    <a:pt x="121" y="142"/>
                  </a:cubicBezTo>
                  <a:cubicBezTo>
                    <a:pt x="115" y="143"/>
                    <a:pt x="101" y="125"/>
                    <a:pt x="97" y="125"/>
                  </a:cubicBezTo>
                  <a:cubicBezTo>
                    <a:pt x="94" y="125"/>
                    <a:pt x="0" y="160"/>
                    <a:pt x="0" y="160"/>
                  </a:cubicBezTo>
                  <a:cubicBezTo>
                    <a:pt x="7" y="186"/>
                    <a:pt x="7" y="186"/>
                    <a:pt x="7" y="186"/>
                  </a:cubicBezTo>
                  <a:cubicBezTo>
                    <a:pt x="5" y="187"/>
                    <a:pt x="5" y="187"/>
                    <a:pt x="5" y="187"/>
                  </a:cubicBezTo>
                  <a:cubicBezTo>
                    <a:pt x="10" y="198"/>
                    <a:pt x="10" y="198"/>
                    <a:pt x="10" y="198"/>
                  </a:cubicBezTo>
                  <a:cubicBezTo>
                    <a:pt x="10" y="198"/>
                    <a:pt x="41" y="199"/>
                    <a:pt x="55" y="209"/>
                  </a:cubicBezTo>
                  <a:cubicBezTo>
                    <a:pt x="69" y="218"/>
                    <a:pt x="91" y="220"/>
                    <a:pt x="96" y="223"/>
                  </a:cubicBezTo>
                  <a:cubicBezTo>
                    <a:pt x="101" y="226"/>
                    <a:pt x="96" y="260"/>
                    <a:pt x="97" y="277"/>
                  </a:cubicBezTo>
                  <a:cubicBezTo>
                    <a:pt x="99" y="295"/>
                    <a:pt x="79" y="299"/>
                    <a:pt x="88" y="309"/>
                  </a:cubicBezTo>
                  <a:cubicBezTo>
                    <a:pt x="97" y="318"/>
                    <a:pt x="93" y="334"/>
                    <a:pt x="99" y="335"/>
                  </a:cubicBezTo>
                  <a:cubicBezTo>
                    <a:pt x="105" y="337"/>
                    <a:pt x="88" y="357"/>
                    <a:pt x="80" y="362"/>
                  </a:cubicBezTo>
                  <a:cubicBezTo>
                    <a:pt x="72" y="366"/>
                    <a:pt x="80" y="384"/>
                    <a:pt x="71" y="396"/>
                  </a:cubicBezTo>
                  <a:cubicBezTo>
                    <a:pt x="65" y="404"/>
                    <a:pt x="47" y="420"/>
                    <a:pt x="35" y="432"/>
                  </a:cubicBezTo>
                  <a:cubicBezTo>
                    <a:pt x="36" y="432"/>
                    <a:pt x="36" y="432"/>
                    <a:pt x="37" y="433"/>
                  </a:cubicBezTo>
                  <a:cubicBezTo>
                    <a:pt x="40" y="438"/>
                    <a:pt x="49" y="493"/>
                    <a:pt x="58" y="498"/>
                  </a:cubicBezTo>
                  <a:cubicBezTo>
                    <a:pt x="68" y="504"/>
                    <a:pt x="62" y="557"/>
                    <a:pt x="62" y="562"/>
                  </a:cubicBezTo>
                  <a:cubicBezTo>
                    <a:pt x="61" y="567"/>
                    <a:pt x="65" y="603"/>
                    <a:pt x="65" y="603"/>
                  </a:cubicBezTo>
                  <a:cubicBezTo>
                    <a:pt x="65" y="603"/>
                    <a:pt x="79" y="601"/>
                    <a:pt x="92" y="601"/>
                  </a:cubicBezTo>
                  <a:cubicBezTo>
                    <a:pt x="92" y="594"/>
                    <a:pt x="93" y="587"/>
                    <a:pt x="93" y="583"/>
                  </a:cubicBezTo>
                  <a:cubicBezTo>
                    <a:pt x="94" y="567"/>
                    <a:pt x="83" y="580"/>
                    <a:pt x="79" y="570"/>
                  </a:cubicBezTo>
                  <a:cubicBezTo>
                    <a:pt x="76" y="559"/>
                    <a:pt x="105" y="540"/>
                    <a:pt x="134" y="529"/>
                  </a:cubicBezTo>
                  <a:cubicBezTo>
                    <a:pt x="164" y="518"/>
                    <a:pt x="175" y="512"/>
                    <a:pt x="179" y="502"/>
                  </a:cubicBezTo>
                  <a:cubicBezTo>
                    <a:pt x="182" y="491"/>
                    <a:pt x="178" y="462"/>
                    <a:pt x="182" y="451"/>
                  </a:cubicBezTo>
                  <a:cubicBezTo>
                    <a:pt x="186" y="439"/>
                    <a:pt x="180" y="432"/>
                    <a:pt x="176" y="406"/>
                  </a:cubicBezTo>
                  <a:cubicBezTo>
                    <a:pt x="172" y="380"/>
                    <a:pt x="163" y="376"/>
                    <a:pt x="159" y="362"/>
                  </a:cubicBezTo>
                  <a:cubicBezTo>
                    <a:pt x="155" y="347"/>
                    <a:pt x="156" y="336"/>
                    <a:pt x="164" y="335"/>
                  </a:cubicBezTo>
                  <a:cubicBezTo>
                    <a:pt x="173" y="335"/>
                    <a:pt x="173" y="330"/>
                    <a:pt x="181" y="316"/>
                  </a:cubicBezTo>
                  <a:cubicBezTo>
                    <a:pt x="188" y="302"/>
                    <a:pt x="196" y="308"/>
                    <a:pt x="210" y="298"/>
                  </a:cubicBezTo>
                  <a:cubicBezTo>
                    <a:pt x="224" y="287"/>
                    <a:pt x="225" y="274"/>
                    <a:pt x="247" y="257"/>
                  </a:cubicBezTo>
                  <a:cubicBezTo>
                    <a:pt x="270" y="240"/>
                    <a:pt x="294" y="241"/>
                    <a:pt x="316" y="228"/>
                  </a:cubicBezTo>
                  <a:cubicBezTo>
                    <a:pt x="338" y="215"/>
                    <a:pt x="375" y="164"/>
                    <a:pt x="371" y="15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0" name="Freeform 167">
              <a:extLst>
                <a:ext uri="{FF2B5EF4-FFF2-40B4-BE49-F238E27FC236}">
                  <a16:creationId xmlns:a16="http://schemas.microsoft.com/office/drawing/2014/main" id="{51979B51-BCB2-43F9-8E21-41B014364B22}"/>
                </a:ext>
              </a:extLst>
            </p:cNvPr>
            <p:cNvSpPr>
              <a:spLocks/>
            </p:cNvSpPr>
            <p:nvPr/>
          </p:nvSpPr>
          <p:spPr bwMode="auto">
            <a:xfrm>
              <a:off x="6523582" y="4571018"/>
              <a:ext cx="373504" cy="406375"/>
            </a:xfrm>
            <a:custGeom>
              <a:avLst/>
              <a:gdLst>
                <a:gd name="T0" fmla="*/ 358 w 382"/>
                <a:gd name="T1" fmla="*/ 311 h 388"/>
                <a:gd name="T2" fmla="*/ 345 w 382"/>
                <a:gd name="T3" fmla="*/ 275 h 388"/>
                <a:gd name="T4" fmla="*/ 341 w 382"/>
                <a:gd name="T5" fmla="*/ 246 h 388"/>
                <a:gd name="T6" fmla="*/ 347 w 382"/>
                <a:gd name="T7" fmla="*/ 220 h 388"/>
                <a:gd name="T8" fmla="*/ 328 w 382"/>
                <a:gd name="T9" fmla="*/ 190 h 388"/>
                <a:gd name="T10" fmla="*/ 344 w 382"/>
                <a:gd name="T11" fmla="*/ 136 h 388"/>
                <a:gd name="T12" fmla="*/ 285 w 382"/>
                <a:gd name="T13" fmla="*/ 94 h 388"/>
                <a:gd name="T14" fmla="*/ 287 w 382"/>
                <a:gd name="T15" fmla="*/ 73 h 388"/>
                <a:gd name="T16" fmla="*/ 154 w 382"/>
                <a:gd name="T17" fmla="*/ 2 h 388"/>
                <a:gd name="T18" fmla="*/ 137 w 382"/>
                <a:gd name="T19" fmla="*/ 35 h 388"/>
                <a:gd name="T20" fmla="*/ 139 w 382"/>
                <a:gd name="T21" fmla="*/ 57 h 388"/>
                <a:gd name="T22" fmla="*/ 82 w 382"/>
                <a:gd name="T23" fmla="*/ 54 h 388"/>
                <a:gd name="T24" fmla="*/ 82 w 382"/>
                <a:gd name="T25" fmla="*/ 0 h 388"/>
                <a:gd name="T26" fmla="*/ 53 w 382"/>
                <a:gd name="T27" fmla="*/ 3 h 388"/>
                <a:gd name="T28" fmla="*/ 36 w 382"/>
                <a:gd name="T29" fmla="*/ 7 h 388"/>
                <a:gd name="T30" fmla="*/ 42 w 382"/>
                <a:gd name="T31" fmla="*/ 22 h 388"/>
                <a:gd name="T32" fmla="*/ 47 w 382"/>
                <a:gd name="T33" fmla="*/ 46 h 388"/>
                <a:gd name="T34" fmla="*/ 33 w 382"/>
                <a:gd name="T35" fmla="*/ 53 h 388"/>
                <a:gd name="T36" fmla="*/ 35 w 382"/>
                <a:gd name="T37" fmla="*/ 71 h 388"/>
                <a:gd name="T38" fmla="*/ 44 w 382"/>
                <a:gd name="T39" fmla="*/ 76 h 388"/>
                <a:gd name="T40" fmla="*/ 15 w 382"/>
                <a:gd name="T41" fmla="*/ 118 h 388"/>
                <a:gd name="T42" fmla="*/ 0 w 382"/>
                <a:gd name="T43" fmla="*/ 127 h 388"/>
                <a:gd name="T44" fmla="*/ 21 w 382"/>
                <a:gd name="T45" fmla="*/ 194 h 388"/>
                <a:gd name="T46" fmla="*/ 40 w 382"/>
                <a:gd name="T47" fmla="*/ 240 h 388"/>
                <a:gd name="T48" fmla="*/ 49 w 382"/>
                <a:gd name="T49" fmla="*/ 268 h 388"/>
                <a:gd name="T50" fmla="*/ 29 w 382"/>
                <a:gd name="T51" fmla="*/ 253 h 388"/>
                <a:gd name="T52" fmla="*/ 27 w 382"/>
                <a:gd name="T53" fmla="*/ 259 h 388"/>
                <a:gd name="T54" fmla="*/ 25 w 382"/>
                <a:gd name="T55" fmla="*/ 260 h 388"/>
                <a:gd name="T56" fmla="*/ 51 w 382"/>
                <a:gd name="T57" fmla="*/ 274 h 388"/>
                <a:gd name="T58" fmla="*/ 83 w 382"/>
                <a:gd name="T59" fmla="*/ 287 h 388"/>
                <a:gd name="T60" fmla="*/ 128 w 382"/>
                <a:gd name="T61" fmla="*/ 307 h 388"/>
                <a:gd name="T62" fmla="*/ 131 w 382"/>
                <a:gd name="T63" fmla="*/ 310 h 388"/>
                <a:gd name="T64" fmla="*/ 154 w 382"/>
                <a:gd name="T65" fmla="*/ 310 h 388"/>
                <a:gd name="T66" fmla="*/ 159 w 382"/>
                <a:gd name="T67" fmla="*/ 308 h 388"/>
                <a:gd name="T68" fmla="*/ 185 w 382"/>
                <a:gd name="T69" fmla="*/ 380 h 388"/>
                <a:gd name="T70" fmla="*/ 205 w 382"/>
                <a:gd name="T71" fmla="*/ 382 h 388"/>
                <a:gd name="T72" fmla="*/ 225 w 382"/>
                <a:gd name="T73" fmla="*/ 378 h 388"/>
                <a:gd name="T74" fmla="*/ 237 w 382"/>
                <a:gd name="T75" fmla="*/ 388 h 388"/>
                <a:gd name="T76" fmla="*/ 267 w 382"/>
                <a:gd name="T77" fmla="*/ 384 h 388"/>
                <a:gd name="T78" fmla="*/ 288 w 382"/>
                <a:gd name="T79" fmla="*/ 382 h 388"/>
                <a:gd name="T80" fmla="*/ 299 w 382"/>
                <a:gd name="T81" fmla="*/ 368 h 388"/>
                <a:gd name="T82" fmla="*/ 320 w 382"/>
                <a:gd name="T83" fmla="*/ 369 h 388"/>
                <a:gd name="T84" fmla="*/ 345 w 382"/>
                <a:gd name="T85" fmla="*/ 363 h 388"/>
                <a:gd name="T86" fmla="*/ 382 w 382"/>
                <a:gd name="T87" fmla="*/ 343 h 388"/>
                <a:gd name="T88" fmla="*/ 358 w 382"/>
                <a:gd name="T89" fmla="*/ 31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2" h="388">
                  <a:moveTo>
                    <a:pt x="358" y="311"/>
                  </a:moveTo>
                  <a:cubicBezTo>
                    <a:pt x="356" y="290"/>
                    <a:pt x="344" y="290"/>
                    <a:pt x="345" y="275"/>
                  </a:cubicBezTo>
                  <a:cubicBezTo>
                    <a:pt x="345" y="261"/>
                    <a:pt x="346" y="248"/>
                    <a:pt x="341" y="246"/>
                  </a:cubicBezTo>
                  <a:cubicBezTo>
                    <a:pt x="336" y="244"/>
                    <a:pt x="339" y="232"/>
                    <a:pt x="347" y="220"/>
                  </a:cubicBezTo>
                  <a:cubicBezTo>
                    <a:pt x="355" y="207"/>
                    <a:pt x="332" y="205"/>
                    <a:pt x="328" y="190"/>
                  </a:cubicBezTo>
                  <a:cubicBezTo>
                    <a:pt x="327" y="183"/>
                    <a:pt x="334" y="161"/>
                    <a:pt x="344" y="136"/>
                  </a:cubicBezTo>
                  <a:cubicBezTo>
                    <a:pt x="315" y="116"/>
                    <a:pt x="285" y="94"/>
                    <a:pt x="285" y="94"/>
                  </a:cubicBezTo>
                  <a:cubicBezTo>
                    <a:pt x="287" y="73"/>
                    <a:pt x="287" y="73"/>
                    <a:pt x="287" y="73"/>
                  </a:cubicBezTo>
                  <a:cubicBezTo>
                    <a:pt x="154" y="2"/>
                    <a:pt x="154" y="2"/>
                    <a:pt x="154" y="2"/>
                  </a:cubicBezTo>
                  <a:cubicBezTo>
                    <a:pt x="153" y="19"/>
                    <a:pt x="146" y="31"/>
                    <a:pt x="137" y="35"/>
                  </a:cubicBezTo>
                  <a:cubicBezTo>
                    <a:pt x="127" y="40"/>
                    <a:pt x="151" y="55"/>
                    <a:pt x="139" y="57"/>
                  </a:cubicBezTo>
                  <a:cubicBezTo>
                    <a:pt x="127" y="60"/>
                    <a:pt x="101" y="46"/>
                    <a:pt x="82" y="54"/>
                  </a:cubicBezTo>
                  <a:cubicBezTo>
                    <a:pt x="70" y="59"/>
                    <a:pt x="72" y="28"/>
                    <a:pt x="82" y="0"/>
                  </a:cubicBezTo>
                  <a:cubicBezTo>
                    <a:pt x="53" y="3"/>
                    <a:pt x="53" y="3"/>
                    <a:pt x="53" y="3"/>
                  </a:cubicBezTo>
                  <a:cubicBezTo>
                    <a:pt x="53" y="3"/>
                    <a:pt x="45" y="5"/>
                    <a:pt x="36" y="7"/>
                  </a:cubicBezTo>
                  <a:cubicBezTo>
                    <a:pt x="42" y="22"/>
                    <a:pt x="42" y="22"/>
                    <a:pt x="42" y="22"/>
                  </a:cubicBezTo>
                  <a:cubicBezTo>
                    <a:pt x="42" y="22"/>
                    <a:pt x="49" y="37"/>
                    <a:pt x="47" y="46"/>
                  </a:cubicBezTo>
                  <a:cubicBezTo>
                    <a:pt x="46" y="50"/>
                    <a:pt x="40" y="52"/>
                    <a:pt x="33" y="53"/>
                  </a:cubicBezTo>
                  <a:cubicBezTo>
                    <a:pt x="36" y="63"/>
                    <a:pt x="35" y="71"/>
                    <a:pt x="35" y="71"/>
                  </a:cubicBezTo>
                  <a:cubicBezTo>
                    <a:pt x="44" y="76"/>
                    <a:pt x="44" y="76"/>
                    <a:pt x="44" y="76"/>
                  </a:cubicBezTo>
                  <a:cubicBezTo>
                    <a:pt x="44" y="76"/>
                    <a:pt x="24" y="114"/>
                    <a:pt x="15" y="118"/>
                  </a:cubicBezTo>
                  <a:cubicBezTo>
                    <a:pt x="12" y="119"/>
                    <a:pt x="7" y="122"/>
                    <a:pt x="0" y="127"/>
                  </a:cubicBezTo>
                  <a:cubicBezTo>
                    <a:pt x="5" y="153"/>
                    <a:pt x="12" y="185"/>
                    <a:pt x="21" y="194"/>
                  </a:cubicBezTo>
                  <a:cubicBezTo>
                    <a:pt x="39" y="210"/>
                    <a:pt x="36" y="229"/>
                    <a:pt x="40" y="240"/>
                  </a:cubicBezTo>
                  <a:cubicBezTo>
                    <a:pt x="44" y="251"/>
                    <a:pt x="60" y="263"/>
                    <a:pt x="49" y="268"/>
                  </a:cubicBezTo>
                  <a:cubicBezTo>
                    <a:pt x="42" y="271"/>
                    <a:pt x="35" y="263"/>
                    <a:pt x="29" y="253"/>
                  </a:cubicBezTo>
                  <a:cubicBezTo>
                    <a:pt x="28" y="255"/>
                    <a:pt x="28" y="257"/>
                    <a:pt x="27" y="259"/>
                  </a:cubicBezTo>
                  <a:cubicBezTo>
                    <a:pt x="27" y="259"/>
                    <a:pt x="26" y="260"/>
                    <a:pt x="25" y="260"/>
                  </a:cubicBezTo>
                  <a:cubicBezTo>
                    <a:pt x="35" y="267"/>
                    <a:pt x="46" y="274"/>
                    <a:pt x="51" y="274"/>
                  </a:cubicBezTo>
                  <a:cubicBezTo>
                    <a:pt x="60" y="274"/>
                    <a:pt x="74" y="285"/>
                    <a:pt x="83" y="287"/>
                  </a:cubicBezTo>
                  <a:cubicBezTo>
                    <a:pt x="92" y="289"/>
                    <a:pt x="124" y="302"/>
                    <a:pt x="128" y="307"/>
                  </a:cubicBezTo>
                  <a:cubicBezTo>
                    <a:pt x="129" y="308"/>
                    <a:pt x="130" y="309"/>
                    <a:pt x="131" y="310"/>
                  </a:cubicBezTo>
                  <a:cubicBezTo>
                    <a:pt x="138" y="310"/>
                    <a:pt x="148" y="310"/>
                    <a:pt x="154" y="310"/>
                  </a:cubicBezTo>
                  <a:cubicBezTo>
                    <a:pt x="156" y="309"/>
                    <a:pt x="157" y="308"/>
                    <a:pt x="159" y="308"/>
                  </a:cubicBezTo>
                  <a:cubicBezTo>
                    <a:pt x="171" y="308"/>
                    <a:pt x="185" y="353"/>
                    <a:pt x="185" y="380"/>
                  </a:cubicBezTo>
                  <a:cubicBezTo>
                    <a:pt x="192" y="381"/>
                    <a:pt x="202" y="382"/>
                    <a:pt x="205" y="382"/>
                  </a:cubicBezTo>
                  <a:cubicBezTo>
                    <a:pt x="210" y="382"/>
                    <a:pt x="216" y="374"/>
                    <a:pt x="225" y="378"/>
                  </a:cubicBezTo>
                  <a:cubicBezTo>
                    <a:pt x="235" y="381"/>
                    <a:pt x="229" y="388"/>
                    <a:pt x="237" y="388"/>
                  </a:cubicBezTo>
                  <a:cubicBezTo>
                    <a:pt x="245" y="388"/>
                    <a:pt x="262" y="383"/>
                    <a:pt x="267" y="384"/>
                  </a:cubicBezTo>
                  <a:cubicBezTo>
                    <a:pt x="272" y="385"/>
                    <a:pt x="287" y="388"/>
                    <a:pt x="288" y="382"/>
                  </a:cubicBezTo>
                  <a:cubicBezTo>
                    <a:pt x="289" y="376"/>
                    <a:pt x="292" y="366"/>
                    <a:pt x="299" y="368"/>
                  </a:cubicBezTo>
                  <a:cubicBezTo>
                    <a:pt x="307" y="370"/>
                    <a:pt x="312" y="377"/>
                    <a:pt x="320" y="369"/>
                  </a:cubicBezTo>
                  <a:cubicBezTo>
                    <a:pt x="328" y="362"/>
                    <a:pt x="342" y="369"/>
                    <a:pt x="345" y="363"/>
                  </a:cubicBezTo>
                  <a:cubicBezTo>
                    <a:pt x="347" y="360"/>
                    <a:pt x="365" y="351"/>
                    <a:pt x="382" y="343"/>
                  </a:cubicBezTo>
                  <a:cubicBezTo>
                    <a:pt x="381" y="323"/>
                    <a:pt x="359" y="332"/>
                    <a:pt x="358" y="311"/>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1" name="Freeform 168">
              <a:extLst>
                <a:ext uri="{FF2B5EF4-FFF2-40B4-BE49-F238E27FC236}">
                  <a16:creationId xmlns:a16="http://schemas.microsoft.com/office/drawing/2014/main" id="{F419321B-0998-4557-9DE1-4EF41F58ADF9}"/>
                </a:ext>
              </a:extLst>
            </p:cNvPr>
            <p:cNvSpPr>
              <a:spLocks/>
            </p:cNvSpPr>
            <p:nvPr/>
          </p:nvSpPr>
          <p:spPr bwMode="auto">
            <a:xfrm>
              <a:off x="6632871" y="4895347"/>
              <a:ext cx="114093" cy="284591"/>
            </a:xfrm>
            <a:custGeom>
              <a:avLst/>
              <a:gdLst>
                <a:gd name="T0" fmla="*/ 107 w 117"/>
                <a:gd name="T1" fmla="*/ 177 h 272"/>
                <a:gd name="T2" fmla="*/ 86 w 117"/>
                <a:gd name="T3" fmla="*/ 156 h 272"/>
                <a:gd name="T4" fmla="*/ 85 w 117"/>
                <a:gd name="T5" fmla="*/ 162 h 272"/>
                <a:gd name="T6" fmla="*/ 47 w 117"/>
                <a:gd name="T7" fmla="*/ 108 h 272"/>
                <a:gd name="T8" fmla="*/ 51 w 117"/>
                <a:gd name="T9" fmla="*/ 46 h 272"/>
                <a:gd name="T10" fmla="*/ 42 w 117"/>
                <a:gd name="T11" fmla="*/ 0 h 272"/>
                <a:gd name="T12" fmla="*/ 19 w 117"/>
                <a:gd name="T13" fmla="*/ 0 h 272"/>
                <a:gd name="T14" fmla="*/ 32 w 117"/>
                <a:gd name="T15" fmla="*/ 35 h 272"/>
                <a:gd name="T16" fmla="*/ 20 w 117"/>
                <a:gd name="T17" fmla="*/ 42 h 272"/>
                <a:gd name="T18" fmla="*/ 22 w 117"/>
                <a:gd name="T19" fmla="*/ 99 h 272"/>
                <a:gd name="T20" fmla="*/ 7 w 117"/>
                <a:gd name="T21" fmla="*/ 109 h 272"/>
                <a:gd name="T22" fmla="*/ 2 w 117"/>
                <a:gd name="T23" fmla="*/ 143 h 272"/>
                <a:gd name="T24" fmla="*/ 8 w 117"/>
                <a:gd name="T25" fmla="*/ 158 h 272"/>
                <a:gd name="T26" fmla="*/ 8 w 117"/>
                <a:gd name="T27" fmla="*/ 158 h 272"/>
                <a:gd name="T28" fmla="*/ 32 w 117"/>
                <a:gd name="T29" fmla="*/ 175 h 272"/>
                <a:gd name="T30" fmla="*/ 60 w 117"/>
                <a:gd name="T31" fmla="*/ 179 h 272"/>
                <a:gd name="T32" fmla="*/ 53 w 117"/>
                <a:gd name="T33" fmla="*/ 225 h 272"/>
                <a:gd name="T34" fmla="*/ 85 w 117"/>
                <a:gd name="T35" fmla="*/ 267 h 272"/>
                <a:gd name="T36" fmla="*/ 88 w 117"/>
                <a:gd name="T37" fmla="*/ 235 h 272"/>
                <a:gd name="T38" fmla="*/ 108 w 117"/>
                <a:gd name="T39" fmla="*/ 212 h 272"/>
                <a:gd name="T40" fmla="*/ 107 w 117"/>
                <a:gd name="T41" fmla="*/ 17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272">
                  <a:moveTo>
                    <a:pt x="107" y="177"/>
                  </a:moveTo>
                  <a:cubicBezTo>
                    <a:pt x="103" y="171"/>
                    <a:pt x="94" y="163"/>
                    <a:pt x="86" y="156"/>
                  </a:cubicBezTo>
                  <a:cubicBezTo>
                    <a:pt x="86" y="159"/>
                    <a:pt x="86" y="161"/>
                    <a:pt x="85" y="162"/>
                  </a:cubicBezTo>
                  <a:cubicBezTo>
                    <a:pt x="76" y="175"/>
                    <a:pt x="50" y="134"/>
                    <a:pt x="47" y="108"/>
                  </a:cubicBezTo>
                  <a:cubicBezTo>
                    <a:pt x="43" y="83"/>
                    <a:pt x="61" y="70"/>
                    <a:pt x="51" y="46"/>
                  </a:cubicBezTo>
                  <a:cubicBezTo>
                    <a:pt x="41" y="26"/>
                    <a:pt x="36" y="6"/>
                    <a:pt x="42" y="0"/>
                  </a:cubicBezTo>
                  <a:cubicBezTo>
                    <a:pt x="36" y="0"/>
                    <a:pt x="26" y="0"/>
                    <a:pt x="19" y="0"/>
                  </a:cubicBezTo>
                  <a:cubicBezTo>
                    <a:pt x="24" y="10"/>
                    <a:pt x="32" y="28"/>
                    <a:pt x="32" y="35"/>
                  </a:cubicBezTo>
                  <a:cubicBezTo>
                    <a:pt x="32" y="42"/>
                    <a:pt x="23" y="33"/>
                    <a:pt x="20" y="42"/>
                  </a:cubicBezTo>
                  <a:cubicBezTo>
                    <a:pt x="16" y="51"/>
                    <a:pt x="14" y="92"/>
                    <a:pt x="22" y="99"/>
                  </a:cubicBezTo>
                  <a:cubicBezTo>
                    <a:pt x="29" y="107"/>
                    <a:pt x="7" y="101"/>
                    <a:pt x="7" y="109"/>
                  </a:cubicBezTo>
                  <a:cubicBezTo>
                    <a:pt x="7" y="116"/>
                    <a:pt x="5" y="141"/>
                    <a:pt x="2" y="143"/>
                  </a:cubicBezTo>
                  <a:cubicBezTo>
                    <a:pt x="0" y="144"/>
                    <a:pt x="4" y="150"/>
                    <a:pt x="8" y="158"/>
                  </a:cubicBezTo>
                  <a:cubicBezTo>
                    <a:pt x="8" y="158"/>
                    <a:pt x="8" y="158"/>
                    <a:pt x="8" y="158"/>
                  </a:cubicBezTo>
                  <a:cubicBezTo>
                    <a:pt x="12" y="158"/>
                    <a:pt x="26" y="176"/>
                    <a:pt x="32" y="175"/>
                  </a:cubicBezTo>
                  <a:cubicBezTo>
                    <a:pt x="39" y="174"/>
                    <a:pt x="57" y="164"/>
                    <a:pt x="60" y="179"/>
                  </a:cubicBezTo>
                  <a:cubicBezTo>
                    <a:pt x="64" y="193"/>
                    <a:pt x="51" y="218"/>
                    <a:pt x="53" y="225"/>
                  </a:cubicBezTo>
                  <a:cubicBezTo>
                    <a:pt x="55" y="231"/>
                    <a:pt x="83" y="272"/>
                    <a:pt x="85" y="267"/>
                  </a:cubicBezTo>
                  <a:cubicBezTo>
                    <a:pt x="87" y="262"/>
                    <a:pt x="79" y="243"/>
                    <a:pt x="88" y="235"/>
                  </a:cubicBezTo>
                  <a:cubicBezTo>
                    <a:pt x="98" y="227"/>
                    <a:pt x="109" y="237"/>
                    <a:pt x="108" y="212"/>
                  </a:cubicBezTo>
                  <a:cubicBezTo>
                    <a:pt x="107" y="187"/>
                    <a:pt x="117" y="188"/>
                    <a:pt x="107" y="17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2" name="Freeform 169">
              <a:extLst>
                <a:ext uri="{FF2B5EF4-FFF2-40B4-BE49-F238E27FC236}">
                  <a16:creationId xmlns:a16="http://schemas.microsoft.com/office/drawing/2014/main" id="{B9799528-B8D9-49B2-8F6D-D9CDE5F89B0F}"/>
                </a:ext>
              </a:extLst>
            </p:cNvPr>
            <p:cNvSpPr>
              <a:spLocks/>
            </p:cNvSpPr>
            <p:nvPr/>
          </p:nvSpPr>
          <p:spPr bwMode="auto">
            <a:xfrm>
              <a:off x="11156943" y="5306851"/>
              <a:ext cx="112891" cy="96146"/>
            </a:xfrm>
            <a:custGeom>
              <a:avLst/>
              <a:gdLst>
                <a:gd name="T0" fmla="*/ 2 w 116"/>
                <a:gd name="T1" fmla="*/ 13 h 92"/>
                <a:gd name="T2" fmla="*/ 104 w 116"/>
                <a:gd name="T3" fmla="*/ 84 h 92"/>
                <a:gd name="T4" fmla="*/ 2 w 116"/>
                <a:gd name="T5" fmla="*/ 13 h 92"/>
              </a:gdLst>
              <a:ahLst/>
              <a:cxnLst>
                <a:cxn ang="0">
                  <a:pos x="T0" y="T1"/>
                </a:cxn>
                <a:cxn ang="0">
                  <a:pos x="T2" y="T3"/>
                </a:cxn>
                <a:cxn ang="0">
                  <a:pos x="T4" y="T5"/>
                </a:cxn>
              </a:cxnLst>
              <a:rect l="0" t="0" r="r" b="b"/>
              <a:pathLst>
                <a:path w="116" h="92">
                  <a:moveTo>
                    <a:pt x="2" y="13"/>
                  </a:moveTo>
                  <a:cubicBezTo>
                    <a:pt x="0" y="0"/>
                    <a:pt x="116" y="75"/>
                    <a:pt x="104" y="84"/>
                  </a:cubicBezTo>
                  <a:cubicBezTo>
                    <a:pt x="91" y="92"/>
                    <a:pt x="4" y="25"/>
                    <a:pt x="2" y="13"/>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3" name="Freeform 170">
              <a:extLst>
                <a:ext uri="{FF2B5EF4-FFF2-40B4-BE49-F238E27FC236}">
                  <a16:creationId xmlns:a16="http://schemas.microsoft.com/office/drawing/2014/main" id="{6EAE00B6-7C98-4312-9584-688779CE1CDB}"/>
                </a:ext>
              </a:extLst>
            </p:cNvPr>
            <p:cNvSpPr>
              <a:spLocks/>
            </p:cNvSpPr>
            <p:nvPr/>
          </p:nvSpPr>
          <p:spPr bwMode="auto">
            <a:xfrm>
              <a:off x="7856665" y="2933979"/>
              <a:ext cx="264215" cy="189727"/>
            </a:xfrm>
            <a:custGeom>
              <a:avLst/>
              <a:gdLst>
                <a:gd name="T0" fmla="*/ 221 w 270"/>
                <a:gd name="T1" fmla="*/ 147 h 182"/>
                <a:gd name="T2" fmla="*/ 234 w 270"/>
                <a:gd name="T3" fmla="*/ 157 h 182"/>
                <a:gd name="T4" fmla="*/ 259 w 270"/>
                <a:gd name="T5" fmla="*/ 165 h 182"/>
                <a:gd name="T6" fmla="*/ 270 w 270"/>
                <a:gd name="T7" fmla="*/ 163 h 182"/>
                <a:gd name="T8" fmla="*/ 264 w 270"/>
                <a:gd name="T9" fmla="*/ 115 h 182"/>
                <a:gd name="T10" fmla="*/ 229 w 270"/>
                <a:gd name="T11" fmla="*/ 93 h 182"/>
                <a:gd name="T12" fmla="*/ 223 w 270"/>
                <a:gd name="T13" fmla="*/ 63 h 182"/>
                <a:gd name="T14" fmla="*/ 177 w 270"/>
                <a:gd name="T15" fmla="*/ 65 h 182"/>
                <a:gd name="T16" fmla="*/ 148 w 270"/>
                <a:gd name="T17" fmla="*/ 60 h 182"/>
                <a:gd name="T18" fmla="*/ 116 w 270"/>
                <a:gd name="T19" fmla="*/ 59 h 182"/>
                <a:gd name="T20" fmla="*/ 66 w 270"/>
                <a:gd name="T21" fmla="*/ 54 h 182"/>
                <a:gd name="T22" fmla="*/ 91 w 270"/>
                <a:gd name="T23" fmla="*/ 34 h 182"/>
                <a:gd name="T24" fmla="*/ 102 w 270"/>
                <a:gd name="T25" fmla="*/ 34 h 182"/>
                <a:gd name="T26" fmla="*/ 115 w 270"/>
                <a:gd name="T27" fmla="*/ 5 h 182"/>
                <a:gd name="T28" fmla="*/ 91 w 270"/>
                <a:gd name="T29" fmla="*/ 10 h 182"/>
                <a:gd name="T30" fmla="*/ 64 w 270"/>
                <a:gd name="T31" fmla="*/ 16 h 182"/>
                <a:gd name="T32" fmla="*/ 47 w 270"/>
                <a:gd name="T33" fmla="*/ 35 h 182"/>
                <a:gd name="T34" fmla="*/ 36 w 270"/>
                <a:gd name="T35" fmla="*/ 55 h 182"/>
                <a:gd name="T36" fmla="*/ 2 w 270"/>
                <a:gd name="T37" fmla="*/ 67 h 182"/>
                <a:gd name="T38" fmla="*/ 24 w 270"/>
                <a:gd name="T39" fmla="*/ 94 h 182"/>
                <a:gd name="T40" fmla="*/ 28 w 270"/>
                <a:gd name="T41" fmla="*/ 126 h 182"/>
                <a:gd name="T42" fmla="*/ 14 w 270"/>
                <a:gd name="T43" fmla="*/ 162 h 182"/>
                <a:gd name="T44" fmla="*/ 30 w 270"/>
                <a:gd name="T45" fmla="*/ 164 h 182"/>
                <a:gd name="T46" fmla="*/ 66 w 270"/>
                <a:gd name="T47" fmla="*/ 154 h 182"/>
                <a:gd name="T48" fmla="*/ 100 w 270"/>
                <a:gd name="T49" fmla="*/ 138 h 182"/>
                <a:gd name="T50" fmla="*/ 132 w 270"/>
                <a:gd name="T51" fmla="*/ 107 h 182"/>
                <a:gd name="T52" fmla="*/ 145 w 270"/>
                <a:gd name="T53" fmla="*/ 136 h 182"/>
                <a:gd name="T54" fmla="*/ 147 w 270"/>
                <a:gd name="T55" fmla="*/ 178 h 182"/>
                <a:gd name="T56" fmla="*/ 163 w 270"/>
                <a:gd name="T57" fmla="*/ 179 h 182"/>
                <a:gd name="T58" fmla="*/ 182 w 270"/>
                <a:gd name="T59" fmla="*/ 172 h 182"/>
                <a:gd name="T60" fmla="*/ 221 w 270"/>
                <a:gd name="T61" fmla="*/ 14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182">
                  <a:moveTo>
                    <a:pt x="221" y="147"/>
                  </a:moveTo>
                  <a:cubicBezTo>
                    <a:pt x="228" y="152"/>
                    <a:pt x="227" y="158"/>
                    <a:pt x="234" y="157"/>
                  </a:cubicBezTo>
                  <a:cubicBezTo>
                    <a:pt x="240" y="156"/>
                    <a:pt x="253" y="159"/>
                    <a:pt x="259" y="165"/>
                  </a:cubicBezTo>
                  <a:cubicBezTo>
                    <a:pt x="265" y="163"/>
                    <a:pt x="270" y="163"/>
                    <a:pt x="270" y="163"/>
                  </a:cubicBezTo>
                  <a:cubicBezTo>
                    <a:pt x="270" y="163"/>
                    <a:pt x="265" y="127"/>
                    <a:pt x="264" y="115"/>
                  </a:cubicBezTo>
                  <a:cubicBezTo>
                    <a:pt x="262" y="104"/>
                    <a:pt x="229" y="93"/>
                    <a:pt x="229" y="93"/>
                  </a:cubicBezTo>
                  <a:cubicBezTo>
                    <a:pt x="223" y="63"/>
                    <a:pt x="223" y="63"/>
                    <a:pt x="223" y="63"/>
                  </a:cubicBezTo>
                  <a:cubicBezTo>
                    <a:pt x="223" y="63"/>
                    <a:pt x="184" y="68"/>
                    <a:pt x="177" y="65"/>
                  </a:cubicBezTo>
                  <a:cubicBezTo>
                    <a:pt x="170" y="63"/>
                    <a:pt x="155" y="70"/>
                    <a:pt x="148" y="60"/>
                  </a:cubicBezTo>
                  <a:cubicBezTo>
                    <a:pt x="141" y="50"/>
                    <a:pt x="129" y="67"/>
                    <a:pt x="116" y="59"/>
                  </a:cubicBezTo>
                  <a:cubicBezTo>
                    <a:pt x="104" y="50"/>
                    <a:pt x="68" y="61"/>
                    <a:pt x="66" y="54"/>
                  </a:cubicBezTo>
                  <a:cubicBezTo>
                    <a:pt x="65" y="47"/>
                    <a:pt x="82" y="32"/>
                    <a:pt x="91" y="34"/>
                  </a:cubicBezTo>
                  <a:cubicBezTo>
                    <a:pt x="94" y="34"/>
                    <a:pt x="98" y="34"/>
                    <a:pt x="102" y="34"/>
                  </a:cubicBezTo>
                  <a:cubicBezTo>
                    <a:pt x="107" y="27"/>
                    <a:pt x="117" y="9"/>
                    <a:pt x="115" y="5"/>
                  </a:cubicBezTo>
                  <a:cubicBezTo>
                    <a:pt x="111" y="0"/>
                    <a:pt x="99" y="4"/>
                    <a:pt x="91" y="10"/>
                  </a:cubicBezTo>
                  <a:cubicBezTo>
                    <a:pt x="82" y="16"/>
                    <a:pt x="67" y="7"/>
                    <a:pt x="64" y="16"/>
                  </a:cubicBezTo>
                  <a:cubicBezTo>
                    <a:pt x="60" y="26"/>
                    <a:pt x="56" y="35"/>
                    <a:pt x="47" y="35"/>
                  </a:cubicBezTo>
                  <a:cubicBezTo>
                    <a:pt x="38" y="35"/>
                    <a:pt x="45" y="51"/>
                    <a:pt x="36" y="55"/>
                  </a:cubicBezTo>
                  <a:cubicBezTo>
                    <a:pt x="26" y="59"/>
                    <a:pt x="4" y="58"/>
                    <a:pt x="2" y="67"/>
                  </a:cubicBezTo>
                  <a:cubicBezTo>
                    <a:pt x="0" y="77"/>
                    <a:pt x="26" y="83"/>
                    <a:pt x="24" y="94"/>
                  </a:cubicBezTo>
                  <a:cubicBezTo>
                    <a:pt x="22" y="106"/>
                    <a:pt x="38" y="118"/>
                    <a:pt x="28" y="126"/>
                  </a:cubicBezTo>
                  <a:cubicBezTo>
                    <a:pt x="20" y="132"/>
                    <a:pt x="13" y="142"/>
                    <a:pt x="14" y="162"/>
                  </a:cubicBezTo>
                  <a:cubicBezTo>
                    <a:pt x="21" y="167"/>
                    <a:pt x="27" y="171"/>
                    <a:pt x="30" y="164"/>
                  </a:cubicBezTo>
                  <a:cubicBezTo>
                    <a:pt x="36" y="153"/>
                    <a:pt x="66" y="164"/>
                    <a:pt x="66" y="154"/>
                  </a:cubicBezTo>
                  <a:cubicBezTo>
                    <a:pt x="66" y="145"/>
                    <a:pt x="100" y="147"/>
                    <a:pt x="100" y="138"/>
                  </a:cubicBezTo>
                  <a:cubicBezTo>
                    <a:pt x="100" y="128"/>
                    <a:pt x="119" y="106"/>
                    <a:pt x="132" y="107"/>
                  </a:cubicBezTo>
                  <a:cubicBezTo>
                    <a:pt x="144" y="109"/>
                    <a:pt x="130" y="129"/>
                    <a:pt x="145" y="136"/>
                  </a:cubicBezTo>
                  <a:cubicBezTo>
                    <a:pt x="161" y="143"/>
                    <a:pt x="139" y="168"/>
                    <a:pt x="147" y="178"/>
                  </a:cubicBezTo>
                  <a:cubicBezTo>
                    <a:pt x="150" y="182"/>
                    <a:pt x="156" y="181"/>
                    <a:pt x="163" y="179"/>
                  </a:cubicBezTo>
                  <a:cubicBezTo>
                    <a:pt x="169" y="177"/>
                    <a:pt x="176" y="175"/>
                    <a:pt x="182" y="172"/>
                  </a:cubicBezTo>
                  <a:cubicBezTo>
                    <a:pt x="196" y="160"/>
                    <a:pt x="214" y="144"/>
                    <a:pt x="221" y="147"/>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4" name="Freeform 171">
              <a:extLst>
                <a:ext uri="{FF2B5EF4-FFF2-40B4-BE49-F238E27FC236}">
                  <a16:creationId xmlns:a16="http://schemas.microsoft.com/office/drawing/2014/main" id="{A360C06B-6200-43DA-8E4F-B59DA989CB56}"/>
                </a:ext>
              </a:extLst>
            </p:cNvPr>
            <p:cNvSpPr>
              <a:spLocks/>
            </p:cNvSpPr>
            <p:nvPr/>
          </p:nvSpPr>
          <p:spPr bwMode="auto">
            <a:xfrm>
              <a:off x="2806565" y="3577513"/>
              <a:ext cx="30025" cy="67943"/>
            </a:xfrm>
            <a:custGeom>
              <a:avLst/>
              <a:gdLst>
                <a:gd name="T0" fmla="*/ 26 w 30"/>
                <a:gd name="T1" fmla="*/ 61 h 65"/>
                <a:gd name="T2" fmla="*/ 12 w 30"/>
                <a:gd name="T3" fmla="*/ 47 h 65"/>
                <a:gd name="T4" fmla="*/ 0 w 30"/>
                <a:gd name="T5" fmla="*/ 23 h 65"/>
                <a:gd name="T6" fmla="*/ 13 w 30"/>
                <a:gd name="T7" fmla="*/ 13 h 65"/>
                <a:gd name="T8" fmla="*/ 16 w 30"/>
                <a:gd name="T9" fmla="*/ 39 h 65"/>
                <a:gd name="T10" fmla="*/ 26 w 30"/>
                <a:gd name="T11" fmla="*/ 61 h 65"/>
              </a:gdLst>
              <a:ahLst/>
              <a:cxnLst>
                <a:cxn ang="0">
                  <a:pos x="T0" y="T1"/>
                </a:cxn>
                <a:cxn ang="0">
                  <a:pos x="T2" y="T3"/>
                </a:cxn>
                <a:cxn ang="0">
                  <a:pos x="T4" y="T5"/>
                </a:cxn>
                <a:cxn ang="0">
                  <a:pos x="T6" y="T7"/>
                </a:cxn>
                <a:cxn ang="0">
                  <a:pos x="T8" y="T9"/>
                </a:cxn>
                <a:cxn ang="0">
                  <a:pos x="T10" y="T11"/>
                </a:cxn>
              </a:cxnLst>
              <a:rect l="0" t="0" r="r" b="b"/>
              <a:pathLst>
                <a:path w="30" h="65">
                  <a:moveTo>
                    <a:pt x="26" y="61"/>
                  </a:moveTo>
                  <a:cubicBezTo>
                    <a:pt x="24" y="65"/>
                    <a:pt x="12" y="55"/>
                    <a:pt x="12" y="47"/>
                  </a:cubicBezTo>
                  <a:cubicBezTo>
                    <a:pt x="12" y="39"/>
                    <a:pt x="0" y="37"/>
                    <a:pt x="0" y="23"/>
                  </a:cubicBezTo>
                  <a:cubicBezTo>
                    <a:pt x="0" y="9"/>
                    <a:pt x="6" y="0"/>
                    <a:pt x="13" y="13"/>
                  </a:cubicBezTo>
                  <a:cubicBezTo>
                    <a:pt x="20" y="25"/>
                    <a:pt x="15" y="33"/>
                    <a:pt x="16" y="39"/>
                  </a:cubicBezTo>
                  <a:cubicBezTo>
                    <a:pt x="18" y="45"/>
                    <a:pt x="30" y="53"/>
                    <a:pt x="26" y="61"/>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5" name="Freeform 172">
              <a:extLst>
                <a:ext uri="{FF2B5EF4-FFF2-40B4-BE49-F238E27FC236}">
                  <a16:creationId xmlns:a16="http://schemas.microsoft.com/office/drawing/2014/main" id="{51744224-4A9D-4D56-A437-0579B99F68AD}"/>
                </a:ext>
              </a:extLst>
            </p:cNvPr>
            <p:cNvSpPr>
              <a:spLocks/>
            </p:cNvSpPr>
            <p:nvPr/>
          </p:nvSpPr>
          <p:spPr bwMode="auto">
            <a:xfrm>
              <a:off x="3374627" y="4136440"/>
              <a:ext cx="42033" cy="35894"/>
            </a:xfrm>
            <a:custGeom>
              <a:avLst/>
              <a:gdLst>
                <a:gd name="T0" fmla="*/ 9 w 43"/>
                <a:gd name="T1" fmla="*/ 30 h 34"/>
                <a:gd name="T2" fmla="*/ 8 w 43"/>
                <a:gd name="T3" fmla="*/ 14 h 34"/>
                <a:gd name="T4" fmla="*/ 34 w 43"/>
                <a:gd name="T5" fmla="*/ 6 h 34"/>
                <a:gd name="T6" fmla="*/ 36 w 43"/>
                <a:gd name="T7" fmla="*/ 27 h 34"/>
                <a:gd name="T8" fmla="*/ 9 w 43"/>
                <a:gd name="T9" fmla="*/ 30 h 34"/>
              </a:gdLst>
              <a:ahLst/>
              <a:cxnLst>
                <a:cxn ang="0">
                  <a:pos x="T0" y="T1"/>
                </a:cxn>
                <a:cxn ang="0">
                  <a:pos x="T2" y="T3"/>
                </a:cxn>
                <a:cxn ang="0">
                  <a:pos x="T4" y="T5"/>
                </a:cxn>
                <a:cxn ang="0">
                  <a:pos x="T6" y="T7"/>
                </a:cxn>
                <a:cxn ang="0">
                  <a:pos x="T8" y="T9"/>
                </a:cxn>
              </a:cxnLst>
              <a:rect l="0" t="0" r="r" b="b"/>
              <a:pathLst>
                <a:path w="43" h="34">
                  <a:moveTo>
                    <a:pt x="9" y="30"/>
                  </a:moveTo>
                  <a:cubicBezTo>
                    <a:pt x="4" y="26"/>
                    <a:pt x="16" y="17"/>
                    <a:pt x="8" y="14"/>
                  </a:cubicBezTo>
                  <a:cubicBezTo>
                    <a:pt x="0" y="10"/>
                    <a:pt x="26" y="0"/>
                    <a:pt x="34" y="6"/>
                  </a:cubicBezTo>
                  <a:cubicBezTo>
                    <a:pt x="42" y="13"/>
                    <a:pt x="43" y="24"/>
                    <a:pt x="36" y="27"/>
                  </a:cubicBezTo>
                  <a:cubicBezTo>
                    <a:pt x="29" y="30"/>
                    <a:pt x="13" y="34"/>
                    <a:pt x="9" y="30"/>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6" name="Freeform 173">
              <a:extLst>
                <a:ext uri="{FF2B5EF4-FFF2-40B4-BE49-F238E27FC236}">
                  <a16:creationId xmlns:a16="http://schemas.microsoft.com/office/drawing/2014/main" id="{A8D47FB8-C906-4F59-B7F9-9950707F217B}"/>
                </a:ext>
              </a:extLst>
            </p:cNvPr>
            <p:cNvSpPr>
              <a:spLocks/>
            </p:cNvSpPr>
            <p:nvPr/>
          </p:nvSpPr>
          <p:spPr bwMode="auto">
            <a:xfrm>
              <a:off x="7007576" y="2913468"/>
              <a:ext cx="116494" cy="106401"/>
            </a:xfrm>
            <a:custGeom>
              <a:avLst/>
              <a:gdLst>
                <a:gd name="T0" fmla="*/ 111 w 118"/>
                <a:gd name="T1" fmla="*/ 79 h 102"/>
                <a:gd name="T2" fmla="*/ 89 w 118"/>
                <a:gd name="T3" fmla="*/ 53 h 102"/>
                <a:gd name="T4" fmla="*/ 77 w 118"/>
                <a:gd name="T5" fmla="*/ 25 h 102"/>
                <a:gd name="T6" fmla="*/ 67 w 118"/>
                <a:gd name="T7" fmla="*/ 5 h 102"/>
                <a:gd name="T8" fmla="*/ 36 w 118"/>
                <a:gd name="T9" fmla="*/ 1 h 102"/>
                <a:gd name="T10" fmla="*/ 0 w 118"/>
                <a:gd name="T11" fmla="*/ 9 h 102"/>
                <a:gd name="T12" fmla="*/ 8 w 118"/>
                <a:gd name="T13" fmla="*/ 36 h 102"/>
                <a:gd name="T14" fmla="*/ 35 w 118"/>
                <a:gd name="T15" fmla="*/ 48 h 102"/>
                <a:gd name="T16" fmla="*/ 42 w 118"/>
                <a:gd name="T17" fmla="*/ 61 h 102"/>
                <a:gd name="T18" fmla="*/ 45 w 118"/>
                <a:gd name="T19" fmla="*/ 61 h 102"/>
                <a:gd name="T20" fmla="*/ 54 w 118"/>
                <a:gd name="T21" fmla="*/ 69 h 102"/>
                <a:gd name="T22" fmla="*/ 71 w 118"/>
                <a:gd name="T23" fmla="*/ 77 h 102"/>
                <a:gd name="T24" fmla="*/ 88 w 118"/>
                <a:gd name="T25" fmla="*/ 83 h 102"/>
                <a:gd name="T26" fmla="*/ 95 w 118"/>
                <a:gd name="T27" fmla="*/ 101 h 102"/>
                <a:gd name="T28" fmla="*/ 118 w 118"/>
                <a:gd name="T29" fmla="*/ 97 h 102"/>
                <a:gd name="T30" fmla="*/ 111 w 118"/>
                <a:gd name="T31" fmla="*/ 7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102">
                  <a:moveTo>
                    <a:pt x="111" y="79"/>
                  </a:moveTo>
                  <a:cubicBezTo>
                    <a:pt x="111" y="71"/>
                    <a:pt x="89" y="63"/>
                    <a:pt x="89" y="53"/>
                  </a:cubicBezTo>
                  <a:cubicBezTo>
                    <a:pt x="89" y="43"/>
                    <a:pt x="75" y="33"/>
                    <a:pt x="77" y="25"/>
                  </a:cubicBezTo>
                  <a:cubicBezTo>
                    <a:pt x="78" y="19"/>
                    <a:pt x="71" y="11"/>
                    <a:pt x="67" y="5"/>
                  </a:cubicBezTo>
                  <a:cubicBezTo>
                    <a:pt x="58" y="2"/>
                    <a:pt x="45" y="0"/>
                    <a:pt x="36" y="1"/>
                  </a:cubicBezTo>
                  <a:cubicBezTo>
                    <a:pt x="23" y="3"/>
                    <a:pt x="13" y="7"/>
                    <a:pt x="0" y="9"/>
                  </a:cubicBezTo>
                  <a:cubicBezTo>
                    <a:pt x="7" y="19"/>
                    <a:pt x="2" y="22"/>
                    <a:pt x="8" y="36"/>
                  </a:cubicBezTo>
                  <a:cubicBezTo>
                    <a:pt x="14" y="52"/>
                    <a:pt x="30" y="44"/>
                    <a:pt x="35" y="48"/>
                  </a:cubicBezTo>
                  <a:cubicBezTo>
                    <a:pt x="37" y="50"/>
                    <a:pt x="40" y="55"/>
                    <a:pt x="42" y="61"/>
                  </a:cubicBezTo>
                  <a:cubicBezTo>
                    <a:pt x="43" y="61"/>
                    <a:pt x="44" y="61"/>
                    <a:pt x="45" y="61"/>
                  </a:cubicBezTo>
                  <a:cubicBezTo>
                    <a:pt x="51" y="62"/>
                    <a:pt x="53" y="65"/>
                    <a:pt x="54" y="69"/>
                  </a:cubicBezTo>
                  <a:cubicBezTo>
                    <a:pt x="61" y="70"/>
                    <a:pt x="68" y="75"/>
                    <a:pt x="71" y="77"/>
                  </a:cubicBezTo>
                  <a:cubicBezTo>
                    <a:pt x="76" y="79"/>
                    <a:pt x="79" y="73"/>
                    <a:pt x="88" y="83"/>
                  </a:cubicBezTo>
                  <a:cubicBezTo>
                    <a:pt x="96" y="91"/>
                    <a:pt x="96" y="94"/>
                    <a:pt x="95" y="101"/>
                  </a:cubicBezTo>
                  <a:cubicBezTo>
                    <a:pt x="103" y="102"/>
                    <a:pt x="111" y="100"/>
                    <a:pt x="118" y="97"/>
                  </a:cubicBezTo>
                  <a:cubicBezTo>
                    <a:pt x="115" y="90"/>
                    <a:pt x="111" y="83"/>
                    <a:pt x="111" y="79"/>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7" name="Freeform 174">
              <a:extLst>
                <a:ext uri="{FF2B5EF4-FFF2-40B4-BE49-F238E27FC236}">
                  <a16:creationId xmlns:a16="http://schemas.microsoft.com/office/drawing/2014/main" id="{0B3F1891-7008-48B1-B942-C45991680735}"/>
                </a:ext>
              </a:extLst>
            </p:cNvPr>
            <p:cNvSpPr>
              <a:spLocks noEditPoints="1"/>
            </p:cNvSpPr>
            <p:nvPr/>
          </p:nvSpPr>
          <p:spPr bwMode="auto">
            <a:xfrm>
              <a:off x="7060419" y="2890395"/>
              <a:ext cx="172940" cy="149987"/>
            </a:xfrm>
            <a:custGeom>
              <a:avLst/>
              <a:gdLst>
                <a:gd name="T0" fmla="*/ 165 w 176"/>
                <a:gd name="T1" fmla="*/ 47 h 143"/>
                <a:gd name="T2" fmla="*/ 134 w 176"/>
                <a:gd name="T3" fmla="*/ 6 h 143"/>
                <a:gd name="T4" fmla="*/ 111 w 176"/>
                <a:gd name="T5" fmla="*/ 23 h 143"/>
                <a:gd name="T6" fmla="*/ 96 w 176"/>
                <a:gd name="T7" fmla="*/ 23 h 143"/>
                <a:gd name="T8" fmla="*/ 69 w 176"/>
                <a:gd name="T9" fmla="*/ 4 h 143"/>
                <a:gd name="T10" fmla="*/ 58 w 176"/>
                <a:gd name="T11" fmla="*/ 0 h 143"/>
                <a:gd name="T12" fmla="*/ 51 w 176"/>
                <a:gd name="T13" fmla="*/ 13 h 143"/>
                <a:gd name="T14" fmla="*/ 62 w 176"/>
                <a:gd name="T15" fmla="*/ 28 h 143"/>
                <a:gd name="T16" fmla="*/ 35 w 176"/>
                <a:gd name="T17" fmla="*/ 26 h 143"/>
                <a:gd name="T18" fmla="*/ 11 w 176"/>
                <a:gd name="T19" fmla="*/ 19 h 143"/>
                <a:gd name="T20" fmla="*/ 23 w 176"/>
                <a:gd name="T21" fmla="*/ 47 h 143"/>
                <a:gd name="T22" fmla="*/ 35 w 176"/>
                <a:gd name="T23" fmla="*/ 75 h 143"/>
                <a:gd name="T24" fmla="*/ 57 w 176"/>
                <a:gd name="T25" fmla="*/ 101 h 143"/>
                <a:gd name="T26" fmla="*/ 64 w 176"/>
                <a:gd name="T27" fmla="*/ 119 h 143"/>
                <a:gd name="T28" fmla="*/ 106 w 176"/>
                <a:gd name="T29" fmla="*/ 93 h 143"/>
                <a:gd name="T30" fmla="*/ 113 w 176"/>
                <a:gd name="T31" fmla="*/ 125 h 143"/>
                <a:gd name="T32" fmla="*/ 138 w 176"/>
                <a:gd name="T33" fmla="*/ 143 h 143"/>
                <a:gd name="T34" fmla="*/ 144 w 176"/>
                <a:gd name="T35" fmla="*/ 122 h 143"/>
                <a:gd name="T36" fmla="*/ 165 w 176"/>
                <a:gd name="T37" fmla="*/ 47 h 143"/>
                <a:gd name="T38" fmla="*/ 17 w 176"/>
                <a:gd name="T39" fmla="*/ 99 h 143"/>
                <a:gd name="T40" fmla="*/ 0 w 176"/>
                <a:gd name="T41" fmla="*/ 91 h 143"/>
                <a:gd name="T42" fmla="*/ 12 w 176"/>
                <a:gd name="T43" fmla="*/ 109 h 143"/>
                <a:gd name="T44" fmla="*/ 35 w 176"/>
                <a:gd name="T45" fmla="*/ 123 h 143"/>
                <a:gd name="T46" fmla="*/ 41 w 176"/>
                <a:gd name="T47" fmla="*/ 123 h 143"/>
                <a:gd name="T48" fmla="*/ 34 w 176"/>
                <a:gd name="T49" fmla="*/ 105 h 143"/>
                <a:gd name="T50" fmla="*/ 17 w 176"/>
                <a:gd name="T51"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6" h="143">
                  <a:moveTo>
                    <a:pt x="165" y="47"/>
                  </a:moveTo>
                  <a:cubicBezTo>
                    <a:pt x="161" y="39"/>
                    <a:pt x="148" y="24"/>
                    <a:pt x="134" y="6"/>
                  </a:cubicBezTo>
                  <a:cubicBezTo>
                    <a:pt x="130" y="19"/>
                    <a:pt x="114" y="16"/>
                    <a:pt x="111" y="23"/>
                  </a:cubicBezTo>
                  <a:cubicBezTo>
                    <a:pt x="108" y="31"/>
                    <a:pt x="100" y="22"/>
                    <a:pt x="96" y="23"/>
                  </a:cubicBezTo>
                  <a:cubicBezTo>
                    <a:pt x="91" y="25"/>
                    <a:pt x="80" y="6"/>
                    <a:pt x="69" y="4"/>
                  </a:cubicBezTo>
                  <a:cubicBezTo>
                    <a:pt x="66" y="4"/>
                    <a:pt x="62" y="2"/>
                    <a:pt x="58" y="0"/>
                  </a:cubicBezTo>
                  <a:cubicBezTo>
                    <a:pt x="53" y="5"/>
                    <a:pt x="49" y="10"/>
                    <a:pt x="51" y="13"/>
                  </a:cubicBezTo>
                  <a:cubicBezTo>
                    <a:pt x="54" y="18"/>
                    <a:pt x="68" y="23"/>
                    <a:pt x="62" y="28"/>
                  </a:cubicBezTo>
                  <a:cubicBezTo>
                    <a:pt x="57" y="34"/>
                    <a:pt x="40" y="31"/>
                    <a:pt x="35" y="26"/>
                  </a:cubicBezTo>
                  <a:cubicBezTo>
                    <a:pt x="30" y="21"/>
                    <a:pt x="14" y="13"/>
                    <a:pt x="11" y="19"/>
                  </a:cubicBezTo>
                  <a:cubicBezTo>
                    <a:pt x="8" y="25"/>
                    <a:pt x="25" y="39"/>
                    <a:pt x="23" y="47"/>
                  </a:cubicBezTo>
                  <a:cubicBezTo>
                    <a:pt x="21" y="55"/>
                    <a:pt x="35" y="65"/>
                    <a:pt x="35" y="75"/>
                  </a:cubicBezTo>
                  <a:cubicBezTo>
                    <a:pt x="35" y="85"/>
                    <a:pt x="57" y="93"/>
                    <a:pt x="57" y="101"/>
                  </a:cubicBezTo>
                  <a:cubicBezTo>
                    <a:pt x="57" y="105"/>
                    <a:pt x="61" y="112"/>
                    <a:pt x="64" y="119"/>
                  </a:cubicBezTo>
                  <a:cubicBezTo>
                    <a:pt x="81" y="111"/>
                    <a:pt x="95" y="98"/>
                    <a:pt x="106" y="93"/>
                  </a:cubicBezTo>
                  <a:cubicBezTo>
                    <a:pt x="123" y="84"/>
                    <a:pt x="116" y="119"/>
                    <a:pt x="113" y="125"/>
                  </a:cubicBezTo>
                  <a:cubicBezTo>
                    <a:pt x="111" y="128"/>
                    <a:pt x="124" y="137"/>
                    <a:pt x="138" y="143"/>
                  </a:cubicBezTo>
                  <a:cubicBezTo>
                    <a:pt x="138" y="135"/>
                    <a:pt x="140" y="128"/>
                    <a:pt x="144" y="122"/>
                  </a:cubicBezTo>
                  <a:cubicBezTo>
                    <a:pt x="162" y="100"/>
                    <a:pt x="176" y="66"/>
                    <a:pt x="165" y="47"/>
                  </a:cubicBezTo>
                  <a:close/>
                  <a:moveTo>
                    <a:pt x="17" y="99"/>
                  </a:moveTo>
                  <a:cubicBezTo>
                    <a:pt x="14" y="97"/>
                    <a:pt x="7" y="92"/>
                    <a:pt x="0" y="91"/>
                  </a:cubicBezTo>
                  <a:cubicBezTo>
                    <a:pt x="2" y="97"/>
                    <a:pt x="2" y="105"/>
                    <a:pt x="12" y="109"/>
                  </a:cubicBezTo>
                  <a:cubicBezTo>
                    <a:pt x="27" y="116"/>
                    <a:pt x="5" y="119"/>
                    <a:pt x="35" y="123"/>
                  </a:cubicBezTo>
                  <a:cubicBezTo>
                    <a:pt x="37" y="123"/>
                    <a:pt x="39" y="123"/>
                    <a:pt x="41" y="123"/>
                  </a:cubicBezTo>
                  <a:cubicBezTo>
                    <a:pt x="42" y="116"/>
                    <a:pt x="42" y="113"/>
                    <a:pt x="34" y="105"/>
                  </a:cubicBezTo>
                  <a:cubicBezTo>
                    <a:pt x="25" y="95"/>
                    <a:pt x="22" y="101"/>
                    <a:pt x="17" y="99"/>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8" name="Freeform 175">
              <a:extLst>
                <a:ext uri="{FF2B5EF4-FFF2-40B4-BE49-F238E27FC236}">
                  <a16:creationId xmlns:a16="http://schemas.microsoft.com/office/drawing/2014/main" id="{305C18C1-2EA6-4EE9-8067-C433FD19A7B3}"/>
                </a:ext>
              </a:extLst>
            </p:cNvPr>
            <p:cNvSpPr>
              <a:spLocks/>
            </p:cNvSpPr>
            <p:nvPr/>
          </p:nvSpPr>
          <p:spPr bwMode="auto">
            <a:xfrm>
              <a:off x="7608063" y="3044226"/>
              <a:ext cx="494802" cy="378173"/>
            </a:xfrm>
            <a:custGeom>
              <a:avLst/>
              <a:gdLst>
                <a:gd name="T0" fmla="*/ 487 w 505"/>
                <a:gd name="T1" fmla="*/ 51 h 362"/>
                <a:gd name="T2" fmla="*/ 474 w 505"/>
                <a:gd name="T3" fmla="*/ 41 h 362"/>
                <a:gd name="T4" fmla="*/ 435 w 505"/>
                <a:gd name="T5" fmla="*/ 66 h 362"/>
                <a:gd name="T6" fmla="*/ 417 w 505"/>
                <a:gd name="T7" fmla="*/ 73 h 362"/>
                <a:gd name="T8" fmla="*/ 400 w 505"/>
                <a:gd name="T9" fmla="*/ 72 h 362"/>
                <a:gd name="T10" fmla="*/ 398 w 505"/>
                <a:gd name="T11" fmla="*/ 30 h 362"/>
                <a:gd name="T12" fmla="*/ 385 w 505"/>
                <a:gd name="T13" fmla="*/ 1 h 362"/>
                <a:gd name="T14" fmla="*/ 353 w 505"/>
                <a:gd name="T15" fmla="*/ 32 h 362"/>
                <a:gd name="T16" fmla="*/ 319 w 505"/>
                <a:gd name="T17" fmla="*/ 48 h 362"/>
                <a:gd name="T18" fmla="*/ 283 w 505"/>
                <a:gd name="T19" fmla="*/ 58 h 362"/>
                <a:gd name="T20" fmla="*/ 253 w 505"/>
                <a:gd name="T21" fmla="*/ 50 h 362"/>
                <a:gd name="T22" fmla="*/ 224 w 505"/>
                <a:gd name="T23" fmla="*/ 40 h 362"/>
                <a:gd name="T24" fmla="*/ 194 w 505"/>
                <a:gd name="T25" fmla="*/ 34 h 362"/>
                <a:gd name="T26" fmla="*/ 167 w 505"/>
                <a:gd name="T27" fmla="*/ 51 h 362"/>
                <a:gd name="T28" fmla="*/ 146 w 505"/>
                <a:gd name="T29" fmla="*/ 86 h 362"/>
                <a:gd name="T30" fmla="*/ 96 w 505"/>
                <a:gd name="T31" fmla="*/ 115 h 362"/>
                <a:gd name="T32" fmla="*/ 65 w 505"/>
                <a:gd name="T33" fmla="*/ 126 h 362"/>
                <a:gd name="T34" fmla="*/ 40 w 505"/>
                <a:gd name="T35" fmla="*/ 119 h 362"/>
                <a:gd name="T36" fmla="*/ 25 w 505"/>
                <a:gd name="T37" fmla="*/ 136 h 362"/>
                <a:gd name="T38" fmla="*/ 11 w 505"/>
                <a:gd name="T39" fmla="*/ 164 h 362"/>
                <a:gd name="T40" fmla="*/ 7 w 505"/>
                <a:gd name="T41" fmla="*/ 194 h 362"/>
                <a:gd name="T42" fmla="*/ 7 w 505"/>
                <a:gd name="T43" fmla="*/ 232 h 362"/>
                <a:gd name="T44" fmla="*/ 12 w 505"/>
                <a:gd name="T45" fmla="*/ 272 h 362"/>
                <a:gd name="T46" fmla="*/ 47 w 505"/>
                <a:gd name="T47" fmla="*/ 290 h 362"/>
                <a:gd name="T48" fmla="*/ 11 w 505"/>
                <a:gd name="T49" fmla="*/ 340 h 362"/>
                <a:gd name="T50" fmla="*/ 18 w 505"/>
                <a:gd name="T51" fmla="*/ 352 h 362"/>
                <a:gd name="T52" fmla="*/ 72 w 505"/>
                <a:gd name="T53" fmla="*/ 358 h 362"/>
                <a:gd name="T54" fmla="*/ 214 w 505"/>
                <a:gd name="T55" fmla="*/ 340 h 362"/>
                <a:gd name="T56" fmla="*/ 211 w 505"/>
                <a:gd name="T57" fmla="*/ 305 h 362"/>
                <a:gd name="T58" fmla="*/ 239 w 505"/>
                <a:gd name="T59" fmla="*/ 288 h 362"/>
                <a:gd name="T60" fmla="*/ 263 w 505"/>
                <a:gd name="T61" fmla="*/ 282 h 362"/>
                <a:gd name="T62" fmla="*/ 300 w 505"/>
                <a:gd name="T63" fmla="*/ 269 h 362"/>
                <a:gd name="T64" fmla="*/ 317 w 505"/>
                <a:gd name="T65" fmla="*/ 254 h 362"/>
                <a:gd name="T66" fmla="*/ 328 w 505"/>
                <a:gd name="T67" fmla="*/ 216 h 362"/>
                <a:gd name="T68" fmla="*/ 352 w 505"/>
                <a:gd name="T69" fmla="*/ 202 h 362"/>
                <a:gd name="T70" fmla="*/ 341 w 505"/>
                <a:gd name="T71" fmla="*/ 179 h 362"/>
                <a:gd name="T72" fmla="*/ 380 w 505"/>
                <a:gd name="T73" fmla="*/ 180 h 362"/>
                <a:gd name="T74" fmla="*/ 383 w 505"/>
                <a:gd name="T75" fmla="*/ 152 h 362"/>
                <a:gd name="T76" fmla="*/ 400 w 505"/>
                <a:gd name="T77" fmla="*/ 127 h 362"/>
                <a:gd name="T78" fmla="*/ 394 w 505"/>
                <a:gd name="T79" fmla="*/ 106 h 362"/>
                <a:gd name="T80" fmla="*/ 399 w 505"/>
                <a:gd name="T81" fmla="*/ 88 h 362"/>
                <a:gd name="T82" fmla="*/ 404 w 505"/>
                <a:gd name="T83" fmla="*/ 86 h 362"/>
                <a:gd name="T84" fmla="*/ 422 w 505"/>
                <a:gd name="T85" fmla="*/ 80 h 362"/>
                <a:gd name="T86" fmla="*/ 470 w 505"/>
                <a:gd name="T87" fmla="*/ 66 h 362"/>
                <a:gd name="T88" fmla="*/ 505 w 505"/>
                <a:gd name="T89" fmla="*/ 55 h 362"/>
                <a:gd name="T90" fmla="*/ 487 w 505"/>
                <a:gd name="T91" fmla="*/ 5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5" h="362">
                  <a:moveTo>
                    <a:pt x="487" y="51"/>
                  </a:moveTo>
                  <a:cubicBezTo>
                    <a:pt x="480" y="52"/>
                    <a:pt x="481" y="46"/>
                    <a:pt x="474" y="41"/>
                  </a:cubicBezTo>
                  <a:cubicBezTo>
                    <a:pt x="467" y="38"/>
                    <a:pt x="449" y="54"/>
                    <a:pt x="435" y="66"/>
                  </a:cubicBezTo>
                  <a:cubicBezTo>
                    <a:pt x="429" y="69"/>
                    <a:pt x="423" y="71"/>
                    <a:pt x="417" y="73"/>
                  </a:cubicBezTo>
                  <a:cubicBezTo>
                    <a:pt x="409" y="75"/>
                    <a:pt x="403" y="76"/>
                    <a:pt x="400" y="72"/>
                  </a:cubicBezTo>
                  <a:cubicBezTo>
                    <a:pt x="392" y="62"/>
                    <a:pt x="414" y="37"/>
                    <a:pt x="398" y="30"/>
                  </a:cubicBezTo>
                  <a:cubicBezTo>
                    <a:pt x="383" y="23"/>
                    <a:pt x="397" y="3"/>
                    <a:pt x="385" y="1"/>
                  </a:cubicBezTo>
                  <a:cubicBezTo>
                    <a:pt x="372" y="0"/>
                    <a:pt x="353" y="22"/>
                    <a:pt x="353" y="32"/>
                  </a:cubicBezTo>
                  <a:cubicBezTo>
                    <a:pt x="353" y="41"/>
                    <a:pt x="319" y="39"/>
                    <a:pt x="319" y="48"/>
                  </a:cubicBezTo>
                  <a:cubicBezTo>
                    <a:pt x="319" y="58"/>
                    <a:pt x="289" y="47"/>
                    <a:pt x="283" y="58"/>
                  </a:cubicBezTo>
                  <a:cubicBezTo>
                    <a:pt x="278" y="69"/>
                    <a:pt x="262" y="50"/>
                    <a:pt x="253" y="50"/>
                  </a:cubicBezTo>
                  <a:cubicBezTo>
                    <a:pt x="243" y="50"/>
                    <a:pt x="236" y="36"/>
                    <a:pt x="224" y="40"/>
                  </a:cubicBezTo>
                  <a:cubicBezTo>
                    <a:pt x="211" y="44"/>
                    <a:pt x="204" y="36"/>
                    <a:pt x="194" y="34"/>
                  </a:cubicBezTo>
                  <a:cubicBezTo>
                    <a:pt x="185" y="33"/>
                    <a:pt x="178" y="55"/>
                    <a:pt x="167" y="51"/>
                  </a:cubicBezTo>
                  <a:cubicBezTo>
                    <a:pt x="155" y="47"/>
                    <a:pt x="150" y="72"/>
                    <a:pt x="146" y="86"/>
                  </a:cubicBezTo>
                  <a:cubicBezTo>
                    <a:pt x="142" y="100"/>
                    <a:pt x="94" y="100"/>
                    <a:pt x="96" y="115"/>
                  </a:cubicBezTo>
                  <a:cubicBezTo>
                    <a:pt x="97" y="130"/>
                    <a:pt x="68" y="136"/>
                    <a:pt x="65" y="126"/>
                  </a:cubicBezTo>
                  <a:cubicBezTo>
                    <a:pt x="62" y="116"/>
                    <a:pt x="44" y="122"/>
                    <a:pt x="40" y="119"/>
                  </a:cubicBezTo>
                  <a:cubicBezTo>
                    <a:pt x="36" y="116"/>
                    <a:pt x="24" y="122"/>
                    <a:pt x="25" y="136"/>
                  </a:cubicBezTo>
                  <a:cubicBezTo>
                    <a:pt x="26" y="150"/>
                    <a:pt x="12" y="158"/>
                    <a:pt x="11" y="164"/>
                  </a:cubicBezTo>
                  <a:cubicBezTo>
                    <a:pt x="10" y="169"/>
                    <a:pt x="1" y="186"/>
                    <a:pt x="7" y="194"/>
                  </a:cubicBezTo>
                  <a:cubicBezTo>
                    <a:pt x="12" y="203"/>
                    <a:pt x="0" y="216"/>
                    <a:pt x="7" y="232"/>
                  </a:cubicBezTo>
                  <a:cubicBezTo>
                    <a:pt x="14" y="247"/>
                    <a:pt x="10" y="266"/>
                    <a:pt x="12" y="272"/>
                  </a:cubicBezTo>
                  <a:cubicBezTo>
                    <a:pt x="15" y="278"/>
                    <a:pt x="42" y="275"/>
                    <a:pt x="47" y="290"/>
                  </a:cubicBezTo>
                  <a:cubicBezTo>
                    <a:pt x="53" y="305"/>
                    <a:pt x="12" y="332"/>
                    <a:pt x="11" y="340"/>
                  </a:cubicBezTo>
                  <a:cubicBezTo>
                    <a:pt x="10" y="343"/>
                    <a:pt x="14" y="347"/>
                    <a:pt x="18" y="352"/>
                  </a:cubicBezTo>
                  <a:cubicBezTo>
                    <a:pt x="34" y="352"/>
                    <a:pt x="54" y="354"/>
                    <a:pt x="72" y="358"/>
                  </a:cubicBezTo>
                  <a:cubicBezTo>
                    <a:pt x="95" y="362"/>
                    <a:pt x="212" y="344"/>
                    <a:pt x="214" y="340"/>
                  </a:cubicBezTo>
                  <a:cubicBezTo>
                    <a:pt x="216" y="336"/>
                    <a:pt x="210" y="310"/>
                    <a:pt x="211" y="305"/>
                  </a:cubicBezTo>
                  <a:cubicBezTo>
                    <a:pt x="212" y="299"/>
                    <a:pt x="226" y="287"/>
                    <a:pt x="239" y="288"/>
                  </a:cubicBezTo>
                  <a:cubicBezTo>
                    <a:pt x="251" y="289"/>
                    <a:pt x="263" y="291"/>
                    <a:pt x="263" y="282"/>
                  </a:cubicBezTo>
                  <a:cubicBezTo>
                    <a:pt x="263" y="272"/>
                    <a:pt x="297" y="261"/>
                    <a:pt x="300" y="269"/>
                  </a:cubicBezTo>
                  <a:cubicBezTo>
                    <a:pt x="303" y="278"/>
                    <a:pt x="316" y="274"/>
                    <a:pt x="317" y="254"/>
                  </a:cubicBezTo>
                  <a:cubicBezTo>
                    <a:pt x="318" y="233"/>
                    <a:pt x="316" y="217"/>
                    <a:pt x="328" y="216"/>
                  </a:cubicBezTo>
                  <a:cubicBezTo>
                    <a:pt x="341" y="215"/>
                    <a:pt x="353" y="208"/>
                    <a:pt x="352" y="202"/>
                  </a:cubicBezTo>
                  <a:cubicBezTo>
                    <a:pt x="351" y="195"/>
                    <a:pt x="336" y="183"/>
                    <a:pt x="341" y="179"/>
                  </a:cubicBezTo>
                  <a:cubicBezTo>
                    <a:pt x="345" y="175"/>
                    <a:pt x="376" y="189"/>
                    <a:pt x="380" y="180"/>
                  </a:cubicBezTo>
                  <a:cubicBezTo>
                    <a:pt x="384" y="170"/>
                    <a:pt x="378" y="160"/>
                    <a:pt x="383" y="152"/>
                  </a:cubicBezTo>
                  <a:cubicBezTo>
                    <a:pt x="388" y="143"/>
                    <a:pt x="401" y="135"/>
                    <a:pt x="400" y="127"/>
                  </a:cubicBezTo>
                  <a:cubicBezTo>
                    <a:pt x="399" y="118"/>
                    <a:pt x="401" y="113"/>
                    <a:pt x="394" y="106"/>
                  </a:cubicBezTo>
                  <a:cubicBezTo>
                    <a:pt x="386" y="99"/>
                    <a:pt x="389" y="89"/>
                    <a:pt x="399" y="88"/>
                  </a:cubicBezTo>
                  <a:cubicBezTo>
                    <a:pt x="400" y="88"/>
                    <a:pt x="402" y="87"/>
                    <a:pt x="404" y="86"/>
                  </a:cubicBezTo>
                  <a:cubicBezTo>
                    <a:pt x="411" y="85"/>
                    <a:pt x="417" y="83"/>
                    <a:pt x="422" y="80"/>
                  </a:cubicBezTo>
                  <a:cubicBezTo>
                    <a:pt x="435" y="70"/>
                    <a:pt x="460" y="62"/>
                    <a:pt x="470" y="66"/>
                  </a:cubicBezTo>
                  <a:cubicBezTo>
                    <a:pt x="478" y="68"/>
                    <a:pt x="495" y="66"/>
                    <a:pt x="505" y="55"/>
                  </a:cubicBezTo>
                  <a:cubicBezTo>
                    <a:pt x="499" y="52"/>
                    <a:pt x="491" y="51"/>
                    <a:pt x="487" y="51"/>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9" name="Freeform 176">
              <a:extLst>
                <a:ext uri="{FF2B5EF4-FFF2-40B4-BE49-F238E27FC236}">
                  <a16:creationId xmlns:a16="http://schemas.microsoft.com/office/drawing/2014/main" id="{B173A09C-778E-4FB2-A4BC-86A58819BB4F}"/>
                </a:ext>
              </a:extLst>
            </p:cNvPr>
            <p:cNvSpPr>
              <a:spLocks/>
            </p:cNvSpPr>
            <p:nvPr/>
          </p:nvSpPr>
          <p:spPr bwMode="auto">
            <a:xfrm>
              <a:off x="7626077" y="3101913"/>
              <a:ext cx="570464" cy="548671"/>
            </a:xfrm>
            <a:custGeom>
              <a:avLst/>
              <a:gdLst>
                <a:gd name="T0" fmla="*/ 537 w 582"/>
                <a:gd name="T1" fmla="*/ 28 h 525"/>
                <a:gd name="T2" fmla="*/ 494 w 582"/>
                <a:gd name="T3" fmla="*/ 4 h 525"/>
                <a:gd name="T4" fmla="*/ 452 w 582"/>
                <a:gd name="T5" fmla="*/ 11 h 525"/>
                <a:gd name="T6" fmla="*/ 386 w 582"/>
                <a:gd name="T7" fmla="*/ 31 h 525"/>
                <a:gd name="T8" fmla="*/ 376 w 582"/>
                <a:gd name="T9" fmla="*/ 51 h 525"/>
                <a:gd name="T10" fmla="*/ 365 w 582"/>
                <a:gd name="T11" fmla="*/ 97 h 525"/>
                <a:gd name="T12" fmla="*/ 323 w 582"/>
                <a:gd name="T13" fmla="*/ 124 h 525"/>
                <a:gd name="T14" fmla="*/ 310 w 582"/>
                <a:gd name="T15" fmla="*/ 161 h 525"/>
                <a:gd name="T16" fmla="*/ 282 w 582"/>
                <a:gd name="T17" fmla="*/ 214 h 525"/>
                <a:gd name="T18" fmla="*/ 221 w 582"/>
                <a:gd name="T19" fmla="*/ 233 h 525"/>
                <a:gd name="T20" fmla="*/ 196 w 582"/>
                <a:gd name="T21" fmla="*/ 285 h 525"/>
                <a:gd name="T22" fmla="*/ 0 w 582"/>
                <a:gd name="T23" fmla="*/ 297 h 525"/>
                <a:gd name="T24" fmla="*/ 53 w 582"/>
                <a:gd name="T25" fmla="*/ 346 h 525"/>
                <a:gd name="T26" fmla="*/ 78 w 582"/>
                <a:gd name="T27" fmla="*/ 411 h 525"/>
                <a:gd name="T28" fmla="*/ 24 w 582"/>
                <a:gd name="T29" fmla="*/ 457 h 525"/>
                <a:gd name="T30" fmla="*/ 90 w 582"/>
                <a:gd name="T31" fmla="*/ 461 h 525"/>
                <a:gd name="T32" fmla="*/ 174 w 582"/>
                <a:gd name="T33" fmla="*/ 457 h 525"/>
                <a:gd name="T34" fmla="*/ 218 w 582"/>
                <a:gd name="T35" fmla="*/ 484 h 525"/>
                <a:gd name="T36" fmla="*/ 256 w 582"/>
                <a:gd name="T37" fmla="*/ 522 h 525"/>
                <a:gd name="T38" fmla="*/ 264 w 582"/>
                <a:gd name="T39" fmla="*/ 522 h 525"/>
                <a:gd name="T40" fmla="*/ 329 w 582"/>
                <a:gd name="T41" fmla="*/ 499 h 525"/>
                <a:gd name="T42" fmla="*/ 343 w 582"/>
                <a:gd name="T43" fmla="*/ 460 h 525"/>
                <a:gd name="T44" fmla="*/ 305 w 582"/>
                <a:gd name="T45" fmla="*/ 399 h 525"/>
                <a:gd name="T46" fmla="*/ 358 w 582"/>
                <a:gd name="T47" fmla="*/ 368 h 525"/>
                <a:gd name="T48" fmla="*/ 401 w 582"/>
                <a:gd name="T49" fmla="*/ 341 h 525"/>
                <a:gd name="T50" fmla="*/ 444 w 582"/>
                <a:gd name="T51" fmla="*/ 285 h 525"/>
                <a:gd name="T52" fmla="*/ 482 w 582"/>
                <a:gd name="T53" fmla="*/ 249 h 525"/>
                <a:gd name="T54" fmla="*/ 507 w 582"/>
                <a:gd name="T55" fmla="*/ 196 h 525"/>
                <a:gd name="T56" fmla="*/ 469 w 582"/>
                <a:gd name="T57" fmla="*/ 148 h 525"/>
                <a:gd name="T58" fmla="*/ 482 w 582"/>
                <a:gd name="T59" fmla="*/ 95 h 525"/>
                <a:gd name="T60" fmla="*/ 569 w 582"/>
                <a:gd name="T61" fmla="*/ 91 h 525"/>
                <a:gd name="T62" fmla="*/ 554 w 582"/>
                <a:gd name="T63" fmla="*/ 5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2" h="525">
                  <a:moveTo>
                    <a:pt x="554" y="54"/>
                  </a:moveTo>
                  <a:cubicBezTo>
                    <a:pt x="538" y="47"/>
                    <a:pt x="537" y="32"/>
                    <a:pt x="537" y="28"/>
                  </a:cubicBezTo>
                  <a:cubicBezTo>
                    <a:pt x="537" y="24"/>
                    <a:pt x="518" y="12"/>
                    <a:pt x="504" y="2"/>
                  </a:cubicBezTo>
                  <a:cubicBezTo>
                    <a:pt x="503" y="2"/>
                    <a:pt x="499" y="3"/>
                    <a:pt x="494" y="4"/>
                  </a:cubicBezTo>
                  <a:cubicBezTo>
                    <a:pt x="492" y="2"/>
                    <a:pt x="490" y="1"/>
                    <a:pt x="487" y="0"/>
                  </a:cubicBezTo>
                  <a:cubicBezTo>
                    <a:pt x="477" y="11"/>
                    <a:pt x="460" y="13"/>
                    <a:pt x="452" y="11"/>
                  </a:cubicBezTo>
                  <a:cubicBezTo>
                    <a:pt x="442" y="7"/>
                    <a:pt x="417" y="15"/>
                    <a:pt x="404" y="25"/>
                  </a:cubicBezTo>
                  <a:cubicBezTo>
                    <a:pt x="399" y="28"/>
                    <a:pt x="393" y="30"/>
                    <a:pt x="386" y="31"/>
                  </a:cubicBezTo>
                  <a:cubicBezTo>
                    <a:pt x="384" y="32"/>
                    <a:pt x="382" y="33"/>
                    <a:pt x="381" y="33"/>
                  </a:cubicBezTo>
                  <a:cubicBezTo>
                    <a:pt x="371" y="34"/>
                    <a:pt x="368" y="44"/>
                    <a:pt x="376" y="51"/>
                  </a:cubicBezTo>
                  <a:cubicBezTo>
                    <a:pt x="383" y="58"/>
                    <a:pt x="381" y="63"/>
                    <a:pt x="382" y="72"/>
                  </a:cubicBezTo>
                  <a:cubicBezTo>
                    <a:pt x="383" y="80"/>
                    <a:pt x="370" y="88"/>
                    <a:pt x="365" y="97"/>
                  </a:cubicBezTo>
                  <a:cubicBezTo>
                    <a:pt x="360" y="105"/>
                    <a:pt x="366" y="115"/>
                    <a:pt x="362" y="125"/>
                  </a:cubicBezTo>
                  <a:cubicBezTo>
                    <a:pt x="358" y="134"/>
                    <a:pt x="327" y="120"/>
                    <a:pt x="323" y="124"/>
                  </a:cubicBezTo>
                  <a:cubicBezTo>
                    <a:pt x="318" y="128"/>
                    <a:pt x="333" y="140"/>
                    <a:pt x="334" y="147"/>
                  </a:cubicBezTo>
                  <a:cubicBezTo>
                    <a:pt x="335" y="153"/>
                    <a:pt x="323" y="160"/>
                    <a:pt x="310" y="161"/>
                  </a:cubicBezTo>
                  <a:cubicBezTo>
                    <a:pt x="298" y="162"/>
                    <a:pt x="300" y="178"/>
                    <a:pt x="299" y="199"/>
                  </a:cubicBezTo>
                  <a:cubicBezTo>
                    <a:pt x="298" y="219"/>
                    <a:pt x="285" y="223"/>
                    <a:pt x="282" y="214"/>
                  </a:cubicBezTo>
                  <a:cubicBezTo>
                    <a:pt x="279" y="206"/>
                    <a:pt x="245" y="217"/>
                    <a:pt x="245" y="227"/>
                  </a:cubicBezTo>
                  <a:cubicBezTo>
                    <a:pt x="245" y="236"/>
                    <a:pt x="233" y="234"/>
                    <a:pt x="221" y="233"/>
                  </a:cubicBezTo>
                  <a:cubicBezTo>
                    <a:pt x="208" y="232"/>
                    <a:pt x="194" y="244"/>
                    <a:pt x="193" y="250"/>
                  </a:cubicBezTo>
                  <a:cubicBezTo>
                    <a:pt x="192" y="255"/>
                    <a:pt x="198" y="281"/>
                    <a:pt x="196" y="285"/>
                  </a:cubicBezTo>
                  <a:cubicBezTo>
                    <a:pt x="194" y="289"/>
                    <a:pt x="77" y="307"/>
                    <a:pt x="54" y="303"/>
                  </a:cubicBezTo>
                  <a:cubicBezTo>
                    <a:pt x="36" y="299"/>
                    <a:pt x="16" y="297"/>
                    <a:pt x="0" y="297"/>
                  </a:cubicBezTo>
                  <a:cubicBezTo>
                    <a:pt x="6" y="303"/>
                    <a:pt x="14" y="309"/>
                    <a:pt x="17" y="316"/>
                  </a:cubicBezTo>
                  <a:cubicBezTo>
                    <a:pt x="21" y="328"/>
                    <a:pt x="36" y="339"/>
                    <a:pt x="53" y="346"/>
                  </a:cubicBezTo>
                  <a:cubicBezTo>
                    <a:pt x="69" y="353"/>
                    <a:pt x="61" y="382"/>
                    <a:pt x="69" y="385"/>
                  </a:cubicBezTo>
                  <a:cubicBezTo>
                    <a:pt x="78" y="388"/>
                    <a:pt x="89" y="410"/>
                    <a:pt x="78" y="411"/>
                  </a:cubicBezTo>
                  <a:cubicBezTo>
                    <a:pt x="67" y="413"/>
                    <a:pt x="57" y="416"/>
                    <a:pt x="46" y="421"/>
                  </a:cubicBezTo>
                  <a:cubicBezTo>
                    <a:pt x="35" y="427"/>
                    <a:pt x="22" y="441"/>
                    <a:pt x="24" y="457"/>
                  </a:cubicBezTo>
                  <a:cubicBezTo>
                    <a:pt x="24" y="459"/>
                    <a:pt x="24" y="462"/>
                    <a:pt x="24" y="466"/>
                  </a:cubicBezTo>
                  <a:cubicBezTo>
                    <a:pt x="53" y="467"/>
                    <a:pt x="86" y="465"/>
                    <a:pt x="90" y="461"/>
                  </a:cubicBezTo>
                  <a:cubicBezTo>
                    <a:pt x="96" y="455"/>
                    <a:pt x="109" y="452"/>
                    <a:pt x="117" y="457"/>
                  </a:cubicBezTo>
                  <a:cubicBezTo>
                    <a:pt x="125" y="462"/>
                    <a:pt x="160" y="464"/>
                    <a:pt x="174" y="457"/>
                  </a:cubicBezTo>
                  <a:cubicBezTo>
                    <a:pt x="191" y="447"/>
                    <a:pt x="201" y="457"/>
                    <a:pt x="202" y="465"/>
                  </a:cubicBezTo>
                  <a:cubicBezTo>
                    <a:pt x="202" y="473"/>
                    <a:pt x="210" y="477"/>
                    <a:pt x="218" y="484"/>
                  </a:cubicBezTo>
                  <a:cubicBezTo>
                    <a:pt x="226" y="491"/>
                    <a:pt x="220" y="500"/>
                    <a:pt x="225" y="508"/>
                  </a:cubicBezTo>
                  <a:cubicBezTo>
                    <a:pt x="230" y="516"/>
                    <a:pt x="241" y="515"/>
                    <a:pt x="256" y="522"/>
                  </a:cubicBezTo>
                  <a:cubicBezTo>
                    <a:pt x="258" y="522"/>
                    <a:pt x="260" y="524"/>
                    <a:pt x="262" y="525"/>
                  </a:cubicBezTo>
                  <a:cubicBezTo>
                    <a:pt x="263" y="524"/>
                    <a:pt x="263" y="523"/>
                    <a:pt x="264" y="522"/>
                  </a:cubicBezTo>
                  <a:cubicBezTo>
                    <a:pt x="272" y="513"/>
                    <a:pt x="274" y="496"/>
                    <a:pt x="296" y="500"/>
                  </a:cubicBezTo>
                  <a:cubicBezTo>
                    <a:pt x="318" y="504"/>
                    <a:pt x="317" y="496"/>
                    <a:pt x="329" y="499"/>
                  </a:cubicBezTo>
                  <a:cubicBezTo>
                    <a:pt x="342" y="502"/>
                    <a:pt x="350" y="500"/>
                    <a:pt x="355" y="492"/>
                  </a:cubicBezTo>
                  <a:cubicBezTo>
                    <a:pt x="361" y="484"/>
                    <a:pt x="350" y="467"/>
                    <a:pt x="343" y="460"/>
                  </a:cubicBezTo>
                  <a:cubicBezTo>
                    <a:pt x="336" y="453"/>
                    <a:pt x="326" y="438"/>
                    <a:pt x="328" y="424"/>
                  </a:cubicBezTo>
                  <a:cubicBezTo>
                    <a:pt x="329" y="410"/>
                    <a:pt x="305" y="410"/>
                    <a:pt x="305" y="399"/>
                  </a:cubicBezTo>
                  <a:cubicBezTo>
                    <a:pt x="305" y="388"/>
                    <a:pt x="328" y="370"/>
                    <a:pt x="332" y="366"/>
                  </a:cubicBezTo>
                  <a:cubicBezTo>
                    <a:pt x="336" y="361"/>
                    <a:pt x="354" y="377"/>
                    <a:pt x="358" y="368"/>
                  </a:cubicBezTo>
                  <a:cubicBezTo>
                    <a:pt x="362" y="360"/>
                    <a:pt x="375" y="366"/>
                    <a:pt x="382" y="367"/>
                  </a:cubicBezTo>
                  <a:cubicBezTo>
                    <a:pt x="389" y="368"/>
                    <a:pt x="400" y="353"/>
                    <a:pt x="401" y="341"/>
                  </a:cubicBezTo>
                  <a:cubicBezTo>
                    <a:pt x="403" y="328"/>
                    <a:pt x="426" y="327"/>
                    <a:pt x="430" y="323"/>
                  </a:cubicBezTo>
                  <a:cubicBezTo>
                    <a:pt x="435" y="318"/>
                    <a:pt x="442" y="291"/>
                    <a:pt x="444" y="285"/>
                  </a:cubicBezTo>
                  <a:cubicBezTo>
                    <a:pt x="447" y="279"/>
                    <a:pt x="465" y="284"/>
                    <a:pt x="465" y="268"/>
                  </a:cubicBezTo>
                  <a:cubicBezTo>
                    <a:pt x="465" y="253"/>
                    <a:pt x="474" y="250"/>
                    <a:pt x="482" y="249"/>
                  </a:cubicBezTo>
                  <a:cubicBezTo>
                    <a:pt x="490" y="248"/>
                    <a:pt x="487" y="234"/>
                    <a:pt x="489" y="223"/>
                  </a:cubicBezTo>
                  <a:cubicBezTo>
                    <a:pt x="490" y="211"/>
                    <a:pt x="496" y="199"/>
                    <a:pt x="507" y="196"/>
                  </a:cubicBezTo>
                  <a:cubicBezTo>
                    <a:pt x="518" y="193"/>
                    <a:pt x="503" y="178"/>
                    <a:pt x="490" y="181"/>
                  </a:cubicBezTo>
                  <a:cubicBezTo>
                    <a:pt x="478" y="184"/>
                    <a:pt x="469" y="148"/>
                    <a:pt x="469" y="148"/>
                  </a:cubicBezTo>
                  <a:cubicBezTo>
                    <a:pt x="469" y="148"/>
                    <a:pt x="471" y="118"/>
                    <a:pt x="464" y="114"/>
                  </a:cubicBezTo>
                  <a:cubicBezTo>
                    <a:pt x="457" y="110"/>
                    <a:pt x="467" y="95"/>
                    <a:pt x="482" y="95"/>
                  </a:cubicBezTo>
                  <a:cubicBezTo>
                    <a:pt x="497" y="95"/>
                    <a:pt x="525" y="111"/>
                    <a:pt x="535" y="104"/>
                  </a:cubicBezTo>
                  <a:cubicBezTo>
                    <a:pt x="544" y="98"/>
                    <a:pt x="564" y="93"/>
                    <a:pt x="569" y="91"/>
                  </a:cubicBezTo>
                  <a:cubicBezTo>
                    <a:pt x="574" y="88"/>
                    <a:pt x="579" y="75"/>
                    <a:pt x="582" y="69"/>
                  </a:cubicBezTo>
                  <a:cubicBezTo>
                    <a:pt x="575" y="65"/>
                    <a:pt x="565" y="59"/>
                    <a:pt x="554" y="54"/>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60" name="Freeform 177">
              <a:extLst>
                <a:ext uri="{FF2B5EF4-FFF2-40B4-BE49-F238E27FC236}">
                  <a16:creationId xmlns:a16="http://schemas.microsoft.com/office/drawing/2014/main" id="{6B96E5D0-FDCC-403D-9FA0-E8E7F52EA488}"/>
                </a:ext>
              </a:extLst>
            </p:cNvPr>
            <p:cNvSpPr>
              <a:spLocks noEditPoints="1"/>
            </p:cNvSpPr>
            <p:nvPr/>
          </p:nvSpPr>
          <p:spPr bwMode="auto">
            <a:xfrm>
              <a:off x="8767004" y="4326167"/>
              <a:ext cx="1586488" cy="616614"/>
            </a:xfrm>
            <a:custGeom>
              <a:avLst/>
              <a:gdLst>
                <a:gd name="T0" fmla="*/ 120 w 1619"/>
                <a:gd name="T1" fmla="*/ 250 h 589"/>
                <a:gd name="T2" fmla="*/ 460 w 1619"/>
                <a:gd name="T3" fmla="*/ 313 h 589"/>
                <a:gd name="T4" fmla="*/ 69 w 1619"/>
                <a:gd name="T5" fmla="*/ 160 h 589"/>
                <a:gd name="T6" fmla="*/ 868 w 1619"/>
                <a:gd name="T7" fmla="*/ 416 h 589"/>
                <a:gd name="T8" fmla="*/ 905 w 1619"/>
                <a:gd name="T9" fmla="*/ 332 h 589"/>
                <a:gd name="T10" fmla="*/ 957 w 1619"/>
                <a:gd name="T11" fmla="*/ 344 h 589"/>
                <a:gd name="T12" fmla="*/ 991 w 1619"/>
                <a:gd name="T13" fmla="*/ 236 h 589"/>
                <a:gd name="T14" fmla="*/ 992 w 1619"/>
                <a:gd name="T15" fmla="*/ 197 h 589"/>
                <a:gd name="T16" fmla="*/ 928 w 1619"/>
                <a:gd name="T17" fmla="*/ 165 h 589"/>
                <a:gd name="T18" fmla="*/ 832 w 1619"/>
                <a:gd name="T19" fmla="*/ 303 h 589"/>
                <a:gd name="T20" fmla="*/ 384 w 1619"/>
                <a:gd name="T21" fmla="*/ 329 h 589"/>
                <a:gd name="T22" fmla="*/ 370 w 1619"/>
                <a:gd name="T23" fmla="*/ 270 h 589"/>
                <a:gd name="T24" fmla="*/ 358 w 1619"/>
                <a:gd name="T25" fmla="*/ 296 h 589"/>
                <a:gd name="T26" fmla="*/ 297 w 1619"/>
                <a:gd name="T27" fmla="*/ 222 h 589"/>
                <a:gd name="T28" fmla="*/ 243 w 1619"/>
                <a:gd name="T29" fmla="*/ 156 h 589"/>
                <a:gd name="T30" fmla="*/ 164 w 1619"/>
                <a:gd name="T31" fmla="*/ 104 h 589"/>
                <a:gd name="T32" fmla="*/ 8 w 1619"/>
                <a:gd name="T33" fmla="*/ 14 h 589"/>
                <a:gd name="T34" fmla="*/ 142 w 1619"/>
                <a:gd name="T35" fmla="*/ 202 h 589"/>
                <a:gd name="T36" fmla="*/ 311 w 1619"/>
                <a:gd name="T37" fmla="*/ 398 h 589"/>
                <a:gd name="T38" fmla="*/ 378 w 1619"/>
                <a:gd name="T39" fmla="*/ 365 h 589"/>
                <a:gd name="T40" fmla="*/ 1165 w 1619"/>
                <a:gd name="T41" fmla="*/ 163 h 589"/>
                <a:gd name="T42" fmla="*/ 1173 w 1619"/>
                <a:gd name="T43" fmla="*/ 199 h 589"/>
                <a:gd name="T44" fmla="*/ 1088 w 1619"/>
                <a:gd name="T45" fmla="*/ 329 h 589"/>
                <a:gd name="T46" fmla="*/ 865 w 1619"/>
                <a:gd name="T47" fmla="*/ 520 h 589"/>
                <a:gd name="T48" fmla="*/ 1006 w 1619"/>
                <a:gd name="T49" fmla="*/ 504 h 589"/>
                <a:gd name="T50" fmla="*/ 1207 w 1619"/>
                <a:gd name="T51" fmla="*/ 334 h 589"/>
                <a:gd name="T52" fmla="*/ 680 w 1619"/>
                <a:gd name="T53" fmla="*/ 493 h 589"/>
                <a:gd name="T54" fmla="*/ 613 w 1619"/>
                <a:gd name="T55" fmla="*/ 459 h 589"/>
                <a:gd name="T56" fmla="*/ 383 w 1619"/>
                <a:gd name="T57" fmla="*/ 430 h 589"/>
                <a:gd name="T58" fmla="*/ 411 w 1619"/>
                <a:gd name="T59" fmla="*/ 475 h 589"/>
                <a:gd name="T60" fmla="*/ 627 w 1619"/>
                <a:gd name="T61" fmla="*/ 512 h 589"/>
                <a:gd name="T62" fmla="*/ 680 w 1619"/>
                <a:gd name="T63" fmla="*/ 493 h 589"/>
                <a:gd name="T64" fmla="*/ 1410 w 1619"/>
                <a:gd name="T65" fmla="*/ 331 h 589"/>
                <a:gd name="T66" fmla="*/ 1263 w 1619"/>
                <a:gd name="T67" fmla="*/ 256 h 589"/>
                <a:gd name="T68" fmla="*/ 1357 w 1619"/>
                <a:gd name="T69" fmla="*/ 292 h 589"/>
                <a:gd name="T70" fmla="*/ 1303 w 1619"/>
                <a:gd name="T71" fmla="*/ 313 h 589"/>
                <a:gd name="T72" fmla="*/ 1385 w 1619"/>
                <a:gd name="T73" fmla="*/ 355 h 589"/>
                <a:gd name="T74" fmla="*/ 1535 w 1619"/>
                <a:gd name="T75" fmla="*/ 446 h 589"/>
                <a:gd name="T76" fmla="*/ 1582 w 1619"/>
                <a:gd name="T77" fmla="*/ 501 h 589"/>
                <a:gd name="T78" fmla="*/ 1499 w 1619"/>
                <a:gd name="T79" fmla="*/ 266 h 589"/>
                <a:gd name="T80" fmla="*/ 1032 w 1619"/>
                <a:gd name="T81" fmla="*/ 545 h 589"/>
                <a:gd name="T82" fmla="*/ 1048 w 1619"/>
                <a:gd name="T83" fmla="*/ 553 h 589"/>
                <a:gd name="T84" fmla="*/ 1059 w 1619"/>
                <a:gd name="T85" fmla="*/ 542 h 589"/>
                <a:gd name="T86" fmla="*/ 780 w 1619"/>
                <a:gd name="T87" fmla="*/ 208 h 589"/>
                <a:gd name="T88" fmla="*/ 798 w 1619"/>
                <a:gd name="T89" fmla="*/ 122 h 589"/>
                <a:gd name="T90" fmla="*/ 793 w 1619"/>
                <a:gd name="T91" fmla="*/ 62 h 589"/>
                <a:gd name="T92" fmla="*/ 702 w 1619"/>
                <a:gd name="T93" fmla="*/ 110 h 589"/>
                <a:gd name="T94" fmla="*/ 627 w 1619"/>
                <a:gd name="T95" fmla="*/ 158 h 589"/>
                <a:gd name="T96" fmla="*/ 517 w 1619"/>
                <a:gd name="T97" fmla="*/ 162 h 589"/>
                <a:gd name="T98" fmla="*/ 479 w 1619"/>
                <a:gd name="T99" fmla="*/ 188 h 589"/>
                <a:gd name="T100" fmla="*/ 562 w 1619"/>
                <a:gd name="T101" fmla="*/ 319 h 589"/>
                <a:gd name="T102" fmla="*/ 681 w 1619"/>
                <a:gd name="T103" fmla="*/ 348 h 589"/>
                <a:gd name="T104" fmla="*/ 837 w 1619"/>
                <a:gd name="T105" fmla="*/ 553 h 589"/>
                <a:gd name="T106" fmla="*/ 837 w 1619"/>
                <a:gd name="T107" fmla="*/ 553 h 589"/>
                <a:gd name="T108" fmla="*/ 736 w 1619"/>
                <a:gd name="T109" fmla="*/ 525 h 589"/>
                <a:gd name="T110" fmla="*/ 785 w 1619"/>
                <a:gd name="T111" fmla="*/ 502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19" h="589">
                  <a:moveTo>
                    <a:pt x="120" y="250"/>
                  </a:moveTo>
                  <a:cubicBezTo>
                    <a:pt x="117" y="255"/>
                    <a:pt x="129" y="276"/>
                    <a:pt x="136" y="269"/>
                  </a:cubicBezTo>
                  <a:cubicBezTo>
                    <a:pt x="143" y="263"/>
                    <a:pt x="126" y="233"/>
                    <a:pt x="120" y="250"/>
                  </a:cubicBezTo>
                  <a:close/>
                  <a:moveTo>
                    <a:pt x="460" y="313"/>
                  </a:moveTo>
                  <a:cubicBezTo>
                    <a:pt x="460" y="304"/>
                    <a:pt x="433" y="308"/>
                    <a:pt x="441" y="321"/>
                  </a:cubicBezTo>
                  <a:cubicBezTo>
                    <a:pt x="449" y="335"/>
                    <a:pt x="460" y="322"/>
                    <a:pt x="460" y="313"/>
                  </a:cubicBezTo>
                  <a:close/>
                  <a:moveTo>
                    <a:pt x="69" y="160"/>
                  </a:moveTo>
                  <a:cubicBezTo>
                    <a:pt x="66" y="171"/>
                    <a:pt x="78" y="201"/>
                    <a:pt x="90" y="188"/>
                  </a:cubicBezTo>
                  <a:cubicBezTo>
                    <a:pt x="103" y="176"/>
                    <a:pt x="71" y="150"/>
                    <a:pt x="69" y="160"/>
                  </a:cubicBezTo>
                  <a:close/>
                  <a:moveTo>
                    <a:pt x="854" y="338"/>
                  </a:moveTo>
                  <a:cubicBezTo>
                    <a:pt x="869" y="339"/>
                    <a:pt x="867" y="362"/>
                    <a:pt x="864" y="376"/>
                  </a:cubicBezTo>
                  <a:cubicBezTo>
                    <a:pt x="861" y="389"/>
                    <a:pt x="855" y="421"/>
                    <a:pt x="868" y="416"/>
                  </a:cubicBezTo>
                  <a:cubicBezTo>
                    <a:pt x="885" y="410"/>
                    <a:pt x="895" y="389"/>
                    <a:pt x="886" y="382"/>
                  </a:cubicBezTo>
                  <a:cubicBezTo>
                    <a:pt x="877" y="374"/>
                    <a:pt x="878" y="329"/>
                    <a:pt x="882" y="317"/>
                  </a:cubicBezTo>
                  <a:cubicBezTo>
                    <a:pt x="886" y="306"/>
                    <a:pt x="914" y="314"/>
                    <a:pt x="905" y="332"/>
                  </a:cubicBezTo>
                  <a:cubicBezTo>
                    <a:pt x="895" y="350"/>
                    <a:pt x="922" y="347"/>
                    <a:pt x="922" y="367"/>
                  </a:cubicBezTo>
                  <a:cubicBezTo>
                    <a:pt x="922" y="387"/>
                    <a:pt x="938" y="377"/>
                    <a:pt x="955" y="371"/>
                  </a:cubicBezTo>
                  <a:cubicBezTo>
                    <a:pt x="971" y="366"/>
                    <a:pt x="968" y="357"/>
                    <a:pt x="957" y="344"/>
                  </a:cubicBezTo>
                  <a:cubicBezTo>
                    <a:pt x="945" y="332"/>
                    <a:pt x="965" y="314"/>
                    <a:pt x="949" y="304"/>
                  </a:cubicBezTo>
                  <a:cubicBezTo>
                    <a:pt x="934" y="293"/>
                    <a:pt x="923" y="278"/>
                    <a:pt x="938" y="275"/>
                  </a:cubicBezTo>
                  <a:cubicBezTo>
                    <a:pt x="953" y="272"/>
                    <a:pt x="996" y="247"/>
                    <a:pt x="991" y="236"/>
                  </a:cubicBezTo>
                  <a:cubicBezTo>
                    <a:pt x="986" y="226"/>
                    <a:pt x="925" y="238"/>
                    <a:pt x="919" y="257"/>
                  </a:cubicBezTo>
                  <a:cubicBezTo>
                    <a:pt x="914" y="276"/>
                    <a:pt x="870" y="255"/>
                    <a:pt x="876" y="223"/>
                  </a:cubicBezTo>
                  <a:cubicBezTo>
                    <a:pt x="881" y="190"/>
                    <a:pt x="967" y="185"/>
                    <a:pt x="992" y="197"/>
                  </a:cubicBezTo>
                  <a:cubicBezTo>
                    <a:pt x="1017" y="208"/>
                    <a:pt x="1044" y="178"/>
                    <a:pt x="1053" y="160"/>
                  </a:cubicBezTo>
                  <a:cubicBezTo>
                    <a:pt x="1063" y="143"/>
                    <a:pt x="1034" y="163"/>
                    <a:pt x="1016" y="175"/>
                  </a:cubicBezTo>
                  <a:cubicBezTo>
                    <a:pt x="998" y="186"/>
                    <a:pt x="952" y="174"/>
                    <a:pt x="928" y="165"/>
                  </a:cubicBezTo>
                  <a:cubicBezTo>
                    <a:pt x="904" y="157"/>
                    <a:pt x="905" y="180"/>
                    <a:pt x="885" y="183"/>
                  </a:cubicBezTo>
                  <a:cubicBezTo>
                    <a:pt x="865" y="186"/>
                    <a:pt x="869" y="230"/>
                    <a:pt x="860" y="235"/>
                  </a:cubicBezTo>
                  <a:cubicBezTo>
                    <a:pt x="851" y="240"/>
                    <a:pt x="851" y="273"/>
                    <a:pt x="832" y="303"/>
                  </a:cubicBezTo>
                  <a:cubicBezTo>
                    <a:pt x="813" y="333"/>
                    <a:pt x="838" y="337"/>
                    <a:pt x="854" y="338"/>
                  </a:cubicBezTo>
                  <a:close/>
                  <a:moveTo>
                    <a:pt x="378" y="365"/>
                  </a:moveTo>
                  <a:cubicBezTo>
                    <a:pt x="377" y="351"/>
                    <a:pt x="384" y="336"/>
                    <a:pt x="384" y="329"/>
                  </a:cubicBezTo>
                  <a:cubicBezTo>
                    <a:pt x="384" y="321"/>
                    <a:pt x="389" y="318"/>
                    <a:pt x="398" y="320"/>
                  </a:cubicBezTo>
                  <a:cubicBezTo>
                    <a:pt x="408" y="322"/>
                    <a:pt x="407" y="301"/>
                    <a:pt x="399" y="299"/>
                  </a:cubicBezTo>
                  <a:cubicBezTo>
                    <a:pt x="392" y="296"/>
                    <a:pt x="388" y="270"/>
                    <a:pt x="370" y="270"/>
                  </a:cubicBezTo>
                  <a:cubicBezTo>
                    <a:pt x="352" y="270"/>
                    <a:pt x="356" y="285"/>
                    <a:pt x="366" y="286"/>
                  </a:cubicBezTo>
                  <a:cubicBezTo>
                    <a:pt x="376" y="287"/>
                    <a:pt x="383" y="295"/>
                    <a:pt x="380" y="303"/>
                  </a:cubicBezTo>
                  <a:cubicBezTo>
                    <a:pt x="376" y="310"/>
                    <a:pt x="372" y="295"/>
                    <a:pt x="358" y="296"/>
                  </a:cubicBezTo>
                  <a:cubicBezTo>
                    <a:pt x="343" y="298"/>
                    <a:pt x="352" y="279"/>
                    <a:pt x="336" y="278"/>
                  </a:cubicBezTo>
                  <a:cubicBezTo>
                    <a:pt x="319" y="277"/>
                    <a:pt x="322" y="247"/>
                    <a:pt x="305" y="247"/>
                  </a:cubicBezTo>
                  <a:cubicBezTo>
                    <a:pt x="287" y="247"/>
                    <a:pt x="286" y="232"/>
                    <a:pt x="297" y="222"/>
                  </a:cubicBezTo>
                  <a:cubicBezTo>
                    <a:pt x="309" y="211"/>
                    <a:pt x="280" y="202"/>
                    <a:pt x="280" y="189"/>
                  </a:cubicBezTo>
                  <a:cubicBezTo>
                    <a:pt x="280" y="177"/>
                    <a:pt x="261" y="184"/>
                    <a:pt x="261" y="174"/>
                  </a:cubicBezTo>
                  <a:cubicBezTo>
                    <a:pt x="261" y="163"/>
                    <a:pt x="253" y="169"/>
                    <a:pt x="243" y="156"/>
                  </a:cubicBezTo>
                  <a:cubicBezTo>
                    <a:pt x="234" y="144"/>
                    <a:pt x="230" y="155"/>
                    <a:pt x="221" y="146"/>
                  </a:cubicBezTo>
                  <a:cubicBezTo>
                    <a:pt x="213" y="136"/>
                    <a:pt x="202" y="131"/>
                    <a:pt x="194" y="134"/>
                  </a:cubicBezTo>
                  <a:cubicBezTo>
                    <a:pt x="187" y="137"/>
                    <a:pt x="170" y="121"/>
                    <a:pt x="164" y="104"/>
                  </a:cubicBezTo>
                  <a:cubicBezTo>
                    <a:pt x="159" y="91"/>
                    <a:pt x="111" y="69"/>
                    <a:pt x="105" y="51"/>
                  </a:cubicBezTo>
                  <a:cubicBezTo>
                    <a:pt x="99" y="33"/>
                    <a:pt x="82" y="26"/>
                    <a:pt x="54" y="27"/>
                  </a:cubicBezTo>
                  <a:cubicBezTo>
                    <a:pt x="26" y="28"/>
                    <a:pt x="15" y="0"/>
                    <a:pt x="8" y="14"/>
                  </a:cubicBezTo>
                  <a:cubicBezTo>
                    <a:pt x="0" y="31"/>
                    <a:pt x="38" y="71"/>
                    <a:pt x="56" y="81"/>
                  </a:cubicBezTo>
                  <a:cubicBezTo>
                    <a:pt x="74" y="92"/>
                    <a:pt x="83" y="129"/>
                    <a:pt x="104" y="131"/>
                  </a:cubicBezTo>
                  <a:cubicBezTo>
                    <a:pt x="125" y="133"/>
                    <a:pt x="127" y="199"/>
                    <a:pt x="142" y="202"/>
                  </a:cubicBezTo>
                  <a:cubicBezTo>
                    <a:pt x="158" y="205"/>
                    <a:pt x="191" y="256"/>
                    <a:pt x="196" y="283"/>
                  </a:cubicBezTo>
                  <a:cubicBezTo>
                    <a:pt x="202" y="310"/>
                    <a:pt x="236" y="324"/>
                    <a:pt x="247" y="343"/>
                  </a:cubicBezTo>
                  <a:cubicBezTo>
                    <a:pt x="259" y="363"/>
                    <a:pt x="305" y="390"/>
                    <a:pt x="311" y="398"/>
                  </a:cubicBezTo>
                  <a:cubicBezTo>
                    <a:pt x="317" y="407"/>
                    <a:pt x="323" y="425"/>
                    <a:pt x="329" y="416"/>
                  </a:cubicBezTo>
                  <a:cubicBezTo>
                    <a:pt x="334" y="407"/>
                    <a:pt x="356" y="416"/>
                    <a:pt x="366" y="417"/>
                  </a:cubicBezTo>
                  <a:cubicBezTo>
                    <a:pt x="376" y="418"/>
                    <a:pt x="380" y="380"/>
                    <a:pt x="378" y="365"/>
                  </a:cubicBezTo>
                  <a:close/>
                  <a:moveTo>
                    <a:pt x="1173" y="199"/>
                  </a:moveTo>
                  <a:cubicBezTo>
                    <a:pt x="1196" y="201"/>
                    <a:pt x="1186" y="187"/>
                    <a:pt x="1186" y="173"/>
                  </a:cubicBezTo>
                  <a:cubicBezTo>
                    <a:pt x="1186" y="158"/>
                    <a:pt x="1165" y="171"/>
                    <a:pt x="1165" y="163"/>
                  </a:cubicBezTo>
                  <a:cubicBezTo>
                    <a:pt x="1165" y="156"/>
                    <a:pt x="1157" y="127"/>
                    <a:pt x="1141" y="150"/>
                  </a:cubicBezTo>
                  <a:cubicBezTo>
                    <a:pt x="1124" y="173"/>
                    <a:pt x="1146" y="229"/>
                    <a:pt x="1160" y="227"/>
                  </a:cubicBezTo>
                  <a:cubicBezTo>
                    <a:pt x="1171" y="225"/>
                    <a:pt x="1150" y="197"/>
                    <a:pt x="1173" y="199"/>
                  </a:cubicBezTo>
                  <a:close/>
                  <a:moveTo>
                    <a:pt x="1088" y="329"/>
                  </a:moveTo>
                  <a:cubicBezTo>
                    <a:pt x="1092" y="345"/>
                    <a:pt x="1122" y="355"/>
                    <a:pt x="1130" y="340"/>
                  </a:cubicBezTo>
                  <a:cubicBezTo>
                    <a:pt x="1139" y="326"/>
                    <a:pt x="1083" y="309"/>
                    <a:pt x="1088" y="329"/>
                  </a:cubicBezTo>
                  <a:close/>
                  <a:moveTo>
                    <a:pt x="1006" y="504"/>
                  </a:moveTo>
                  <a:cubicBezTo>
                    <a:pt x="978" y="500"/>
                    <a:pt x="959" y="521"/>
                    <a:pt x="931" y="511"/>
                  </a:cubicBezTo>
                  <a:cubicBezTo>
                    <a:pt x="903" y="500"/>
                    <a:pt x="861" y="511"/>
                    <a:pt x="865" y="520"/>
                  </a:cubicBezTo>
                  <a:cubicBezTo>
                    <a:pt x="869" y="528"/>
                    <a:pt x="894" y="529"/>
                    <a:pt x="922" y="530"/>
                  </a:cubicBezTo>
                  <a:cubicBezTo>
                    <a:pt x="950" y="532"/>
                    <a:pt x="975" y="516"/>
                    <a:pt x="994" y="515"/>
                  </a:cubicBezTo>
                  <a:cubicBezTo>
                    <a:pt x="1013" y="514"/>
                    <a:pt x="1034" y="509"/>
                    <a:pt x="1006" y="504"/>
                  </a:cubicBezTo>
                  <a:close/>
                  <a:moveTo>
                    <a:pt x="1228" y="314"/>
                  </a:moveTo>
                  <a:cubicBezTo>
                    <a:pt x="1201" y="306"/>
                    <a:pt x="1155" y="313"/>
                    <a:pt x="1160" y="327"/>
                  </a:cubicBezTo>
                  <a:cubicBezTo>
                    <a:pt x="1164" y="339"/>
                    <a:pt x="1186" y="334"/>
                    <a:pt x="1207" y="334"/>
                  </a:cubicBezTo>
                  <a:cubicBezTo>
                    <a:pt x="1229" y="334"/>
                    <a:pt x="1241" y="350"/>
                    <a:pt x="1252" y="350"/>
                  </a:cubicBezTo>
                  <a:cubicBezTo>
                    <a:pt x="1264" y="350"/>
                    <a:pt x="1255" y="322"/>
                    <a:pt x="1228" y="314"/>
                  </a:cubicBezTo>
                  <a:close/>
                  <a:moveTo>
                    <a:pt x="680" y="493"/>
                  </a:moveTo>
                  <a:cubicBezTo>
                    <a:pt x="679" y="481"/>
                    <a:pt x="638" y="492"/>
                    <a:pt x="619" y="484"/>
                  </a:cubicBezTo>
                  <a:cubicBezTo>
                    <a:pt x="599" y="475"/>
                    <a:pt x="641" y="468"/>
                    <a:pt x="654" y="460"/>
                  </a:cubicBezTo>
                  <a:cubicBezTo>
                    <a:pt x="668" y="451"/>
                    <a:pt x="646" y="448"/>
                    <a:pt x="613" y="459"/>
                  </a:cubicBezTo>
                  <a:cubicBezTo>
                    <a:pt x="579" y="469"/>
                    <a:pt x="541" y="436"/>
                    <a:pt x="540" y="450"/>
                  </a:cubicBezTo>
                  <a:cubicBezTo>
                    <a:pt x="539" y="465"/>
                    <a:pt x="479" y="444"/>
                    <a:pt x="465" y="434"/>
                  </a:cubicBezTo>
                  <a:cubicBezTo>
                    <a:pt x="450" y="423"/>
                    <a:pt x="394" y="410"/>
                    <a:pt x="383" y="430"/>
                  </a:cubicBezTo>
                  <a:cubicBezTo>
                    <a:pt x="371" y="449"/>
                    <a:pt x="361" y="432"/>
                    <a:pt x="366" y="450"/>
                  </a:cubicBezTo>
                  <a:cubicBezTo>
                    <a:pt x="369" y="463"/>
                    <a:pt x="383" y="456"/>
                    <a:pt x="392" y="456"/>
                  </a:cubicBezTo>
                  <a:cubicBezTo>
                    <a:pt x="401" y="456"/>
                    <a:pt x="397" y="473"/>
                    <a:pt x="411" y="475"/>
                  </a:cubicBezTo>
                  <a:cubicBezTo>
                    <a:pt x="424" y="477"/>
                    <a:pt x="469" y="490"/>
                    <a:pt x="473" y="481"/>
                  </a:cubicBezTo>
                  <a:cubicBezTo>
                    <a:pt x="477" y="471"/>
                    <a:pt x="519" y="481"/>
                    <a:pt x="540" y="497"/>
                  </a:cubicBezTo>
                  <a:cubicBezTo>
                    <a:pt x="560" y="514"/>
                    <a:pt x="608" y="515"/>
                    <a:pt x="627" y="512"/>
                  </a:cubicBezTo>
                  <a:cubicBezTo>
                    <a:pt x="646" y="509"/>
                    <a:pt x="667" y="524"/>
                    <a:pt x="674" y="514"/>
                  </a:cubicBezTo>
                  <a:cubicBezTo>
                    <a:pt x="681" y="503"/>
                    <a:pt x="695" y="530"/>
                    <a:pt x="715" y="515"/>
                  </a:cubicBezTo>
                  <a:cubicBezTo>
                    <a:pt x="736" y="499"/>
                    <a:pt x="681" y="506"/>
                    <a:pt x="680" y="493"/>
                  </a:cubicBezTo>
                  <a:close/>
                  <a:moveTo>
                    <a:pt x="1499" y="266"/>
                  </a:moveTo>
                  <a:cubicBezTo>
                    <a:pt x="1483" y="267"/>
                    <a:pt x="1481" y="294"/>
                    <a:pt x="1467" y="294"/>
                  </a:cubicBezTo>
                  <a:cubicBezTo>
                    <a:pt x="1454" y="294"/>
                    <a:pt x="1435" y="322"/>
                    <a:pt x="1410" y="331"/>
                  </a:cubicBezTo>
                  <a:cubicBezTo>
                    <a:pt x="1385" y="339"/>
                    <a:pt x="1384" y="259"/>
                    <a:pt x="1373" y="243"/>
                  </a:cubicBezTo>
                  <a:cubicBezTo>
                    <a:pt x="1361" y="228"/>
                    <a:pt x="1299" y="215"/>
                    <a:pt x="1293" y="233"/>
                  </a:cubicBezTo>
                  <a:cubicBezTo>
                    <a:pt x="1286" y="251"/>
                    <a:pt x="1265" y="241"/>
                    <a:pt x="1263" y="256"/>
                  </a:cubicBezTo>
                  <a:cubicBezTo>
                    <a:pt x="1260" y="269"/>
                    <a:pt x="1268" y="265"/>
                    <a:pt x="1281" y="265"/>
                  </a:cubicBezTo>
                  <a:cubicBezTo>
                    <a:pt x="1295" y="265"/>
                    <a:pt x="1295" y="276"/>
                    <a:pt x="1301" y="289"/>
                  </a:cubicBezTo>
                  <a:cubicBezTo>
                    <a:pt x="1307" y="303"/>
                    <a:pt x="1345" y="293"/>
                    <a:pt x="1357" y="292"/>
                  </a:cubicBezTo>
                  <a:cubicBezTo>
                    <a:pt x="1370" y="291"/>
                    <a:pt x="1372" y="309"/>
                    <a:pt x="1354" y="303"/>
                  </a:cubicBezTo>
                  <a:cubicBezTo>
                    <a:pt x="1336" y="296"/>
                    <a:pt x="1336" y="311"/>
                    <a:pt x="1324" y="308"/>
                  </a:cubicBezTo>
                  <a:cubicBezTo>
                    <a:pt x="1311" y="305"/>
                    <a:pt x="1295" y="306"/>
                    <a:pt x="1303" y="313"/>
                  </a:cubicBezTo>
                  <a:cubicBezTo>
                    <a:pt x="1311" y="320"/>
                    <a:pt x="1325" y="328"/>
                    <a:pt x="1325" y="344"/>
                  </a:cubicBezTo>
                  <a:cubicBezTo>
                    <a:pt x="1325" y="361"/>
                    <a:pt x="1349" y="358"/>
                    <a:pt x="1349" y="344"/>
                  </a:cubicBezTo>
                  <a:cubicBezTo>
                    <a:pt x="1349" y="331"/>
                    <a:pt x="1361" y="348"/>
                    <a:pt x="1385" y="355"/>
                  </a:cubicBezTo>
                  <a:cubicBezTo>
                    <a:pt x="1409" y="361"/>
                    <a:pt x="1393" y="370"/>
                    <a:pt x="1416" y="371"/>
                  </a:cubicBezTo>
                  <a:cubicBezTo>
                    <a:pt x="1440" y="372"/>
                    <a:pt x="1494" y="390"/>
                    <a:pt x="1515" y="406"/>
                  </a:cubicBezTo>
                  <a:cubicBezTo>
                    <a:pt x="1536" y="421"/>
                    <a:pt x="1521" y="432"/>
                    <a:pt x="1535" y="446"/>
                  </a:cubicBezTo>
                  <a:cubicBezTo>
                    <a:pt x="1549" y="461"/>
                    <a:pt x="1553" y="477"/>
                    <a:pt x="1534" y="477"/>
                  </a:cubicBezTo>
                  <a:cubicBezTo>
                    <a:pt x="1515" y="477"/>
                    <a:pt x="1495" y="496"/>
                    <a:pt x="1501" y="506"/>
                  </a:cubicBezTo>
                  <a:cubicBezTo>
                    <a:pt x="1506" y="515"/>
                    <a:pt x="1567" y="501"/>
                    <a:pt x="1582" y="501"/>
                  </a:cubicBezTo>
                  <a:cubicBezTo>
                    <a:pt x="1591" y="501"/>
                    <a:pt x="1601" y="518"/>
                    <a:pt x="1619" y="531"/>
                  </a:cubicBezTo>
                  <a:cubicBezTo>
                    <a:pt x="1619" y="309"/>
                    <a:pt x="1619" y="309"/>
                    <a:pt x="1619" y="309"/>
                  </a:cubicBezTo>
                  <a:cubicBezTo>
                    <a:pt x="1574" y="293"/>
                    <a:pt x="1511" y="265"/>
                    <a:pt x="1499" y="266"/>
                  </a:cubicBezTo>
                  <a:close/>
                  <a:moveTo>
                    <a:pt x="1048" y="530"/>
                  </a:moveTo>
                  <a:cubicBezTo>
                    <a:pt x="1045" y="532"/>
                    <a:pt x="1041" y="534"/>
                    <a:pt x="1037" y="535"/>
                  </a:cubicBezTo>
                  <a:cubicBezTo>
                    <a:pt x="1036" y="539"/>
                    <a:pt x="1034" y="543"/>
                    <a:pt x="1032" y="545"/>
                  </a:cubicBezTo>
                  <a:cubicBezTo>
                    <a:pt x="1029" y="547"/>
                    <a:pt x="1024" y="543"/>
                    <a:pt x="1020" y="538"/>
                  </a:cubicBezTo>
                  <a:cubicBezTo>
                    <a:pt x="1000" y="547"/>
                    <a:pt x="990" y="571"/>
                    <a:pt x="1004" y="578"/>
                  </a:cubicBezTo>
                  <a:cubicBezTo>
                    <a:pt x="1017" y="585"/>
                    <a:pt x="1037" y="566"/>
                    <a:pt x="1048" y="553"/>
                  </a:cubicBezTo>
                  <a:cubicBezTo>
                    <a:pt x="1050" y="551"/>
                    <a:pt x="1051" y="549"/>
                    <a:pt x="1052" y="547"/>
                  </a:cubicBezTo>
                  <a:cubicBezTo>
                    <a:pt x="1053" y="546"/>
                    <a:pt x="1054" y="545"/>
                    <a:pt x="1056" y="544"/>
                  </a:cubicBezTo>
                  <a:cubicBezTo>
                    <a:pt x="1057" y="543"/>
                    <a:pt x="1058" y="542"/>
                    <a:pt x="1059" y="542"/>
                  </a:cubicBezTo>
                  <a:cubicBezTo>
                    <a:pt x="1056" y="537"/>
                    <a:pt x="1052" y="533"/>
                    <a:pt x="1048" y="530"/>
                  </a:cubicBezTo>
                  <a:close/>
                  <a:moveTo>
                    <a:pt x="759" y="262"/>
                  </a:moveTo>
                  <a:cubicBezTo>
                    <a:pt x="778" y="251"/>
                    <a:pt x="782" y="229"/>
                    <a:pt x="780" y="208"/>
                  </a:cubicBezTo>
                  <a:cubicBezTo>
                    <a:pt x="778" y="187"/>
                    <a:pt x="826" y="186"/>
                    <a:pt x="833" y="178"/>
                  </a:cubicBezTo>
                  <a:cubicBezTo>
                    <a:pt x="840" y="170"/>
                    <a:pt x="823" y="156"/>
                    <a:pt x="809" y="150"/>
                  </a:cubicBezTo>
                  <a:cubicBezTo>
                    <a:pt x="796" y="144"/>
                    <a:pt x="807" y="130"/>
                    <a:pt x="798" y="122"/>
                  </a:cubicBezTo>
                  <a:cubicBezTo>
                    <a:pt x="788" y="113"/>
                    <a:pt x="773" y="92"/>
                    <a:pt x="786" y="91"/>
                  </a:cubicBezTo>
                  <a:cubicBezTo>
                    <a:pt x="800" y="89"/>
                    <a:pt x="777" y="71"/>
                    <a:pt x="788" y="65"/>
                  </a:cubicBezTo>
                  <a:cubicBezTo>
                    <a:pt x="790" y="64"/>
                    <a:pt x="792" y="63"/>
                    <a:pt x="793" y="62"/>
                  </a:cubicBezTo>
                  <a:cubicBezTo>
                    <a:pt x="787" y="59"/>
                    <a:pt x="781" y="56"/>
                    <a:pt x="777" y="56"/>
                  </a:cubicBezTo>
                  <a:cubicBezTo>
                    <a:pt x="760" y="56"/>
                    <a:pt x="721" y="52"/>
                    <a:pt x="723" y="79"/>
                  </a:cubicBezTo>
                  <a:cubicBezTo>
                    <a:pt x="725" y="106"/>
                    <a:pt x="700" y="96"/>
                    <a:pt x="702" y="110"/>
                  </a:cubicBezTo>
                  <a:cubicBezTo>
                    <a:pt x="704" y="125"/>
                    <a:pt x="689" y="125"/>
                    <a:pt x="692" y="144"/>
                  </a:cubicBezTo>
                  <a:cubicBezTo>
                    <a:pt x="694" y="162"/>
                    <a:pt x="681" y="154"/>
                    <a:pt x="660" y="164"/>
                  </a:cubicBezTo>
                  <a:cubicBezTo>
                    <a:pt x="640" y="175"/>
                    <a:pt x="648" y="158"/>
                    <a:pt x="627" y="158"/>
                  </a:cubicBezTo>
                  <a:cubicBezTo>
                    <a:pt x="606" y="158"/>
                    <a:pt x="604" y="169"/>
                    <a:pt x="592" y="173"/>
                  </a:cubicBezTo>
                  <a:cubicBezTo>
                    <a:pt x="579" y="177"/>
                    <a:pt x="554" y="171"/>
                    <a:pt x="546" y="177"/>
                  </a:cubicBezTo>
                  <a:cubicBezTo>
                    <a:pt x="538" y="183"/>
                    <a:pt x="525" y="162"/>
                    <a:pt x="517" y="162"/>
                  </a:cubicBezTo>
                  <a:cubicBezTo>
                    <a:pt x="513" y="162"/>
                    <a:pt x="509" y="151"/>
                    <a:pt x="506" y="140"/>
                  </a:cubicBezTo>
                  <a:cubicBezTo>
                    <a:pt x="505" y="140"/>
                    <a:pt x="503" y="139"/>
                    <a:pt x="502" y="139"/>
                  </a:cubicBezTo>
                  <a:cubicBezTo>
                    <a:pt x="489" y="140"/>
                    <a:pt x="466" y="176"/>
                    <a:pt x="479" y="188"/>
                  </a:cubicBezTo>
                  <a:cubicBezTo>
                    <a:pt x="495" y="203"/>
                    <a:pt x="491" y="226"/>
                    <a:pt x="498" y="237"/>
                  </a:cubicBezTo>
                  <a:cubicBezTo>
                    <a:pt x="505" y="249"/>
                    <a:pt x="528" y="251"/>
                    <a:pt x="528" y="273"/>
                  </a:cubicBezTo>
                  <a:cubicBezTo>
                    <a:pt x="528" y="294"/>
                    <a:pt x="548" y="329"/>
                    <a:pt x="562" y="319"/>
                  </a:cubicBezTo>
                  <a:cubicBezTo>
                    <a:pt x="575" y="310"/>
                    <a:pt x="585" y="324"/>
                    <a:pt x="590" y="333"/>
                  </a:cubicBezTo>
                  <a:cubicBezTo>
                    <a:pt x="594" y="342"/>
                    <a:pt x="626" y="326"/>
                    <a:pt x="636" y="328"/>
                  </a:cubicBezTo>
                  <a:cubicBezTo>
                    <a:pt x="647" y="330"/>
                    <a:pt x="679" y="336"/>
                    <a:pt x="681" y="348"/>
                  </a:cubicBezTo>
                  <a:cubicBezTo>
                    <a:pt x="683" y="361"/>
                    <a:pt x="712" y="347"/>
                    <a:pt x="732" y="340"/>
                  </a:cubicBezTo>
                  <a:cubicBezTo>
                    <a:pt x="752" y="333"/>
                    <a:pt x="740" y="274"/>
                    <a:pt x="759" y="262"/>
                  </a:cubicBezTo>
                  <a:close/>
                  <a:moveTo>
                    <a:pt x="837" y="553"/>
                  </a:moveTo>
                  <a:cubicBezTo>
                    <a:pt x="843" y="563"/>
                    <a:pt x="861" y="563"/>
                    <a:pt x="868" y="569"/>
                  </a:cubicBezTo>
                  <a:cubicBezTo>
                    <a:pt x="876" y="575"/>
                    <a:pt x="902" y="589"/>
                    <a:pt x="902" y="571"/>
                  </a:cubicBezTo>
                  <a:cubicBezTo>
                    <a:pt x="902" y="553"/>
                    <a:pt x="830" y="543"/>
                    <a:pt x="837" y="553"/>
                  </a:cubicBezTo>
                  <a:close/>
                  <a:moveTo>
                    <a:pt x="785" y="502"/>
                  </a:moveTo>
                  <a:cubicBezTo>
                    <a:pt x="781" y="512"/>
                    <a:pt x="763" y="514"/>
                    <a:pt x="753" y="507"/>
                  </a:cubicBezTo>
                  <a:cubicBezTo>
                    <a:pt x="743" y="499"/>
                    <a:pt x="730" y="516"/>
                    <a:pt x="736" y="525"/>
                  </a:cubicBezTo>
                  <a:cubicBezTo>
                    <a:pt x="739" y="529"/>
                    <a:pt x="761" y="546"/>
                    <a:pt x="787" y="534"/>
                  </a:cubicBezTo>
                  <a:cubicBezTo>
                    <a:pt x="813" y="521"/>
                    <a:pt x="831" y="533"/>
                    <a:pt x="837" y="519"/>
                  </a:cubicBezTo>
                  <a:cubicBezTo>
                    <a:pt x="843" y="506"/>
                    <a:pt x="789" y="493"/>
                    <a:pt x="785" y="502"/>
                  </a:cubicBezTo>
                  <a:close/>
                </a:path>
              </a:pathLst>
            </a:custGeom>
            <a:solidFill>
              <a:schemeClr val="bg1">
                <a:lumMod val="8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61" name="Freeform 178">
              <a:extLst>
                <a:ext uri="{FF2B5EF4-FFF2-40B4-BE49-F238E27FC236}">
                  <a16:creationId xmlns:a16="http://schemas.microsoft.com/office/drawing/2014/main" id="{C207A388-96E9-4BC0-9CF8-5393293DED58}"/>
                </a:ext>
              </a:extLst>
            </p:cNvPr>
            <p:cNvSpPr>
              <a:spLocks noEditPoints="1"/>
            </p:cNvSpPr>
            <p:nvPr/>
          </p:nvSpPr>
          <p:spPr bwMode="auto">
            <a:xfrm>
              <a:off x="9766216" y="4847916"/>
              <a:ext cx="114093" cy="51278"/>
            </a:xfrm>
            <a:custGeom>
              <a:avLst/>
              <a:gdLst>
                <a:gd name="T0" fmla="*/ 12 w 117"/>
                <a:gd name="T1" fmla="*/ 37 h 48"/>
                <a:gd name="T2" fmla="*/ 0 w 117"/>
                <a:gd name="T3" fmla="*/ 39 h 48"/>
                <a:gd name="T4" fmla="*/ 12 w 117"/>
                <a:gd name="T5" fmla="*/ 46 h 48"/>
                <a:gd name="T6" fmla="*/ 17 w 117"/>
                <a:gd name="T7" fmla="*/ 36 h 48"/>
                <a:gd name="T8" fmla="*/ 12 w 117"/>
                <a:gd name="T9" fmla="*/ 37 h 48"/>
                <a:gd name="T10" fmla="*/ 12 w 117"/>
                <a:gd name="T11" fmla="*/ 37 h 48"/>
                <a:gd name="T12" fmla="*/ 62 w 117"/>
                <a:gd name="T13" fmla="*/ 10 h 48"/>
                <a:gd name="T14" fmla="*/ 31 w 117"/>
                <a:gd name="T15" fmla="*/ 29 h 48"/>
                <a:gd name="T16" fmla="*/ 28 w 117"/>
                <a:gd name="T17" fmla="*/ 31 h 48"/>
                <a:gd name="T18" fmla="*/ 39 w 117"/>
                <a:gd name="T19" fmla="*/ 43 h 48"/>
                <a:gd name="T20" fmla="*/ 114 w 117"/>
                <a:gd name="T21" fmla="*/ 9 h 48"/>
                <a:gd name="T22" fmla="*/ 62 w 117"/>
                <a:gd name="T23"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48">
                  <a:moveTo>
                    <a:pt x="12" y="37"/>
                  </a:moveTo>
                  <a:cubicBezTo>
                    <a:pt x="8" y="37"/>
                    <a:pt x="4" y="38"/>
                    <a:pt x="0" y="39"/>
                  </a:cubicBezTo>
                  <a:cubicBezTo>
                    <a:pt x="4" y="44"/>
                    <a:pt x="9" y="48"/>
                    <a:pt x="12" y="46"/>
                  </a:cubicBezTo>
                  <a:cubicBezTo>
                    <a:pt x="14" y="44"/>
                    <a:pt x="16" y="40"/>
                    <a:pt x="17" y="36"/>
                  </a:cubicBezTo>
                  <a:cubicBezTo>
                    <a:pt x="15" y="36"/>
                    <a:pt x="14" y="36"/>
                    <a:pt x="12" y="37"/>
                  </a:cubicBezTo>
                  <a:cubicBezTo>
                    <a:pt x="12" y="37"/>
                    <a:pt x="12" y="37"/>
                    <a:pt x="12" y="37"/>
                  </a:cubicBezTo>
                  <a:close/>
                  <a:moveTo>
                    <a:pt x="62" y="10"/>
                  </a:moveTo>
                  <a:cubicBezTo>
                    <a:pt x="47" y="9"/>
                    <a:pt x="42" y="21"/>
                    <a:pt x="31" y="29"/>
                  </a:cubicBezTo>
                  <a:cubicBezTo>
                    <a:pt x="30" y="30"/>
                    <a:pt x="29" y="30"/>
                    <a:pt x="28" y="31"/>
                  </a:cubicBezTo>
                  <a:cubicBezTo>
                    <a:pt x="32" y="34"/>
                    <a:pt x="36" y="38"/>
                    <a:pt x="39" y="43"/>
                  </a:cubicBezTo>
                  <a:cubicBezTo>
                    <a:pt x="60" y="31"/>
                    <a:pt x="111" y="16"/>
                    <a:pt x="114" y="9"/>
                  </a:cubicBezTo>
                  <a:cubicBezTo>
                    <a:pt x="117" y="0"/>
                    <a:pt x="82" y="11"/>
                    <a:pt x="62" y="10"/>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62" name="Freeform 179">
              <a:extLst>
                <a:ext uri="{FF2B5EF4-FFF2-40B4-BE49-F238E27FC236}">
                  <a16:creationId xmlns:a16="http://schemas.microsoft.com/office/drawing/2014/main" id="{9D1EB3C3-0AF4-4DA1-9BDC-1DD59657CA6B}"/>
                </a:ext>
              </a:extLst>
            </p:cNvPr>
            <p:cNvSpPr>
              <a:spLocks noEditPoints="1"/>
            </p:cNvSpPr>
            <p:nvPr/>
          </p:nvSpPr>
          <p:spPr bwMode="auto">
            <a:xfrm>
              <a:off x="5759763" y="2650670"/>
              <a:ext cx="397522" cy="462781"/>
            </a:xfrm>
            <a:custGeom>
              <a:avLst/>
              <a:gdLst>
                <a:gd name="T0" fmla="*/ 282 w 406"/>
                <a:gd name="T1" fmla="*/ 383 h 442"/>
                <a:gd name="T2" fmla="*/ 239 w 406"/>
                <a:gd name="T3" fmla="*/ 383 h 442"/>
                <a:gd name="T4" fmla="*/ 209 w 406"/>
                <a:gd name="T5" fmla="*/ 397 h 442"/>
                <a:gd name="T6" fmla="*/ 246 w 406"/>
                <a:gd name="T7" fmla="*/ 416 h 442"/>
                <a:gd name="T8" fmla="*/ 286 w 406"/>
                <a:gd name="T9" fmla="*/ 441 h 442"/>
                <a:gd name="T10" fmla="*/ 295 w 406"/>
                <a:gd name="T11" fmla="*/ 417 h 442"/>
                <a:gd name="T12" fmla="*/ 310 w 406"/>
                <a:gd name="T13" fmla="*/ 385 h 442"/>
                <a:gd name="T14" fmla="*/ 282 w 406"/>
                <a:gd name="T15" fmla="*/ 383 h 442"/>
                <a:gd name="T16" fmla="*/ 80 w 406"/>
                <a:gd name="T17" fmla="*/ 265 h 442"/>
                <a:gd name="T18" fmla="*/ 55 w 406"/>
                <a:gd name="T19" fmla="*/ 271 h 442"/>
                <a:gd name="T20" fmla="*/ 68 w 406"/>
                <a:gd name="T21" fmla="*/ 316 h 442"/>
                <a:gd name="T22" fmla="*/ 82 w 406"/>
                <a:gd name="T23" fmla="*/ 350 h 442"/>
                <a:gd name="T24" fmla="*/ 107 w 406"/>
                <a:gd name="T25" fmla="*/ 335 h 442"/>
                <a:gd name="T26" fmla="*/ 113 w 406"/>
                <a:gd name="T27" fmla="*/ 278 h 442"/>
                <a:gd name="T28" fmla="*/ 80 w 406"/>
                <a:gd name="T29" fmla="*/ 265 h 442"/>
                <a:gd name="T30" fmla="*/ 335 w 406"/>
                <a:gd name="T31" fmla="*/ 248 h 442"/>
                <a:gd name="T32" fmla="*/ 309 w 406"/>
                <a:gd name="T33" fmla="*/ 227 h 442"/>
                <a:gd name="T34" fmla="*/ 255 w 406"/>
                <a:gd name="T35" fmla="*/ 171 h 442"/>
                <a:gd name="T36" fmla="*/ 205 w 406"/>
                <a:gd name="T37" fmla="*/ 121 h 442"/>
                <a:gd name="T38" fmla="*/ 206 w 406"/>
                <a:gd name="T39" fmla="*/ 85 h 442"/>
                <a:gd name="T40" fmla="*/ 221 w 406"/>
                <a:gd name="T41" fmla="*/ 65 h 442"/>
                <a:gd name="T42" fmla="*/ 223 w 406"/>
                <a:gd name="T43" fmla="*/ 19 h 442"/>
                <a:gd name="T44" fmla="*/ 205 w 406"/>
                <a:gd name="T45" fmla="*/ 15 h 442"/>
                <a:gd name="T46" fmla="*/ 198 w 406"/>
                <a:gd name="T47" fmla="*/ 0 h 442"/>
                <a:gd name="T48" fmla="*/ 170 w 406"/>
                <a:gd name="T49" fmla="*/ 4 h 442"/>
                <a:gd name="T50" fmla="*/ 148 w 406"/>
                <a:gd name="T51" fmla="*/ 11 h 442"/>
                <a:gd name="T52" fmla="*/ 144 w 406"/>
                <a:gd name="T53" fmla="*/ 9 h 442"/>
                <a:gd name="T54" fmla="*/ 137 w 406"/>
                <a:gd name="T55" fmla="*/ 15 h 442"/>
                <a:gd name="T56" fmla="*/ 132 w 406"/>
                <a:gd name="T57" fmla="*/ 23 h 442"/>
                <a:gd name="T58" fmla="*/ 121 w 406"/>
                <a:gd name="T59" fmla="*/ 27 h 442"/>
                <a:gd name="T60" fmla="*/ 105 w 406"/>
                <a:gd name="T61" fmla="*/ 32 h 442"/>
                <a:gd name="T62" fmla="*/ 92 w 406"/>
                <a:gd name="T63" fmla="*/ 39 h 442"/>
                <a:gd name="T64" fmla="*/ 83 w 406"/>
                <a:gd name="T65" fmla="*/ 51 h 442"/>
                <a:gd name="T66" fmla="*/ 63 w 406"/>
                <a:gd name="T67" fmla="*/ 27 h 442"/>
                <a:gd name="T68" fmla="*/ 46 w 406"/>
                <a:gd name="T69" fmla="*/ 52 h 442"/>
                <a:gd name="T70" fmla="*/ 16 w 406"/>
                <a:gd name="T71" fmla="*/ 55 h 442"/>
                <a:gd name="T72" fmla="*/ 20 w 406"/>
                <a:gd name="T73" fmla="*/ 71 h 442"/>
                <a:gd name="T74" fmla="*/ 13 w 406"/>
                <a:gd name="T75" fmla="*/ 85 h 442"/>
                <a:gd name="T76" fmla="*/ 6 w 406"/>
                <a:gd name="T77" fmla="*/ 94 h 442"/>
                <a:gd name="T78" fmla="*/ 16 w 406"/>
                <a:gd name="T79" fmla="*/ 112 h 442"/>
                <a:gd name="T80" fmla="*/ 23 w 406"/>
                <a:gd name="T81" fmla="*/ 129 h 442"/>
                <a:gd name="T82" fmla="*/ 40 w 406"/>
                <a:gd name="T83" fmla="*/ 134 h 442"/>
                <a:gd name="T84" fmla="*/ 36 w 406"/>
                <a:gd name="T85" fmla="*/ 146 h 442"/>
                <a:gd name="T86" fmla="*/ 53 w 406"/>
                <a:gd name="T87" fmla="*/ 141 h 442"/>
                <a:gd name="T88" fmla="*/ 77 w 406"/>
                <a:gd name="T89" fmla="*/ 121 h 442"/>
                <a:gd name="T90" fmla="*/ 127 w 406"/>
                <a:gd name="T91" fmla="*/ 141 h 442"/>
                <a:gd name="T92" fmla="*/ 138 w 406"/>
                <a:gd name="T93" fmla="*/ 162 h 442"/>
                <a:gd name="T94" fmla="*/ 171 w 406"/>
                <a:gd name="T95" fmla="*/ 205 h 442"/>
                <a:gd name="T96" fmla="*/ 219 w 406"/>
                <a:gd name="T97" fmla="*/ 246 h 442"/>
                <a:gd name="T98" fmla="*/ 253 w 406"/>
                <a:gd name="T99" fmla="*/ 260 h 442"/>
                <a:gd name="T100" fmla="*/ 283 w 406"/>
                <a:gd name="T101" fmla="*/ 281 h 442"/>
                <a:gd name="T102" fmla="*/ 308 w 406"/>
                <a:gd name="T103" fmla="*/ 302 h 442"/>
                <a:gd name="T104" fmla="*/ 320 w 406"/>
                <a:gd name="T105" fmla="*/ 322 h 442"/>
                <a:gd name="T106" fmla="*/ 321 w 406"/>
                <a:gd name="T107" fmla="*/ 360 h 442"/>
                <a:gd name="T108" fmla="*/ 323 w 406"/>
                <a:gd name="T109" fmla="*/ 388 h 442"/>
                <a:gd name="T110" fmla="*/ 340 w 406"/>
                <a:gd name="T111" fmla="*/ 359 h 442"/>
                <a:gd name="T112" fmla="*/ 361 w 406"/>
                <a:gd name="T113" fmla="*/ 338 h 442"/>
                <a:gd name="T114" fmla="*/ 345 w 406"/>
                <a:gd name="T115" fmla="*/ 311 h 442"/>
                <a:gd name="T116" fmla="*/ 378 w 406"/>
                <a:gd name="T117" fmla="*/ 296 h 442"/>
                <a:gd name="T118" fmla="*/ 405 w 406"/>
                <a:gd name="T119" fmla="*/ 297 h 442"/>
                <a:gd name="T120" fmla="*/ 335 w 406"/>
                <a:gd name="T121"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6" h="442">
                  <a:moveTo>
                    <a:pt x="282" y="383"/>
                  </a:moveTo>
                  <a:cubicBezTo>
                    <a:pt x="260" y="387"/>
                    <a:pt x="251" y="389"/>
                    <a:pt x="239" y="383"/>
                  </a:cubicBezTo>
                  <a:cubicBezTo>
                    <a:pt x="227" y="376"/>
                    <a:pt x="206" y="388"/>
                    <a:pt x="209" y="397"/>
                  </a:cubicBezTo>
                  <a:cubicBezTo>
                    <a:pt x="211" y="402"/>
                    <a:pt x="220" y="410"/>
                    <a:pt x="246" y="416"/>
                  </a:cubicBezTo>
                  <a:cubicBezTo>
                    <a:pt x="272" y="423"/>
                    <a:pt x="275" y="441"/>
                    <a:pt x="286" y="441"/>
                  </a:cubicBezTo>
                  <a:cubicBezTo>
                    <a:pt x="297" y="442"/>
                    <a:pt x="298" y="431"/>
                    <a:pt x="295" y="417"/>
                  </a:cubicBezTo>
                  <a:cubicBezTo>
                    <a:pt x="293" y="403"/>
                    <a:pt x="308" y="387"/>
                    <a:pt x="310" y="385"/>
                  </a:cubicBezTo>
                  <a:cubicBezTo>
                    <a:pt x="311" y="382"/>
                    <a:pt x="303" y="378"/>
                    <a:pt x="282" y="383"/>
                  </a:cubicBezTo>
                  <a:close/>
                  <a:moveTo>
                    <a:pt x="80" y="265"/>
                  </a:moveTo>
                  <a:cubicBezTo>
                    <a:pt x="69" y="274"/>
                    <a:pt x="60" y="263"/>
                    <a:pt x="55" y="271"/>
                  </a:cubicBezTo>
                  <a:cubicBezTo>
                    <a:pt x="49" y="281"/>
                    <a:pt x="73" y="296"/>
                    <a:pt x="68" y="316"/>
                  </a:cubicBezTo>
                  <a:cubicBezTo>
                    <a:pt x="63" y="336"/>
                    <a:pt x="71" y="362"/>
                    <a:pt x="82" y="350"/>
                  </a:cubicBezTo>
                  <a:cubicBezTo>
                    <a:pt x="94" y="338"/>
                    <a:pt x="100" y="344"/>
                    <a:pt x="107" y="335"/>
                  </a:cubicBezTo>
                  <a:cubicBezTo>
                    <a:pt x="114" y="326"/>
                    <a:pt x="108" y="293"/>
                    <a:pt x="113" y="278"/>
                  </a:cubicBezTo>
                  <a:cubicBezTo>
                    <a:pt x="117" y="262"/>
                    <a:pt x="92" y="255"/>
                    <a:pt x="80" y="265"/>
                  </a:cubicBezTo>
                  <a:close/>
                  <a:moveTo>
                    <a:pt x="335" y="248"/>
                  </a:moveTo>
                  <a:cubicBezTo>
                    <a:pt x="322" y="240"/>
                    <a:pt x="331" y="226"/>
                    <a:pt x="309" y="227"/>
                  </a:cubicBezTo>
                  <a:cubicBezTo>
                    <a:pt x="288" y="228"/>
                    <a:pt x="262" y="202"/>
                    <a:pt x="255" y="171"/>
                  </a:cubicBezTo>
                  <a:cubicBezTo>
                    <a:pt x="247" y="140"/>
                    <a:pt x="214" y="139"/>
                    <a:pt x="205" y="121"/>
                  </a:cubicBezTo>
                  <a:cubicBezTo>
                    <a:pt x="197" y="102"/>
                    <a:pt x="213" y="100"/>
                    <a:pt x="206" y="85"/>
                  </a:cubicBezTo>
                  <a:cubicBezTo>
                    <a:pt x="202" y="77"/>
                    <a:pt x="211" y="69"/>
                    <a:pt x="221" y="65"/>
                  </a:cubicBezTo>
                  <a:cubicBezTo>
                    <a:pt x="220" y="48"/>
                    <a:pt x="222" y="30"/>
                    <a:pt x="223" y="19"/>
                  </a:cubicBezTo>
                  <a:cubicBezTo>
                    <a:pt x="215" y="18"/>
                    <a:pt x="208" y="16"/>
                    <a:pt x="205" y="15"/>
                  </a:cubicBezTo>
                  <a:cubicBezTo>
                    <a:pt x="201" y="13"/>
                    <a:pt x="201" y="0"/>
                    <a:pt x="198" y="0"/>
                  </a:cubicBezTo>
                  <a:cubicBezTo>
                    <a:pt x="196" y="0"/>
                    <a:pt x="174" y="0"/>
                    <a:pt x="170" y="4"/>
                  </a:cubicBezTo>
                  <a:cubicBezTo>
                    <a:pt x="166" y="8"/>
                    <a:pt x="154" y="15"/>
                    <a:pt x="148" y="11"/>
                  </a:cubicBezTo>
                  <a:cubicBezTo>
                    <a:pt x="147" y="10"/>
                    <a:pt x="145" y="9"/>
                    <a:pt x="144" y="9"/>
                  </a:cubicBezTo>
                  <a:cubicBezTo>
                    <a:pt x="137" y="15"/>
                    <a:pt x="137" y="15"/>
                    <a:pt x="137" y="15"/>
                  </a:cubicBezTo>
                  <a:cubicBezTo>
                    <a:pt x="137" y="15"/>
                    <a:pt x="136" y="23"/>
                    <a:pt x="132" y="23"/>
                  </a:cubicBezTo>
                  <a:cubicBezTo>
                    <a:pt x="128" y="23"/>
                    <a:pt x="121" y="20"/>
                    <a:pt x="121" y="27"/>
                  </a:cubicBezTo>
                  <a:cubicBezTo>
                    <a:pt x="121" y="35"/>
                    <a:pt x="110" y="33"/>
                    <a:pt x="105" y="32"/>
                  </a:cubicBezTo>
                  <a:cubicBezTo>
                    <a:pt x="100" y="31"/>
                    <a:pt x="92" y="33"/>
                    <a:pt x="92" y="39"/>
                  </a:cubicBezTo>
                  <a:cubicBezTo>
                    <a:pt x="92" y="45"/>
                    <a:pt x="91" y="59"/>
                    <a:pt x="83" y="51"/>
                  </a:cubicBezTo>
                  <a:cubicBezTo>
                    <a:pt x="75" y="44"/>
                    <a:pt x="66" y="25"/>
                    <a:pt x="63" y="27"/>
                  </a:cubicBezTo>
                  <a:cubicBezTo>
                    <a:pt x="60" y="30"/>
                    <a:pt x="53" y="52"/>
                    <a:pt x="46" y="52"/>
                  </a:cubicBezTo>
                  <a:cubicBezTo>
                    <a:pt x="41" y="52"/>
                    <a:pt x="26" y="54"/>
                    <a:pt x="16" y="55"/>
                  </a:cubicBezTo>
                  <a:cubicBezTo>
                    <a:pt x="13" y="63"/>
                    <a:pt x="16" y="69"/>
                    <a:pt x="20" y="71"/>
                  </a:cubicBezTo>
                  <a:cubicBezTo>
                    <a:pt x="23" y="73"/>
                    <a:pt x="17" y="83"/>
                    <a:pt x="13" y="85"/>
                  </a:cubicBezTo>
                  <a:cubicBezTo>
                    <a:pt x="8" y="88"/>
                    <a:pt x="0" y="85"/>
                    <a:pt x="6" y="94"/>
                  </a:cubicBezTo>
                  <a:cubicBezTo>
                    <a:pt x="11" y="102"/>
                    <a:pt x="21" y="103"/>
                    <a:pt x="16" y="112"/>
                  </a:cubicBezTo>
                  <a:cubicBezTo>
                    <a:pt x="10" y="120"/>
                    <a:pt x="16" y="128"/>
                    <a:pt x="23" y="129"/>
                  </a:cubicBezTo>
                  <a:cubicBezTo>
                    <a:pt x="31" y="130"/>
                    <a:pt x="42" y="128"/>
                    <a:pt x="40" y="134"/>
                  </a:cubicBezTo>
                  <a:cubicBezTo>
                    <a:pt x="38" y="138"/>
                    <a:pt x="36" y="142"/>
                    <a:pt x="36" y="146"/>
                  </a:cubicBezTo>
                  <a:cubicBezTo>
                    <a:pt x="42" y="144"/>
                    <a:pt x="47" y="144"/>
                    <a:pt x="53" y="141"/>
                  </a:cubicBezTo>
                  <a:cubicBezTo>
                    <a:pt x="64" y="136"/>
                    <a:pt x="59" y="126"/>
                    <a:pt x="77" y="121"/>
                  </a:cubicBezTo>
                  <a:cubicBezTo>
                    <a:pt x="95" y="115"/>
                    <a:pt x="119" y="130"/>
                    <a:pt x="127" y="141"/>
                  </a:cubicBezTo>
                  <a:cubicBezTo>
                    <a:pt x="134" y="152"/>
                    <a:pt x="136" y="153"/>
                    <a:pt x="138" y="162"/>
                  </a:cubicBezTo>
                  <a:cubicBezTo>
                    <a:pt x="139" y="171"/>
                    <a:pt x="146" y="189"/>
                    <a:pt x="171" y="205"/>
                  </a:cubicBezTo>
                  <a:cubicBezTo>
                    <a:pt x="196" y="221"/>
                    <a:pt x="206" y="239"/>
                    <a:pt x="219" y="246"/>
                  </a:cubicBezTo>
                  <a:cubicBezTo>
                    <a:pt x="232" y="253"/>
                    <a:pt x="245" y="251"/>
                    <a:pt x="253" y="260"/>
                  </a:cubicBezTo>
                  <a:cubicBezTo>
                    <a:pt x="260" y="270"/>
                    <a:pt x="271" y="275"/>
                    <a:pt x="283" y="281"/>
                  </a:cubicBezTo>
                  <a:cubicBezTo>
                    <a:pt x="296" y="286"/>
                    <a:pt x="296" y="300"/>
                    <a:pt x="308" y="302"/>
                  </a:cubicBezTo>
                  <a:cubicBezTo>
                    <a:pt x="320" y="303"/>
                    <a:pt x="312" y="313"/>
                    <a:pt x="320" y="322"/>
                  </a:cubicBezTo>
                  <a:cubicBezTo>
                    <a:pt x="327" y="331"/>
                    <a:pt x="329" y="350"/>
                    <a:pt x="321" y="360"/>
                  </a:cubicBezTo>
                  <a:cubicBezTo>
                    <a:pt x="313" y="371"/>
                    <a:pt x="318" y="388"/>
                    <a:pt x="323" y="388"/>
                  </a:cubicBezTo>
                  <a:cubicBezTo>
                    <a:pt x="328" y="388"/>
                    <a:pt x="339" y="370"/>
                    <a:pt x="340" y="359"/>
                  </a:cubicBezTo>
                  <a:cubicBezTo>
                    <a:pt x="342" y="349"/>
                    <a:pt x="352" y="349"/>
                    <a:pt x="361" y="338"/>
                  </a:cubicBezTo>
                  <a:cubicBezTo>
                    <a:pt x="369" y="328"/>
                    <a:pt x="348" y="325"/>
                    <a:pt x="345" y="311"/>
                  </a:cubicBezTo>
                  <a:cubicBezTo>
                    <a:pt x="341" y="297"/>
                    <a:pt x="360" y="284"/>
                    <a:pt x="378" y="296"/>
                  </a:cubicBezTo>
                  <a:cubicBezTo>
                    <a:pt x="397" y="307"/>
                    <a:pt x="404" y="315"/>
                    <a:pt x="405" y="297"/>
                  </a:cubicBezTo>
                  <a:cubicBezTo>
                    <a:pt x="406" y="280"/>
                    <a:pt x="349" y="256"/>
                    <a:pt x="335" y="24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63" name="Freeform 180">
              <a:extLst>
                <a:ext uri="{FF2B5EF4-FFF2-40B4-BE49-F238E27FC236}">
                  <a16:creationId xmlns:a16="http://schemas.microsoft.com/office/drawing/2014/main" id="{A47A8F06-8874-4565-869A-2828144E0EB6}"/>
                </a:ext>
              </a:extLst>
            </p:cNvPr>
            <p:cNvSpPr>
              <a:spLocks/>
            </p:cNvSpPr>
            <p:nvPr/>
          </p:nvSpPr>
          <p:spPr bwMode="auto">
            <a:xfrm>
              <a:off x="6157284" y="2819886"/>
              <a:ext cx="40834" cy="60251"/>
            </a:xfrm>
            <a:custGeom>
              <a:avLst/>
              <a:gdLst>
                <a:gd name="T0" fmla="*/ 14 w 42"/>
                <a:gd name="T1" fmla="*/ 0 h 57"/>
                <a:gd name="T2" fmla="*/ 1 w 42"/>
                <a:gd name="T3" fmla="*/ 26 h 57"/>
                <a:gd name="T4" fmla="*/ 0 w 42"/>
                <a:gd name="T5" fmla="*/ 37 h 57"/>
                <a:gd name="T6" fmla="*/ 24 w 42"/>
                <a:gd name="T7" fmla="*/ 56 h 57"/>
                <a:gd name="T8" fmla="*/ 26 w 42"/>
                <a:gd name="T9" fmla="*/ 57 h 57"/>
                <a:gd name="T10" fmla="*/ 42 w 42"/>
                <a:gd name="T11" fmla="*/ 32 h 57"/>
                <a:gd name="T12" fmla="*/ 14 w 4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2" h="57">
                  <a:moveTo>
                    <a:pt x="14" y="0"/>
                  </a:moveTo>
                  <a:cubicBezTo>
                    <a:pt x="7" y="10"/>
                    <a:pt x="0" y="22"/>
                    <a:pt x="1" y="26"/>
                  </a:cubicBezTo>
                  <a:cubicBezTo>
                    <a:pt x="1" y="28"/>
                    <a:pt x="1" y="32"/>
                    <a:pt x="0" y="37"/>
                  </a:cubicBezTo>
                  <a:cubicBezTo>
                    <a:pt x="9" y="45"/>
                    <a:pt x="18" y="52"/>
                    <a:pt x="24" y="56"/>
                  </a:cubicBezTo>
                  <a:cubicBezTo>
                    <a:pt x="25" y="56"/>
                    <a:pt x="26" y="56"/>
                    <a:pt x="26" y="57"/>
                  </a:cubicBezTo>
                  <a:cubicBezTo>
                    <a:pt x="28" y="45"/>
                    <a:pt x="36" y="33"/>
                    <a:pt x="42" y="32"/>
                  </a:cubicBezTo>
                  <a:cubicBezTo>
                    <a:pt x="34" y="22"/>
                    <a:pt x="22" y="8"/>
                    <a:pt x="14" y="0"/>
                  </a:cubicBezTo>
                  <a:close/>
                </a:path>
              </a:pathLst>
            </a:cu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64" name="Freeform 181">
              <a:extLst>
                <a:ext uri="{FF2B5EF4-FFF2-40B4-BE49-F238E27FC236}">
                  <a16:creationId xmlns:a16="http://schemas.microsoft.com/office/drawing/2014/main" id="{1FC2E5C8-17CA-45CB-8E37-6030A7157917}"/>
                </a:ext>
              </a:extLst>
            </p:cNvPr>
            <p:cNvSpPr>
              <a:spLocks/>
            </p:cNvSpPr>
            <p:nvPr/>
          </p:nvSpPr>
          <p:spPr bwMode="auto">
            <a:xfrm>
              <a:off x="6166892" y="2689128"/>
              <a:ext cx="142916" cy="183318"/>
            </a:xfrm>
            <a:custGeom>
              <a:avLst/>
              <a:gdLst>
                <a:gd name="T0" fmla="*/ 128 w 146"/>
                <a:gd name="T1" fmla="*/ 117 h 175"/>
                <a:gd name="T2" fmla="*/ 128 w 146"/>
                <a:gd name="T3" fmla="*/ 93 h 175"/>
                <a:gd name="T4" fmla="*/ 128 w 146"/>
                <a:gd name="T5" fmla="*/ 74 h 175"/>
                <a:gd name="T6" fmla="*/ 89 w 146"/>
                <a:gd name="T7" fmla="*/ 62 h 175"/>
                <a:gd name="T8" fmla="*/ 85 w 146"/>
                <a:gd name="T9" fmla="*/ 40 h 175"/>
                <a:gd name="T10" fmla="*/ 73 w 146"/>
                <a:gd name="T11" fmla="*/ 28 h 175"/>
                <a:gd name="T12" fmla="*/ 61 w 146"/>
                <a:gd name="T13" fmla="*/ 8 h 175"/>
                <a:gd name="T14" fmla="*/ 62 w 146"/>
                <a:gd name="T15" fmla="*/ 6 h 175"/>
                <a:gd name="T16" fmla="*/ 52 w 146"/>
                <a:gd name="T17" fmla="*/ 4 h 175"/>
                <a:gd name="T18" fmla="*/ 37 w 146"/>
                <a:gd name="T19" fmla="*/ 0 h 175"/>
                <a:gd name="T20" fmla="*/ 0 w 146"/>
                <a:gd name="T21" fmla="*/ 11 h 175"/>
                <a:gd name="T22" fmla="*/ 9 w 146"/>
                <a:gd name="T23" fmla="*/ 33 h 175"/>
                <a:gd name="T24" fmla="*/ 20 w 146"/>
                <a:gd name="T25" fmla="*/ 58 h 175"/>
                <a:gd name="T26" fmla="*/ 18 w 146"/>
                <a:gd name="T27" fmla="*/ 112 h 175"/>
                <a:gd name="T28" fmla="*/ 4 w 146"/>
                <a:gd name="T29" fmla="*/ 125 h 175"/>
                <a:gd name="T30" fmla="*/ 32 w 146"/>
                <a:gd name="T31" fmla="*/ 157 h 175"/>
                <a:gd name="T32" fmla="*/ 33 w 146"/>
                <a:gd name="T33" fmla="*/ 157 h 175"/>
                <a:gd name="T34" fmla="*/ 66 w 146"/>
                <a:gd name="T35" fmla="*/ 175 h 175"/>
                <a:gd name="T36" fmla="*/ 126 w 146"/>
                <a:gd name="T37" fmla="*/ 164 h 175"/>
                <a:gd name="T38" fmla="*/ 127 w 146"/>
                <a:gd name="T39" fmla="*/ 153 h 175"/>
                <a:gd name="T40" fmla="*/ 139 w 146"/>
                <a:gd name="T41" fmla="*/ 139 h 175"/>
                <a:gd name="T42" fmla="*/ 128 w 146"/>
                <a:gd name="T43" fmla="*/ 11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6" h="175">
                  <a:moveTo>
                    <a:pt x="128" y="117"/>
                  </a:moveTo>
                  <a:cubicBezTo>
                    <a:pt x="120" y="110"/>
                    <a:pt x="121" y="97"/>
                    <a:pt x="128" y="93"/>
                  </a:cubicBezTo>
                  <a:cubicBezTo>
                    <a:pt x="135" y="88"/>
                    <a:pt x="128" y="82"/>
                    <a:pt x="128" y="74"/>
                  </a:cubicBezTo>
                  <a:cubicBezTo>
                    <a:pt x="128" y="66"/>
                    <a:pt x="95" y="64"/>
                    <a:pt x="89" y="62"/>
                  </a:cubicBezTo>
                  <a:cubicBezTo>
                    <a:pt x="84" y="61"/>
                    <a:pt x="93" y="40"/>
                    <a:pt x="85" y="40"/>
                  </a:cubicBezTo>
                  <a:cubicBezTo>
                    <a:pt x="76" y="40"/>
                    <a:pt x="73" y="34"/>
                    <a:pt x="73" y="28"/>
                  </a:cubicBezTo>
                  <a:cubicBezTo>
                    <a:pt x="73" y="22"/>
                    <a:pt x="60" y="12"/>
                    <a:pt x="61" y="8"/>
                  </a:cubicBezTo>
                  <a:cubicBezTo>
                    <a:pt x="61" y="7"/>
                    <a:pt x="61" y="7"/>
                    <a:pt x="62" y="6"/>
                  </a:cubicBezTo>
                  <a:cubicBezTo>
                    <a:pt x="57" y="5"/>
                    <a:pt x="53" y="5"/>
                    <a:pt x="52" y="4"/>
                  </a:cubicBezTo>
                  <a:cubicBezTo>
                    <a:pt x="46" y="3"/>
                    <a:pt x="37" y="0"/>
                    <a:pt x="37" y="0"/>
                  </a:cubicBezTo>
                  <a:cubicBezTo>
                    <a:pt x="37" y="0"/>
                    <a:pt x="15" y="7"/>
                    <a:pt x="0" y="11"/>
                  </a:cubicBezTo>
                  <a:cubicBezTo>
                    <a:pt x="1" y="20"/>
                    <a:pt x="3" y="30"/>
                    <a:pt x="9" y="33"/>
                  </a:cubicBezTo>
                  <a:cubicBezTo>
                    <a:pt x="20" y="37"/>
                    <a:pt x="16" y="48"/>
                    <a:pt x="20" y="58"/>
                  </a:cubicBezTo>
                  <a:cubicBezTo>
                    <a:pt x="25" y="68"/>
                    <a:pt x="23" y="112"/>
                    <a:pt x="18" y="112"/>
                  </a:cubicBezTo>
                  <a:cubicBezTo>
                    <a:pt x="15" y="112"/>
                    <a:pt x="10" y="118"/>
                    <a:pt x="4" y="125"/>
                  </a:cubicBezTo>
                  <a:cubicBezTo>
                    <a:pt x="12" y="133"/>
                    <a:pt x="24" y="147"/>
                    <a:pt x="32" y="157"/>
                  </a:cubicBezTo>
                  <a:cubicBezTo>
                    <a:pt x="32" y="157"/>
                    <a:pt x="33" y="157"/>
                    <a:pt x="33" y="157"/>
                  </a:cubicBezTo>
                  <a:cubicBezTo>
                    <a:pt x="40" y="157"/>
                    <a:pt x="66" y="175"/>
                    <a:pt x="66" y="175"/>
                  </a:cubicBezTo>
                  <a:cubicBezTo>
                    <a:pt x="66" y="175"/>
                    <a:pt x="102" y="168"/>
                    <a:pt x="126" y="164"/>
                  </a:cubicBezTo>
                  <a:cubicBezTo>
                    <a:pt x="127" y="160"/>
                    <a:pt x="127" y="156"/>
                    <a:pt x="127" y="153"/>
                  </a:cubicBezTo>
                  <a:cubicBezTo>
                    <a:pt x="126" y="149"/>
                    <a:pt x="132" y="139"/>
                    <a:pt x="139" y="139"/>
                  </a:cubicBezTo>
                  <a:cubicBezTo>
                    <a:pt x="146" y="139"/>
                    <a:pt x="136" y="124"/>
                    <a:pt x="128" y="117"/>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9A9350DC-4EFB-4451-91CE-D54FAAFDE0F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19ED4D7-5F20-42F3-A679-10C8506A671F}" type="slidenum">
              <a:rPr kumimoji="0" lang="en-US" sz="1000" b="1" i="0" u="none" strike="noStrike" kern="1200" cap="none" spc="0" normalizeH="0" baseline="0" noProof="0" smtClean="0">
                <a:ln>
                  <a:noFill/>
                </a:ln>
                <a:solidFill>
                  <a:srgbClr val="272774"/>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000" b="1" i="0" u="none" strike="noStrike" kern="1200" cap="none" spc="0" normalizeH="0" baseline="0" noProof="0">
              <a:ln>
                <a:noFill/>
              </a:ln>
              <a:solidFill>
                <a:srgbClr val="272774"/>
              </a:solidFill>
              <a:effectLst/>
              <a:uLnTx/>
              <a:uFillTx/>
              <a:latin typeface="Century Gothic"/>
              <a:ea typeface="+mn-ea"/>
              <a:cs typeface="+mn-cs"/>
            </a:endParaRPr>
          </a:p>
        </p:txBody>
      </p:sp>
      <p:sp>
        <p:nvSpPr>
          <p:cNvPr id="15" name="Oval 14">
            <a:extLst>
              <a:ext uri="{FF2B5EF4-FFF2-40B4-BE49-F238E27FC236}">
                <a16:creationId xmlns:a16="http://schemas.microsoft.com/office/drawing/2014/main" id="{03007E7D-6B45-1A4E-B222-FABE5D5225DB}"/>
              </a:ext>
            </a:extLst>
          </p:cNvPr>
          <p:cNvSpPr/>
          <p:nvPr/>
        </p:nvSpPr>
        <p:spPr>
          <a:xfrm>
            <a:off x="800876" y="2044863"/>
            <a:ext cx="2503358" cy="25033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66" name="TextBox 365">
            <a:extLst>
              <a:ext uri="{FF2B5EF4-FFF2-40B4-BE49-F238E27FC236}">
                <a16:creationId xmlns:a16="http://schemas.microsoft.com/office/drawing/2014/main" id="{3D396F8F-1F67-421E-A6D9-7C2CA426EBA0}"/>
              </a:ext>
            </a:extLst>
          </p:cNvPr>
          <p:cNvSpPr txBox="1"/>
          <p:nvPr/>
        </p:nvSpPr>
        <p:spPr>
          <a:xfrm>
            <a:off x="1363195" y="3273355"/>
            <a:ext cx="2067617" cy="82131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entury Gothic"/>
                <a:ea typeface="+mn-ea"/>
                <a:cs typeface="Calibri"/>
              </a:rPr>
              <a:t>Local branches in more than </a:t>
            </a:r>
            <a:r>
              <a:rPr kumimoji="0" lang="en-US" sz="1100" b="1" i="0" u="none" strike="noStrike" kern="1200" cap="none" spc="0" normalizeH="0" baseline="0" noProof="0">
                <a:ln>
                  <a:noFill/>
                </a:ln>
                <a:solidFill>
                  <a:srgbClr val="272774"/>
                </a:solidFill>
                <a:effectLst/>
                <a:uLnTx/>
                <a:uFillTx/>
                <a:latin typeface="Century Gothic"/>
                <a:ea typeface="+mn-ea"/>
                <a:cs typeface="Calibri"/>
              </a:rPr>
              <a:t>60 countries </a:t>
            </a:r>
            <a:r>
              <a:rPr kumimoji="0" lang="en-US" sz="1100" b="0" i="0" u="none" strike="noStrike" kern="1200" cap="none" spc="0" normalizeH="0" baseline="0" noProof="0">
                <a:ln>
                  <a:noFill/>
                </a:ln>
                <a:solidFill>
                  <a:prstClr val="black"/>
                </a:solidFill>
                <a:effectLst/>
                <a:uLnTx/>
                <a:uFillTx/>
                <a:latin typeface="Century Gothic"/>
                <a:ea typeface="+mn-ea"/>
                <a:cs typeface="Calibri"/>
              </a:rPr>
              <a:t>with</a:t>
            </a:r>
            <a:br>
              <a:rPr kumimoji="0" lang="en-US" sz="1100" b="0" i="0" u="none" strike="noStrike" kern="1200" cap="none" spc="0" normalizeH="0" baseline="0" noProof="0">
                <a:ln>
                  <a:noFill/>
                </a:ln>
                <a:solidFill>
                  <a:prstClr val="black"/>
                </a:solidFill>
                <a:effectLst/>
                <a:uLnTx/>
                <a:uFillTx/>
                <a:latin typeface="Century Gothic"/>
                <a:ea typeface="+mn-ea"/>
                <a:cs typeface="Calibri"/>
              </a:rPr>
            </a:br>
            <a:r>
              <a:rPr kumimoji="0" lang="en-US" sz="1100" b="1" i="0" u="none" strike="noStrike" kern="1200" cap="none" spc="0" normalizeH="0" baseline="0" noProof="0">
                <a:ln>
                  <a:noFill/>
                </a:ln>
                <a:solidFill>
                  <a:srgbClr val="272774"/>
                </a:solidFill>
                <a:effectLst/>
                <a:uLnTx/>
                <a:uFillTx/>
                <a:latin typeface="Century Gothic"/>
                <a:ea typeface="+mn-ea"/>
                <a:cs typeface="Calibri"/>
              </a:rPr>
              <a:t>80+ offices </a:t>
            </a:r>
          </a:p>
        </p:txBody>
      </p:sp>
      <p:sp>
        <p:nvSpPr>
          <p:cNvPr id="367" name="TextBox 366">
            <a:extLst>
              <a:ext uri="{FF2B5EF4-FFF2-40B4-BE49-F238E27FC236}">
                <a16:creationId xmlns:a16="http://schemas.microsoft.com/office/drawing/2014/main" id="{7A41DE9B-CAED-44AF-81D7-CA470777FB75}"/>
              </a:ext>
            </a:extLst>
          </p:cNvPr>
          <p:cNvSpPr txBox="1"/>
          <p:nvPr/>
        </p:nvSpPr>
        <p:spPr>
          <a:xfrm>
            <a:off x="1366342" y="2581029"/>
            <a:ext cx="1811872" cy="5673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entury Gothic"/>
                <a:ea typeface="+mn-ea"/>
                <a:cs typeface="Calibri"/>
              </a:rPr>
              <a:t>A global presence </a:t>
            </a:r>
            <a:br>
              <a:rPr kumimoji="0" lang="en-US" sz="1100" b="0" i="0" u="none" strike="noStrike" kern="1200" cap="none" spc="0" normalizeH="0" baseline="0" noProof="0">
                <a:ln>
                  <a:noFill/>
                </a:ln>
                <a:solidFill>
                  <a:prstClr val="black"/>
                </a:solidFill>
                <a:effectLst/>
                <a:uLnTx/>
                <a:uFillTx/>
                <a:latin typeface="Century Gothic"/>
                <a:ea typeface="+mn-ea"/>
                <a:cs typeface="Calibri"/>
              </a:rPr>
            </a:br>
            <a:r>
              <a:rPr kumimoji="0" lang="en-US" sz="1100" b="1" i="0" u="none" strike="noStrike" kern="1200" cap="none" spc="0" normalizeH="0" baseline="0" noProof="0">
                <a:ln>
                  <a:noFill/>
                </a:ln>
                <a:solidFill>
                  <a:srgbClr val="272774"/>
                </a:solidFill>
                <a:effectLst/>
                <a:uLnTx/>
                <a:uFillTx/>
                <a:latin typeface="Century Gothic"/>
                <a:ea typeface="+mn-ea"/>
                <a:cs typeface="Calibri"/>
              </a:rPr>
              <a:t>operating 24/7 </a:t>
            </a:r>
            <a:endParaRPr kumimoji="0" lang="en-US" sz="1050" b="1" i="0" u="none" strike="noStrike" kern="1200" cap="none" spc="0" normalizeH="0" baseline="0" noProof="0">
              <a:ln>
                <a:noFill/>
              </a:ln>
              <a:solidFill>
                <a:srgbClr val="272774"/>
              </a:solidFill>
              <a:effectLst/>
              <a:uLnTx/>
              <a:uFillTx/>
              <a:latin typeface="Century Gothic"/>
              <a:ea typeface="+mn-ea"/>
              <a:cs typeface="Calibri"/>
            </a:endParaRPr>
          </a:p>
        </p:txBody>
      </p:sp>
      <p:sp>
        <p:nvSpPr>
          <p:cNvPr id="7" name="Isosceles Triangle 6">
            <a:extLst>
              <a:ext uri="{FF2B5EF4-FFF2-40B4-BE49-F238E27FC236}">
                <a16:creationId xmlns:a16="http://schemas.microsoft.com/office/drawing/2014/main" id="{C5E24572-48FB-4C53-BC90-3B71074A6A85}"/>
              </a:ext>
            </a:extLst>
          </p:cNvPr>
          <p:cNvSpPr/>
          <p:nvPr/>
        </p:nvSpPr>
        <p:spPr>
          <a:xfrm rot="5400000">
            <a:off x="1276912" y="2725862"/>
            <a:ext cx="80397" cy="6930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68" name="Isosceles Triangle 367">
            <a:extLst>
              <a:ext uri="{FF2B5EF4-FFF2-40B4-BE49-F238E27FC236}">
                <a16:creationId xmlns:a16="http://schemas.microsoft.com/office/drawing/2014/main" id="{D250BA7F-DBC2-48F2-8B67-AA96DC85AC87}"/>
              </a:ext>
            </a:extLst>
          </p:cNvPr>
          <p:cNvSpPr/>
          <p:nvPr/>
        </p:nvSpPr>
        <p:spPr>
          <a:xfrm rot="5400000">
            <a:off x="1276912" y="3432891"/>
            <a:ext cx="80397" cy="6930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 name="Title 1">
            <a:extLst>
              <a:ext uri="{FF2B5EF4-FFF2-40B4-BE49-F238E27FC236}">
                <a16:creationId xmlns:a16="http://schemas.microsoft.com/office/drawing/2014/main" id="{A50F4D3E-1EC7-46B5-8477-B3BD52A2C474}"/>
              </a:ext>
            </a:extLst>
          </p:cNvPr>
          <p:cNvSpPr txBox="1">
            <a:spLocks/>
          </p:cNvSpPr>
          <p:nvPr/>
        </p:nvSpPr>
        <p:spPr>
          <a:xfrm>
            <a:off x="838198" y="546676"/>
            <a:ext cx="10401300" cy="5709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accent1"/>
                </a:solidFill>
                <a:effectLst/>
                <a:latin typeface="+mj-lt"/>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72774"/>
                </a:solidFill>
                <a:effectLst/>
                <a:uLnTx/>
                <a:uFillTx/>
                <a:latin typeface="Century Gothic"/>
                <a:ea typeface="+mj-lt"/>
                <a:cs typeface="+mj-lt"/>
              </a:rPr>
              <a:t>Our global presence</a:t>
            </a:r>
          </a:p>
        </p:txBody>
      </p:sp>
    </p:spTree>
    <p:extLst>
      <p:ext uri="{BB962C8B-B14F-4D97-AF65-F5344CB8AC3E}">
        <p14:creationId xmlns:p14="http://schemas.microsoft.com/office/powerpoint/2010/main" val="529825024"/>
      </p:ext>
    </p:extLst>
  </p:cSld>
  <p:clrMapOvr>
    <a:masterClrMapping/>
  </p:clrMapOvr>
</p:sld>
</file>

<file path=ppt/theme/theme1.xml><?xml version="1.0" encoding="utf-8"?>
<a:theme xmlns:a="http://schemas.openxmlformats.org/drawingml/2006/main" name="1_Gallery">
  <a:themeElements>
    <a:clrScheme name="Custom 6">
      <a:dk1>
        <a:sysClr val="windowText" lastClr="000000"/>
      </a:dk1>
      <a:lt1>
        <a:sysClr val="window" lastClr="FFFFFF"/>
      </a:lt1>
      <a:dk2>
        <a:srgbClr val="272774"/>
      </a:dk2>
      <a:lt2>
        <a:srgbClr val="F5E2DA"/>
      </a:lt2>
      <a:accent1>
        <a:srgbClr val="272774"/>
      </a:accent1>
      <a:accent2>
        <a:srgbClr val="EBC4B4"/>
      </a:accent2>
      <a:accent3>
        <a:srgbClr val="4182FF"/>
      </a:accent3>
      <a:accent4>
        <a:srgbClr val="FFDD77"/>
      </a:accent4>
      <a:accent5>
        <a:srgbClr val="7DDEB8"/>
      </a:accent5>
      <a:accent6>
        <a:srgbClr val="B880FF"/>
      </a:accent6>
      <a:hlink>
        <a:srgbClr val="4182FF"/>
      </a:hlink>
      <a:folHlink>
        <a:srgbClr val="B880FF"/>
      </a:folHlink>
    </a:clrScheme>
    <a:fontScheme name="AC">
      <a:majorFont>
        <a:latin typeface="Century Gothic"/>
        <a:ea typeface=""/>
        <a:cs typeface=""/>
      </a:majorFont>
      <a:minorFont>
        <a:latin typeface="Century Gothic"/>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st1234" id="{88458EE4-28D9-4762-8753-E91171A9E7F8}" vid="{1D4D5CC2-73F5-4F5A-BC81-E0D62051B999}"/>
    </a:ext>
  </a:extLst>
</a:theme>
</file>

<file path=ppt/theme/theme2.xml><?xml version="1.0" encoding="utf-8"?>
<a:theme xmlns:a="http://schemas.openxmlformats.org/drawingml/2006/main" name="2_Gallery">
  <a:themeElements>
    <a:clrScheme name="Custom 6">
      <a:dk1>
        <a:sysClr val="windowText" lastClr="000000"/>
      </a:dk1>
      <a:lt1>
        <a:sysClr val="window" lastClr="FFFFFF"/>
      </a:lt1>
      <a:dk2>
        <a:srgbClr val="272774"/>
      </a:dk2>
      <a:lt2>
        <a:srgbClr val="F5E2DA"/>
      </a:lt2>
      <a:accent1>
        <a:srgbClr val="272774"/>
      </a:accent1>
      <a:accent2>
        <a:srgbClr val="EBC4B4"/>
      </a:accent2>
      <a:accent3>
        <a:srgbClr val="4182FF"/>
      </a:accent3>
      <a:accent4>
        <a:srgbClr val="FFDD77"/>
      </a:accent4>
      <a:accent5>
        <a:srgbClr val="7DDEB8"/>
      </a:accent5>
      <a:accent6>
        <a:srgbClr val="B880FF"/>
      </a:accent6>
      <a:hlink>
        <a:srgbClr val="4182FF"/>
      </a:hlink>
      <a:folHlink>
        <a:srgbClr val="B880FF"/>
      </a:folHlink>
    </a:clrScheme>
    <a:fontScheme name="AC">
      <a:majorFont>
        <a:latin typeface="Century Gothic"/>
        <a:ea typeface=""/>
        <a:cs typeface=""/>
      </a:majorFont>
      <a:minorFont>
        <a:latin typeface="Century Gothic"/>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st1234" id="{88458EE4-28D9-4762-8753-E91171A9E7F8}" vid="{1D4D5CC2-73F5-4F5A-BC81-E0D62051B999}"/>
    </a:ext>
  </a:extLst>
</a:theme>
</file>

<file path=ppt/theme/theme3.xml><?xml version="1.0" encoding="utf-8"?>
<a:theme xmlns:a="http://schemas.openxmlformats.org/drawingml/2006/main" name="3_Gallery">
  <a:themeElements>
    <a:clrScheme name="Custom 6">
      <a:dk1>
        <a:sysClr val="windowText" lastClr="000000"/>
      </a:dk1>
      <a:lt1>
        <a:sysClr val="window" lastClr="FFFFFF"/>
      </a:lt1>
      <a:dk2>
        <a:srgbClr val="272774"/>
      </a:dk2>
      <a:lt2>
        <a:srgbClr val="F5E2DA"/>
      </a:lt2>
      <a:accent1>
        <a:srgbClr val="272774"/>
      </a:accent1>
      <a:accent2>
        <a:srgbClr val="EBC4B4"/>
      </a:accent2>
      <a:accent3>
        <a:srgbClr val="4182FF"/>
      </a:accent3>
      <a:accent4>
        <a:srgbClr val="FFDD77"/>
      </a:accent4>
      <a:accent5>
        <a:srgbClr val="7DDEB8"/>
      </a:accent5>
      <a:accent6>
        <a:srgbClr val="B880FF"/>
      </a:accent6>
      <a:hlink>
        <a:srgbClr val="4182FF"/>
      </a:hlink>
      <a:folHlink>
        <a:srgbClr val="B880FF"/>
      </a:folHlink>
    </a:clrScheme>
    <a:fontScheme name="AC">
      <a:majorFont>
        <a:latin typeface="Century Gothic"/>
        <a:ea typeface=""/>
        <a:cs typeface=""/>
      </a:majorFont>
      <a:minorFont>
        <a:latin typeface="Century Gothic"/>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st1234" id="{88458EE4-28D9-4762-8753-E91171A9E7F8}" vid="{1D4D5CC2-73F5-4F5A-BC81-E0D62051B999}"/>
    </a:ext>
  </a:extLst>
</a:theme>
</file>

<file path=ppt/theme/theme4.xml><?xml version="1.0" encoding="utf-8"?>
<a:theme xmlns:a="http://schemas.openxmlformats.org/drawingml/2006/main" name="Gallery">
  <a:themeElements>
    <a:clrScheme name="Custom 6">
      <a:dk1>
        <a:sysClr val="windowText" lastClr="000000"/>
      </a:dk1>
      <a:lt1>
        <a:sysClr val="window" lastClr="FFFFFF"/>
      </a:lt1>
      <a:dk2>
        <a:srgbClr val="272774"/>
      </a:dk2>
      <a:lt2>
        <a:srgbClr val="F5E2DA"/>
      </a:lt2>
      <a:accent1>
        <a:srgbClr val="272774"/>
      </a:accent1>
      <a:accent2>
        <a:srgbClr val="EBC4B4"/>
      </a:accent2>
      <a:accent3>
        <a:srgbClr val="4182FF"/>
      </a:accent3>
      <a:accent4>
        <a:srgbClr val="FFDD77"/>
      </a:accent4>
      <a:accent5>
        <a:srgbClr val="7DDEB8"/>
      </a:accent5>
      <a:accent6>
        <a:srgbClr val="B880FF"/>
      </a:accent6>
      <a:hlink>
        <a:srgbClr val="4182FF"/>
      </a:hlink>
      <a:folHlink>
        <a:srgbClr val="B880FF"/>
      </a:folHlink>
    </a:clrScheme>
    <a:fontScheme name="AC">
      <a:majorFont>
        <a:latin typeface="Century Gothic"/>
        <a:ea typeface=""/>
        <a:cs typeface=""/>
      </a:majorFont>
      <a:minorFont>
        <a:latin typeface="Century Gothic"/>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maris Consulting PowerPoint Blank" id="{3DF01AB3-9C5E-6542-9815-3B99E98F27E4}" vid="{C8436A8D-74DF-8548-A024-1334113BE599}"/>
    </a:ext>
  </a:extLst>
</a:theme>
</file>

<file path=ppt/theme/theme5.xml><?xml version="1.0" encoding="utf-8"?>
<a:theme xmlns:a="http://schemas.openxmlformats.org/drawingml/2006/main" name="7_Gallery">
  <a:themeElements>
    <a:clrScheme name="Custom 6">
      <a:dk1>
        <a:sysClr val="windowText" lastClr="000000"/>
      </a:dk1>
      <a:lt1>
        <a:sysClr val="window" lastClr="FFFFFF"/>
      </a:lt1>
      <a:dk2>
        <a:srgbClr val="272774"/>
      </a:dk2>
      <a:lt2>
        <a:srgbClr val="F5E2DA"/>
      </a:lt2>
      <a:accent1>
        <a:srgbClr val="272774"/>
      </a:accent1>
      <a:accent2>
        <a:srgbClr val="EBC4B4"/>
      </a:accent2>
      <a:accent3>
        <a:srgbClr val="4182FF"/>
      </a:accent3>
      <a:accent4>
        <a:srgbClr val="FFDD77"/>
      </a:accent4>
      <a:accent5>
        <a:srgbClr val="7DDEB8"/>
      </a:accent5>
      <a:accent6>
        <a:srgbClr val="B880FF"/>
      </a:accent6>
      <a:hlink>
        <a:srgbClr val="4182FF"/>
      </a:hlink>
      <a:folHlink>
        <a:srgbClr val="B880FF"/>
      </a:folHlink>
    </a:clrScheme>
    <a:fontScheme name="AC">
      <a:majorFont>
        <a:latin typeface="Century Gothic"/>
        <a:ea typeface=""/>
        <a:cs typeface=""/>
      </a:majorFont>
      <a:minorFont>
        <a:latin typeface="Century Gothic"/>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st1234" id="{88458EE4-28D9-4762-8753-E91171A9E7F8}" vid="{1D4D5CC2-73F5-4F5A-BC81-E0D62051B99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5149B9B9B31B48A38FA598F61ADA6A" ma:contentTypeVersion="14" ma:contentTypeDescription="Create a new document." ma:contentTypeScope="" ma:versionID="e5dc56764e1ff906e6cfdaa863375c7b">
  <xsd:schema xmlns:xsd="http://www.w3.org/2001/XMLSchema" xmlns:xs="http://www.w3.org/2001/XMLSchema" xmlns:p="http://schemas.microsoft.com/office/2006/metadata/properties" xmlns:ns2="b285d560-7ecd-4f96-beab-a315d363f130" xmlns:ns3="e370c6f0-9e65-4630-b390-c22f061d172d" targetNamespace="http://schemas.microsoft.com/office/2006/metadata/properties" ma:root="true" ma:fieldsID="b446538c0157d5eca45cc4a9b6a1f3af" ns2:_="" ns3:_="">
    <xsd:import namespace="b285d560-7ecd-4f96-beab-a315d363f130"/>
    <xsd:import namespace="e370c6f0-9e65-4630-b390-c22f061d172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85d560-7ecd-4f96-beab-a315d363f1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2cdca834-c081-4a8d-98be-8b726a06517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370c6f0-9e65-4630-b390-c22f061d172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43fd15a2-4072-4f7d-bc46-1f307746df0b}" ma:internalName="TaxCatchAll" ma:showField="CatchAllData" ma:web="e370c6f0-9e65-4630-b390-c22f061d172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285d560-7ecd-4f96-beab-a315d363f130">
      <Terms xmlns="http://schemas.microsoft.com/office/infopath/2007/PartnerControls"/>
    </lcf76f155ced4ddcb4097134ff3c332f>
    <TaxCatchAll xmlns="e370c6f0-9e65-4630-b390-c22f061d172d" xsi:nil="true"/>
  </documentManagement>
</p:properties>
</file>

<file path=customXml/itemProps1.xml><?xml version="1.0" encoding="utf-8"?>
<ds:datastoreItem xmlns:ds="http://schemas.openxmlformats.org/officeDocument/2006/customXml" ds:itemID="{F95A3AFA-DBCC-4A24-83C1-5EF99507CB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85d560-7ecd-4f96-beab-a315d363f130"/>
    <ds:schemaRef ds:uri="e370c6f0-9e65-4630-b390-c22f061d17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9A1BB3-199D-4ECC-BDCC-769B41BB5247}">
  <ds:schemaRefs>
    <ds:schemaRef ds:uri="http://schemas.microsoft.com/sharepoint/v3/contenttype/forms"/>
  </ds:schemaRefs>
</ds:datastoreItem>
</file>

<file path=customXml/itemProps3.xml><?xml version="1.0" encoding="utf-8"?>
<ds:datastoreItem xmlns:ds="http://schemas.openxmlformats.org/officeDocument/2006/customXml" ds:itemID="{AA4E6C1F-5B08-4746-84C3-84F5054F9487}">
  <ds:schemaRefs>
    <ds:schemaRef ds:uri="http://purl.org/dc/dcmitype/"/>
    <ds:schemaRef ds:uri="http://schemas.microsoft.com/office/2006/metadata/properties"/>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e370c6f0-9e65-4630-b390-c22f061d172d"/>
    <ds:schemaRef ds:uri="b285d560-7ecd-4f96-beab-a315d363f130"/>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318</TotalTime>
  <Words>1011</Words>
  <Application>Microsoft Office PowerPoint</Application>
  <PresentationFormat>Widescreen</PresentationFormat>
  <Paragraphs>241</Paragraphs>
  <Slides>24</Slides>
  <Notes>7</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24</vt:i4>
      </vt:variant>
    </vt:vector>
  </HeadingPairs>
  <TitlesOfParts>
    <vt:vector size="39" baseType="lpstr">
      <vt:lpstr>Arial</vt:lpstr>
      <vt:lpstr>Arial Black</vt:lpstr>
      <vt:lpstr>Calibri</vt:lpstr>
      <vt:lpstr>Century Gothic</vt:lpstr>
      <vt:lpstr>Courier New</vt:lpstr>
      <vt:lpstr>Gothic Uralic</vt:lpstr>
      <vt:lpstr>Helvetica</vt:lpstr>
      <vt:lpstr>Helvetica Light</vt:lpstr>
      <vt:lpstr>URW Gothic</vt:lpstr>
      <vt:lpstr>Wingdings</vt:lpstr>
      <vt:lpstr>1_Gallery</vt:lpstr>
      <vt:lpstr>2_Gallery</vt:lpstr>
      <vt:lpstr>3_Gallery</vt:lpstr>
      <vt:lpstr>Gallery</vt:lpstr>
      <vt:lpstr>7_Gallery</vt:lpstr>
      <vt:lpstr>PowerPoint Presentation</vt:lpstr>
      <vt:lpstr>Welcome!</vt:lpstr>
      <vt:lpstr>PowerPoint Presentation</vt:lpstr>
      <vt:lpstr>PowerPoint Presentation</vt:lpstr>
      <vt:lpstr>Who we are?</vt:lpstr>
      <vt:lpstr>Growth and Internationality</vt:lpstr>
      <vt:lpstr>What’s the relationship between Mantu and Amaris? </vt:lpstr>
      <vt:lpstr>PowerPoint Presentation</vt:lpstr>
      <vt:lpstr>PowerPoint Presentation</vt:lpstr>
      <vt:lpstr>Where we are in Italy</vt:lpstr>
      <vt:lpstr>PowerPoint Presentation</vt:lpstr>
      <vt:lpstr>PowerPoint Presentation</vt:lpstr>
      <vt:lpstr>Engineering Solutions</vt:lpstr>
      <vt:lpstr>Engineering  Solutions</vt:lpstr>
      <vt:lpstr>Life Sciences Solutions </vt:lpstr>
      <vt:lpstr>IS &amp; Digital Solutions</vt:lpstr>
      <vt:lpstr>03       Being a Consultant in  Amaris</vt:lpstr>
      <vt:lpstr>Our Values In Amaris Consulting</vt:lpstr>
      <vt:lpstr>PowerPoint Presentation</vt:lpstr>
      <vt:lpstr>PowerPoint Presentation</vt:lpstr>
      <vt:lpstr>Life in Amaris Consulting</vt:lpstr>
      <vt:lpstr>Life in Amaris Amaris Consulting Italia</vt:lpstr>
      <vt:lpstr>PowerPoint Presentation</vt:lpstr>
      <vt:lpstr>Our Recruitment 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RICCHI Serena</dc:creator>
  <cp:lastModifiedBy>MATZEU Giacomo</cp:lastModifiedBy>
  <cp:revision>6</cp:revision>
  <dcterms:created xsi:type="dcterms:W3CDTF">2022-03-09T21:37:57Z</dcterms:created>
  <dcterms:modified xsi:type="dcterms:W3CDTF">2023-05-08T12:18:36Z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2022-03-17T16:21:02Z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9a90014b-a9dd-48ca-9538-2b9596a11022</vt:lpwstr>
  </property>
  <property fmtid="{D5CDD505-2E9C-101B-9397-08002B2CF9AE}" pid="8" name="MSIP_Label_1ada0a2f-b917-4d51-b0d0-d418a10c8b23_ContentBits">
    <vt:lpwstr>0</vt:lpwstr>
  </property>
  <property fmtid="{D5CDD505-2E9C-101B-9397-08002B2CF9AE}" pid="9" name="ContentTypeId">
    <vt:lpwstr>0x010100C55149B9B9B31B48A38FA598F61ADA6A</vt:lpwstr>
  </property>
  <property fmtid="{D5CDD505-2E9C-101B-9397-08002B2CF9AE}" pid="10" name="MediaServiceImageTags">
    <vt:lpwstr/>
  </property>
</Properties>
</file>